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6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378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744FF-6C8F-4C45-B90A-15A123175EE1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B8FBDDC-3D87-4B54-8E24-ED520816BC2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744FF-6C8F-4C45-B90A-15A123175EE1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FBDDC-3D87-4B54-8E24-ED520816BC2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B8FBDDC-3D87-4B54-8E24-ED520816BC2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744FF-6C8F-4C45-B90A-15A123175EE1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744FF-6C8F-4C45-B90A-15A123175EE1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DB8FBDDC-3D87-4B54-8E24-ED520816BC2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744FF-6C8F-4C45-B90A-15A123175EE1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B8FBDDC-3D87-4B54-8E24-ED520816BC2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55744FF-6C8F-4C45-B90A-15A123175EE1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FBDDC-3D87-4B54-8E24-ED520816BC2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744FF-6C8F-4C45-B90A-15A123175EE1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B8FBDDC-3D87-4B54-8E24-ED520816BC28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744FF-6C8F-4C45-B90A-15A123175EE1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B8FBDDC-3D87-4B54-8E24-ED520816BC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744FF-6C8F-4C45-B90A-15A123175EE1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B8FBDDC-3D87-4B54-8E24-ED520816BC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B8FBDDC-3D87-4B54-8E24-ED520816BC28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744FF-6C8F-4C45-B90A-15A123175EE1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B8FBDDC-3D87-4B54-8E24-ED520816BC2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55744FF-6C8F-4C45-B90A-15A123175EE1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55744FF-6C8F-4C45-B90A-15A123175EE1}" type="datetimeFigureOut">
              <a:rPr lang="ru-RU" smtClean="0"/>
              <a:t>12.03.2020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B8FBDDC-3D87-4B54-8E24-ED520816BC28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com/url?q=http://shkola3.org.ru/index.php/roditelyam/pamyatka-dlya-roditelej-po-preduprezhdeniyu-konfliktov&amp;sa=D&amp;ust=1580575412215000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656784" cy="320188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4400" dirty="0" smtClean="0"/>
              <a:t>Конфликт</a:t>
            </a:r>
          </a:p>
          <a:p>
            <a:pPr>
              <a:buFont typeface="Wingdings" pitchFamily="2" charset="2"/>
              <a:buChar char="v"/>
            </a:pPr>
            <a:r>
              <a:rPr lang="ru-RU" sz="4400" dirty="0" smtClean="0"/>
              <a:t>Интернет-зависимость </a:t>
            </a:r>
            <a:endParaRPr lang="ru-RU" sz="4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0"/>
            <a:ext cx="7772400" cy="230425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b="1" dirty="0" smtClean="0"/>
              <a:t>Актуальные проблемы </a:t>
            </a:r>
            <a:br>
              <a:rPr lang="ru-RU" sz="4000" b="1" dirty="0" smtClean="0"/>
            </a:br>
            <a:r>
              <a:rPr lang="ru-RU" sz="4000" b="1" dirty="0" smtClean="0"/>
              <a:t>профилактики негативных проявлений в детской среде.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endParaRPr lang="ru-RU" sz="4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-243408"/>
            <a:ext cx="8534400" cy="187220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Конфликт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 — столкновение или борьба, враждебное отношение, противоречие.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дети из семей, где имеют место быть частые конфликты между родителями, чаще конфликтуют с учителями и сверстниками.</a:t>
            </a:r>
          </a:p>
          <a:p>
            <a:endParaRPr lang="ru-RU" dirty="0"/>
          </a:p>
        </p:txBody>
      </p:sp>
      <p:pic>
        <p:nvPicPr>
          <p:cNvPr id="4" name="Рисунок 3" descr="шко-ьника-воюют-446100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3068960"/>
            <a:ext cx="4020086" cy="3212976"/>
          </a:xfrm>
          <a:prstGeom prst="rect">
            <a:avLst/>
          </a:prstGeom>
        </p:spPr>
      </p:pic>
      <p:pic>
        <p:nvPicPr>
          <p:cNvPr id="5" name="Рисунок 4" descr="9005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2924944"/>
            <a:ext cx="4032448" cy="342895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400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hlinkClick r:id="rId2"/>
              </a:rPr>
              <a:t> Рекомендации для родителей по предупреждению конфликтов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628800"/>
            <a:ext cx="8503920" cy="468052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Постарайтесь сохранять в своей семье атмосферу открытости и доверия;</a:t>
            </a:r>
          </a:p>
          <a:p>
            <a:pPr lvl="0"/>
            <a:r>
              <a:rPr lang="ru-RU" dirty="0" smtClean="0"/>
              <a:t>Не давайте своему ребенку несбыточных обещаний, не вселяйте в его душу несбыточных надежд;</a:t>
            </a:r>
          </a:p>
          <a:p>
            <a:pPr lvl="0"/>
            <a:r>
              <a:rPr lang="ru-RU" dirty="0" smtClean="0"/>
              <a:t>Не ставьте своему ребенку каких бы то ни было условий;</a:t>
            </a:r>
          </a:p>
          <a:p>
            <a:pPr lvl="0"/>
            <a:r>
              <a:rPr lang="ru-RU" dirty="0" smtClean="0"/>
              <a:t>Будьте тактичны в проявлении мер воздействия на ребенка;</a:t>
            </a:r>
          </a:p>
          <a:p>
            <a:pPr lvl="0"/>
            <a:r>
              <a:rPr lang="ru-RU" dirty="0" smtClean="0"/>
              <a:t>Не наказывайте своего ребенка за то, что позволяете делать себе;</a:t>
            </a:r>
          </a:p>
          <a:p>
            <a:pPr lvl="0"/>
            <a:r>
              <a:rPr lang="ru-RU" dirty="0" smtClean="0"/>
              <a:t>Не изменяйте своим требованиям по отношению к ребенку в угоду  чему– либо;</a:t>
            </a:r>
          </a:p>
          <a:p>
            <a:pPr lvl="0"/>
            <a:r>
              <a:rPr lang="ru-RU" dirty="0" smtClean="0"/>
              <a:t>Не шантажируйте ребенка своими отношениями друг с другом;</a:t>
            </a:r>
          </a:p>
          <a:p>
            <a:pPr lvl="0"/>
            <a:r>
              <a:rPr lang="ru-RU" dirty="0" smtClean="0"/>
              <a:t>Не бойтесь поделиться с ребенком своими чувствами и слабостями;</a:t>
            </a:r>
          </a:p>
          <a:p>
            <a:pPr lvl="0"/>
            <a:r>
              <a:rPr lang="ru-RU" dirty="0" smtClean="0"/>
              <a:t>Не ставьте отношения с собственным ребенком в зависимость от его учебных успехов;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332656"/>
            <a:ext cx="8534400" cy="108012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Интернет-зависимость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 - патологическое пристрастие человека к проведению   большей части времени в Интернете. 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628800"/>
            <a:ext cx="8503920" cy="475252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негативное влияние на их психическое, эмоциональное и физическое </a:t>
            </a:r>
            <a:r>
              <a:rPr lang="ru-RU" dirty="0" smtClean="0"/>
              <a:t>состояние;</a:t>
            </a:r>
          </a:p>
          <a:p>
            <a:r>
              <a:rPr lang="ru-RU" dirty="0" smtClean="0"/>
              <a:t>становятся капризны, раздражительны, </a:t>
            </a:r>
            <a:r>
              <a:rPr lang="ru-RU" dirty="0" smtClean="0"/>
              <a:t>агрессивны;</a:t>
            </a:r>
          </a:p>
          <a:p>
            <a:r>
              <a:rPr lang="ru-RU" dirty="0" smtClean="0"/>
              <a:t>оказываются абсолютно неспособны планировать свое </a:t>
            </a:r>
            <a:r>
              <a:rPr lang="ru-RU" dirty="0" smtClean="0"/>
              <a:t>время;</a:t>
            </a:r>
          </a:p>
          <a:p>
            <a:r>
              <a:rPr lang="ru-RU" dirty="0" smtClean="0"/>
              <a:t>ухудшается здоровье;</a:t>
            </a:r>
          </a:p>
          <a:p>
            <a:r>
              <a:rPr lang="ru-RU" dirty="0" smtClean="0"/>
              <a:t>гиподинамия, </a:t>
            </a:r>
            <a:r>
              <a:rPr lang="ru-RU" dirty="0" smtClean="0"/>
              <a:t>она приводит к сколиозам позвоночника, головным болям, застойным явлениям в суставах, атрофии мышц, нарушениям зрения и снижению иммунитета.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96144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</a:rPr>
              <a:t>Причины.</a:t>
            </a:r>
            <a:endParaRPr lang="ru-RU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недостаток общения и теплых эмоциональных отношений в </a:t>
            </a:r>
            <a:r>
              <a:rPr lang="ru-RU" dirty="0" smtClean="0"/>
              <a:t>семье;</a:t>
            </a:r>
          </a:p>
          <a:p>
            <a:r>
              <a:rPr lang="ru-RU" dirty="0" smtClean="0"/>
              <a:t>отсутствие контроля со стороны </a:t>
            </a:r>
            <a:r>
              <a:rPr lang="ru-RU" dirty="0" smtClean="0"/>
              <a:t>родителей;</a:t>
            </a:r>
          </a:p>
          <a:p>
            <a:r>
              <a:rPr lang="ru-RU" dirty="0" smtClean="0"/>
              <a:t>неумение ребенка налаживать контакты с </a:t>
            </a:r>
            <a:r>
              <a:rPr lang="ru-RU" dirty="0" smtClean="0"/>
              <a:t>окружающими;</a:t>
            </a:r>
          </a:p>
          <a:p>
            <a:r>
              <a:rPr lang="ru-RU" dirty="0" smtClean="0"/>
              <a:t>отсутствие </a:t>
            </a:r>
            <a:r>
              <a:rPr lang="ru-RU" dirty="0" smtClean="0"/>
              <a:t>друзей;</a:t>
            </a:r>
          </a:p>
          <a:p>
            <a:r>
              <a:rPr lang="ru-RU" dirty="0" smtClean="0"/>
              <a:t>сложности обучения в </a:t>
            </a:r>
            <a:r>
              <a:rPr lang="ru-RU" dirty="0" smtClean="0"/>
              <a:t>школе;</a:t>
            </a:r>
          </a:p>
          <a:p>
            <a:r>
              <a:rPr lang="ru-RU" dirty="0" smtClean="0"/>
              <a:t>отсутствие серьезных увлечений, интересов, </a:t>
            </a:r>
            <a:r>
              <a:rPr lang="ru-RU" dirty="0" smtClean="0"/>
              <a:t>хобби.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22313" y="332656"/>
            <a:ext cx="7772400" cy="2592288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Причиной толкающей </a:t>
            </a:r>
            <a:r>
              <a:rPr lang="ru-RU" sz="2000" dirty="0" smtClean="0"/>
              <a:t>к </a:t>
            </a:r>
            <a:r>
              <a:rPr lang="ru-RU" sz="2000" dirty="0" smtClean="0"/>
              <a:t>зависимости от компьютера и ресурсов Интернета может быть то, что родители предпочитают видеть своих детей дома за компьютером, под </a:t>
            </a:r>
            <a:r>
              <a:rPr lang="ru-RU" sz="2000" b="1" dirty="0" smtClean="0"/>
              <a:t>мнимым</a:t>
            </a:r>
            <a:r>
              <a:rPr lang="ru-RU" sz="2000" dirty="0" smtClean="0"/>
              <a:t> присмотром, чем на улице в дурной компании. Неумение организовать детский досуг, не желание родителей привлекать подростка в различного рода кружки или спортивные секции, приводит к тому, что ребенок проводит неограниченное количество времени за компьютером, в Интернете, общаясь в чатах.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children-with-gadgets-boy-and-laptop-girl-reads-vector-1068768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2348880"/>
            <a:ext cx="6120680" cy="425630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332656"/>
            <a:ext cx="8534400" cy="129614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Профилактика.</a:t>
            </a: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5428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 1. Показывать личный положительный пример. Важно, чтобы слова не расходились с делом. И если отец разрешает сыну играть за компьютером не более часа в день, то и сам он не должен играть по три-четыре часа в день</a:t>
            </a:r>
          </a:p>
          <a:p>
            <a:r>
              <a:rPr lang="ru-RU" dirty="0" smtClean="0"/>
              <a:t> 2. Ограничить время работы с компьютером, объяснив, что компьютер — не право, а привилегия, поэтому общение с ним подлежит контролю со стороны родителей. Резко запрещать работать на компьютере нельзя. Если ребенок склонен к компьютерной зависимости, он может проводить за компьютером два часа в будний день и три — в выходной.  </a:t>
            </a:r>
            <a:br>
              <a:rPr lang="ru-RU" dirty="0" smtClean="0"/>
            </a:br>
            <a:r>
              <a:rPr lang="ru-RU" dirty="0" smtClean="0"/>
              <a:t>3. Предложить другие возможности времяпровождения. Можно составить список дел, которыми можно заняться в свободное время. Желательно, чтобы в списке были совместные занятия (походы в кино, на природу, игра в шахматы и т. д.).</a:t>
            </a:r>
            <a:br>
              <a:rPr lang="ru-RU" dirty="0" smtClean="0"/>
            </a:br>
            <a:r>
              <a:rPr lang="ru-RU" dirty="0" smtClean="0"/>
              <a:t>4. Использовать компьютер как элемент эффективного воспитания, в качестве поощрения (например, за правильно и вовремя сделанное домашнее задание, уборку квартиры и т. д.).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Профилактика.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92628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5. Обращать внимание на игры, в которые играют дети, так как некоторые из них могут стать причиной бессонницы, раздражительности, агрессивности, специфических страхов.</a:t>
            </a:r>
            <a:br>
              <a:rPr lang="ru-RU" dirty="0" smtClean="0"/>
            </a:br>
            <a:r>
              <a:rPr lang="ru-RU" dirty="0" smtClean="0"/>
              <a:t>6. Обсуждать игры вместе с ребенком. Отдавать предпочтение развивающим играм. Крайне важно научить ребенка критически относиться к компьютерным играм, показывать, что это очень малая часть доступных развлечений, что жизнь гораздо разнообразней, что игра не заменит общения.</a:t>
            </a:r>
          </a:p>
          <a:p>
            <a:r>
              <a:rPr lang="ru-RU" dirty="0" smtClean="0"/>
              <a:t>7. Важно ограничение на посещение подозрительных ресурсов или ресурсов, устанавливающих возрастной ценз.</a:t>
            </a:r>
          </a:p>
          <a:p>
            <a:r>
              <a:rPr lang="ru-RU" dirty="0" smtClean="0"/>
              <a:t>8. В случаях, если родители самостоятельно не могут справиться с проблемой, обращаться к психологам, в специализированные центры.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28</TotalTime>
  <Words>238</Words>
  <Application>Microsoft Office PowerPoint</Application>
  <PresentationFormat>Экран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Официальная</vt:lpstr>
      <vt:lpstr>               Актуальные проблемы  профилактики негативных проявлений в детской среде. </vt:lpstr>
      <vt:lpstr>  Конфликт — столкновение или борьба, враждебное отношение, противоречие. </vt:lpstr>
      <vt:lpstr> Рекомендации для родителей по предупреждению конфликтов </vt:lpstr>
      <vt:lpstr>Интернет-зависимость - патологическое пристрастие человека к проведению   большей части времени в Интернете. </vt:lpstr>
      <vt:lpstr>Причины.</vt:lpstr>
      <vt:lpstr>Причиной толкающей к зависимости от компьютера и ресурсов Интернета может быть то, что родители предпочитают видеть своих детей дома за компьютером, под мнимым присмотром, чем на улице в дурной компании. Неумение организовать детский досуг, не желание родителей привлекать подростка в различного рода кружки или спортивные секции, приводит к тому, что ребенок проводит неограниченное количество времени за компьютером, в Интернете, общаясь в чатах. </vt:lpstr>
      <vt:lpstr>  Профилактика. </vt:lpstr>
      <vt:lpstr>Профилактика.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Актуальные проблемы  профилактики негативных проявлений в детской среде.</dc:title>
  <dc:creator>Роман и Катя</dc:creator>
  <cp:lastModifiedBy>Роман и Катя</cp:lastModifiedBy>
  <cp:revision>3</cp:revision>
  <dcterms:created xsi:type="dcterms:W3CDTF">2020-03-12T08:26:36Z</dcterms:created>
  <dcterms:modified xsi:type="dcterms:W3CDTF">2020-03-12T08:55:03Z</dcterms:modified>
</cp:coreProperties>
</file>