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34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1070367" y="3140967"/>
            <a:ext cx="9994346" cy="115212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2043473" y="4437111"/>
            <a:ext cx="8081653" cy="1008111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1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grpSp>
        <p:nvGrpSpPr>
          <p:cNvPr id="9" name="Группа 312"/>
          <p:cNvGrpSpPr/>
          <p:nvPr userDrawn="1"/>
        </p:nvGrpSpPr>
        <p:grpSpPr bwMode="auto">
          <a:xfrm>
            <a:off x="-22006" y="-7442"/>
            <a:ext cx="12214008" cy="1742779"/>
            <a:chOff x="5534481" y="2204917"/>
            <a:chExt cx="5756459" cy="1155514"/>
          </a:xfrm>
        </p:grpSpPr>
        <p:grpSp>
          <p:nvGrpSpPr>
            <p:cNvPr id="10" name="Группа 382"/>
            <p:cNvGrpSpPr/>
            <p:nvPr userDrawn="1"/>
          </p:nvGrpSpPr>
          <p:grpSpPr bwMode="auto">
            <a:xfrm>
              <a:off x="10137289" y="2208431"/>
              <a:ext cx="1153652" cy="1152000"/>
              <a:chOff x="8985289" y="2208431"/>
              <a:chExt cx="1153652" cy="1152000"/>
            </a:xfrm>
          </p:grpSpPr>
          <p:sp>
            <p:nvSpPr>
              <p:cNvPr id="11" name="Прямоугольник 431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12" name="Группа 432"/>
              <p:cNvGrpSpPr/>
              <p:nvPr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13" name="Прямоугольник 433"/>
                <p:cNvSpPr/>
                <p:nvPr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4" name="Прямоугольник 434"/>
                <p:cNvSpPr/>
                <p:nvPr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5" name="Прямоугольник 435"/>
                <p:cNvSpPr/>
                <p:nvPr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" name="Прямоугольник 436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7" name="Прямоугольник 437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8" name="Прямоугольник 438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9" name="Прямоугольник 439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" name="Прямоугольник 440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1" name="Прямоугольник 441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" name="Группа 383"/>
            <p:cNvGrpSpPr/>
            <p:nvPr userDrawn="1"/>
          </p:nvGrpSpPr>
          <p:grpSpPr bwMode="auto">
            <a:xfrm>
              <a:off x="8985885" y="2204917"/>
              <a:ext cx="1153056" cy="1152000"/>
              <a:chOff x="8985885" y="2208431"/>
              <a:chExt cx="1153056" cy="1152000"/>
            </a:xfrm>
          </p:grpSpPr>
          <p:sp>
            <p:nvSpPr>
              <p:cNvPr id="23" name="Прямоугольник 420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4" name="Группа 421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5" name="Прямоугольник 422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6" name="Прямоугольник 423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7" name="Прямоугольник 424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" name="Прямоугольник 425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" name="Прямоугольник 426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" name="Прямоугольник 427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31" name="Прямоугольник 428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32" name="Прямоугольник 429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33" name="Прямоугольник 430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4" name="Группа 384"/>
            <p:cNvGrpSpPr/>
            <p:nvPr userDrawn="1"/>
          </p:nvGrpSpPr>
          <p:grpSpPr bwMode="auto">
            <a:xfrm>
              <a:off x="7832827" y="2208431"/>
              <a:ext cx="1156531" cy="1152000"/>
              <a:chOff x="8985885" y="2208431"/>
              <a:chExt cx="1156531" cy="1152000"/>
            </a:xfrm>
          </p:grpSpPr>
          <p:sp>
            <p:nvSpPr>
              <p:cNvPr id="35" name="Прямоугольник 409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6" name="Группа 410"/>
              <p:cNvGrpSpPr/>
              <p:nvPr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37" name="Прямоугольник 411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38" name="Прямоугольник 412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39" name="Прямоугольник 413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0" name="Прямоугольник 414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" name="Прямоугольник 415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" name="Прямоугольник 416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3" name="Прямоугольник 417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4" name="Прямоугольник 418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5" name="Прямоугольник 419"/>
                <p:cNvSpPr/>
                <p:nvPr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6" name="Группа 385"/>
            <p:cNvGrpSpPr/>
            <p:nvPr userDrawn="1"/>
          </p:nvGrpSpPr>
          <p:grpSpPr bwMode="auto">
            <a:xfrm>
              <a:off x="6683297" y="2204917"/>
              <a:ext cx="1153056" cy="1152000"/>
              <a:chOff x="8985885" y="2208431"/>
              <a:chExt cx="1153056" cy="1152000"/>
            </a:xfrm>
          </p:grpSpPr>
          <p:sp>
            <p:nvSpPr>
              <p:cNvPr id="47" name="Прямоугольник 398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8" name="Группа 399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49" name="Прямоугольник 400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50" name="Прямоугольник 401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51" name="Прямоугольник 402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52" name="Прямоугольник 403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53" name="Прямоугольник 404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54" name="Прямоугольник 405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55" name="Прямоугольник 406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56" name="Прямоугольник 407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57" name="Прямоугольник 408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58" name="Группа 386"/>
            <p:cNvGrpSpPr/>
            <p:nvPr userDrawn="1"/>
          </p:nvGrpSpPr>
          <p:grpSpPr bwMode="auto">
            <a:xfrm>
              <a:off x="5534481" y="2204917"/>
              <a:ext cx="1153056" cy="1152000"/>
              <a:chOff x="8985885" y="2208431"/>
              <a:chExt cx="1153056" cy="1152000"/>
            </a:xfrm>
          </p:grpSpPr>
          <p:sp>
            <p:nvSpPr>
              <p:cNvPr id="59" name="Прямоугольник 387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60" name="Группа 388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61" name="Прямоугольник 389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62" name="Прямоугольник 390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63" name="Прямоугольник 391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64" name="Прямоугольник 392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65" name="Прямоугольник 393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66" name="Прямоугольник 394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67" name="Прямоугольник 395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68" name="Прямоугольник 396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69" name="Прямоугольник 397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70" name="Группа 4"/>
          <p:cNvGrpSpPr/>
          <p:nvPr userDrawn="1"/>
        </p:nvGrpSpPr>
        <p:grpSpPr bwMode="auto">
          <a:xfrm>
            <a:off x="1" y="6597351"/>
            <a:ext cx="12191998" cy="290795"/>
            <a:chOff x="-22006" y="8796469"/>
            <a:chExt cx="6520455" cy="387727"/>
          </a:xfrm>
        </p:grpSpPr>
        <p:sp>
          <p:nvSpPr>
            <p:cNvPr id="71" name="Прямоугольник 463"/>
            <p:cNvSpPr/>
            <p:nvPr userDrawn="1"/>
          </p:nvSpPr>
          <p:spPr bwMode="auto">
            <a:xfrm>
              <a:off x="5345391" y="8799984"/>
              <a:ext cx="1152000" cy="380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72" name="Прямоугольник 464"/>
            <p:cNvSpPr/>
            <p:nvPr userDrawn="1"/>
          </p:nvSpPr>
          <p:spPr bwMode="auto">
            <a:xfrm>
              <a:off x="5349327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73" name="Прямоугольник 465"/>
            <p:cNvSpPr/>
            <p:nvPr userDrawn="1"/>
          </p:nvSpPr>
          <p:spPr bwMode="auto">
            <a:xfrm>
              <a:off x="5731505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74" name="Прямоугольник 466"/>
            <p:cNvSpPr/>
            <p:nvPr userDrawn="1"/>
          </p:nvSpPr>
          <p:spPr bwMode="auto">
            <a:xfrm>
              <a:off x="6114449" y="8799984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75" name="Прямоугольник 467"/>
            <p:cNvSpPr/>
            <p:nvPr userDrawn="1"/>
          </p:nvSpPr>
          <p:spPr bwMode="auto">
            <a:xfrm>
              <a:off x="4193391" y="8796469"/>
              <a:ext cx="1152000" cy="3804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76" name="Прямоугольник 468"/>
            <p:cNvSpPr/>
            <p:nvPr userDrawn="1"/>
          </p:nvSpPr>
          <p:spPr bwMode="auto">
            <a:xfrm>
              <a:off x="4197327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77" name="Прямоугольник 469"/>
            <p:cNvSpPr/>
            <p:nvPr userDrawn="1"/>
          </p:nvSpPr>
          <p:spPr bwMode="auto">
            <a:xfrm>
              <a:off x="4579506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78" name="Прямоугольник 470"/>
            <p:cNvSpPr/>
            <p:nvPr userDrawn="1"/>
          </p:nvSpPr>
          <p:spPr bwMode="auto">
            <a:xfrm>
              <a:off x="4962449" y="8796469"/>
              <a:ext cx="383999" cy="383999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79" name="Прямоугольник 471"/>
            <p:cNvSpPr/>
            <p:nvPr userDrawn="1"/>
          </p:nvSpPr>
          <p:spPr bwMode="auto">
            <a:xfrm>
              <a:off x="3040334" y="8799984"/>
              <a:ext cx="1152000" cy="38048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80" name="Прямоугольник 472"/>
            <p:cNvSpPr/>
            <p:nvPr userDrawn="1"/>
          </p:nvSpPr>
          <p:spPr bwMode="auto">
            <a:xfrm>
              <a:off x="3044270" y="8799984"/>
              <a:ext cx="383999" cy="383999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81" name="Прямоугольник 473"/>
            <p:cNvSpPr/>
            <p:nvPr userDrawn="1"/>
          </p:nvSpPr>
          <p:spPr bwMode="auto">
            <a:xfrm>
              <a:off x="3426449" y="8799984"/>
              <a:ext cx="383999" cy="383999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82" name="Прямоугольник 474"/>
            <p:cNvSpPr/>
            <p:nvPr userDrawn="1"/>
          </p:nvSpPr>
          <p:spPr bwMode="auto">
            <a:xfrm>
              <a:off x="3809391" y="8799984"/>
              <a:ext cx="383999" cy="383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83" name="Прямоугольник 475"/>
            <p:cNvSpPr/>
            <p:nvPr userDrawn="1"/>
          </p:nvSpPr>
          <p:spPr bwMode="auto">
            <a:xfrm>
              <a:off x="1890803" y="8796469"/>
              <a:ext cx="1152000" cy="3804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84" name="Прямоугольник 476"/>
            <p:cNvSpPr/>
            <p:nvPr userDrawn="1"/>
          </p:nvSpPr>
          <p:spPr bwMode="auto">
            <a:xfrm>
              <a:off x="1894739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85" name="Прямоугольник 477"/>
            <p:cNvSpPr/>
            <p:nvPr userDrawn="1"/>
          </p:nvSpPr>
          <p:spPr bwMode="auto">
            <a:xfrm>
              <a:off x="2276918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86" name="Прямоугольник 478"/>
            <p:cNvSpPr/>
            <p:nvPr userDrawn="1"/>
          </p:nvSpPr>
          <p:spPr bwMode="auto">
            <a:xfrm>
              <a:off x="2659861" y="8796469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87" name="Прямоугольник 479"/>
            <p:cNvSpPr/>
            <p:nvPr userDrawn="1"/>
          </p:nvSpPr>
          <p:spPr bwMode="auto">
            <a:xfrm>
              <a:off x="741989" y="8796469"/>
              <a:ext cx="1152000" cy="383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88" name="Прямоугольник 480"/>
            <p:cNvSpPr/>
            <p:nvPr userDrawn="1"/>
          </p:nvSpPr>
          <p:spPr bwMode="auto">
            <a:xfrm>
              <a:off x="745925" y="8796469"/>
              <a:ext cx="383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999"/>
              </a:schemeClr>
            </a:solidFill>
            <a:ln>
              <a:noFill/>
            </a:ln>
          </p:spPr>
        </p:sp>
        <p:sp>
          <p:nvSpPr>
            <p:cNvPr id="89" name="Прямоугольник 481"/>
            <p:cNvSpPr/>
            <p:nvPr userDrawn="1"/>
          </p:nvSpPr>
          <p:spPr bwMode="auto">
            <a:xfrm>
              <a:off x="1128103" y="8796469"/>
              <a:ext cx="383999" cy="38399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90" name="Прямоугольник 482"/>
            <p:cNvSpPr/>
            <p:nvPr userDrawn="1"/>
          </p:nvSpPr>
          <p:spPr bwMode="auto">
            <a:xfrm>
              <a:off x="1511046" y="8796469"/>
              <a:ext cx="383999" cy="38399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6998"/>
              </a:schemeClr>
            </a:solidFill>
            <a:ln>
              <a:noFill/>
            </a:ln>
          </p:spPr>
        </p:sp>
        <p:sp>
          <p:nvSpPr>
            <p:cNvPr id="91" name="Прямоугольник 483"/>
            <p:cNvSpPr/>
            <p:nvPr userDrawn="1"/>
          </p:nvSpPr>
          <p:spPr bwMode="auto">
            <a:xfrm>
              <a:off x="-22006" y="8800197"/>
              <a:ext cx="770417" cy="3802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92" name="Прямоугольник 484"/>
            <p:cNvSpPr/>
            <p:nvPr userDrawn="1"/>
          </p:nvSpPr>
          <p:spPr bwMode="auto">
            <a:xfrm>
              <a:off x="-17473" y="8800197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93" name="Прямоугольник 485"/>
            <p:cNvSpPr/>
            <p:nvPr userDrawn="1"/>
          </p:nvSpPr>
          <p:spPr bwMode="auto">
            <a:xfrm>
              <a:off x="365469" y="8800197"/>
              <a:ext cx="383999" cy="383999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980729"/>
            <a:ext cx="2743200" cy="5040559"/>
          </a:xfrm>
        </p:spPr>
        <p:txBody>
          <a:bodyPr vert="eaVert"/>
          <a:lstStyle>
            <a:lvl1pPr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980727"/>
            <a:ext cx="8026399" cy="504056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14"/>
          <p:cNvSpPr>
            <a:spLocks noGrp="1"/>
          </p:cNvSpPr>
          <p:nvPr>
            <p:ph type="dt" sz="half" idx="10"/>
          </p:nvPr>
        </p:nvSpPr>
        <p:spPr bwMode="auto">
          <a:xfrm>
            <a:off x="607261" y="6109507"/>
            <a:ext cx="2844798" cy="365125"/>
          </a:xfrm>
        </p:spPr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15"/>
          <p:cNvSpPr>
            <a:spLocks noGrp="1"/>
          </p:cNvSpPr>
          <p:nvPr>
            <p:ph type="ftr" sz="quarter" idx="11"/>
          </p:nvPr>
        </p:nvSpPr>
        <p:spPr bwMode="auto">
          <a:xfrm>
            <a:off x="7758885" y="6132835"/>
            <a:ext cx="3860799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 bwMode="auto">
          <a:xfrm>
            <a:off x="5190395" y="6132835"/>
            <a:ext cx="952634" cy="365125"/>
          </a:xfrm>
        </p:spPr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23391" y="980729"/>
            <a:ext cx="10945215" cy="1002034"/>
          </a:xfrm>
          <a:prstGeom prst="rect">
            <a:avLst/>
          </a:prstGeo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623391" y="2060847"/>
            <a:ext cx="10945215" cy="3960439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half" idx="1"/>
          </p:nvPr>
        </p:nvSpPr>
        <p:spPr bwMode="auto">
          <a:xfrm>
            <a:off x="609599" y="1423317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half" idx="2"/>
          </p:nvPr>
        </p:nvSpPr>
        <p:spPr bwMode="auto">
          <a:xfrm>
            <a:off x="6197599" y="1423317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9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body" idx="1"/>
          </p:nvPr>
        </p:nvSpPr>
        <p:spPr bwMode="auto">
          <a:xfrm>
            <a:off x="609599" y="141277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3"/>
          <p:cNvSpPr>
            <a:spLocks noGrp="1"/>
          </p:cNvSpPr>
          <p:nvPr>
            <p:ph sz="half" idx="2"/>
          </p:nvPr>
        </p:nvSpPr>
        <p:spPr bwMode="auto">
          <a:xfrm>
            <a:off x="609599" y="2052538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68" y="141277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93368" y="2052538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9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11" name="Заголовок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6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5" name="Нижний колонтитул 1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2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 bwMode="auto">
          <a:xfrm>
            <a:off x="4847861" y="1196753"/>
            <a:ext cx="6816757" cy="482453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3393" y="1196753"/>
            <a:ext cx="4011084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389717" y="4797151"/>
            <a:ext cx="7315200" cy="576063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2389717" y="1196751"/>
            <a:ext cx="7315200" cy="35283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389717" y="5445223"/>
            <a:ext cx="7315200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45"/>
          <p:cNvSpPr/>
          <p:nvPr userDrawn="1"/>
        </p:nvSpPr>
        <p:spPr bwMode="auto">
          <a:xfrm>
            <a:off x="759075" y="-8406"/>
            <a:ext cx="1144579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5" name="Прямоугольник 350"/>
          <p:cNvSpPr/>
          <p:nvPr userDrawn="1"/>
        </p:nvSpPr>
        <p:spPr bwMode="auto">
          <a:xfrm>
            <a:off x="1" y="-5610"/>
            <a:ext cx="765453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6" name="Group 6"/>
          <p:cNvGrpSpPr/>
          <p:nvPr userDrawn="1"/>
        </p:nvGrpSpPr>
        <p:grpSpPr bwMode="auto">
          <a:xfrm>
            <a:off x="2" y="-8405"/>
            <a:ext cx="12199158" cy="867598"/>
            <a:chOff x="1" y="-11207"/>
            <a:chExt cx="12199158" cy="1156798"/>
          </a:xfrm>
        </p:grpSpPr>
        <p:grpSp>
          <p:nvGrpSpPr>
            <p:cNvPr id="7" name="Группа 112"/>
            <p:cNvGrpSpPr/>
            <p:nvPr userDrawn="1"/>
          </p:nvGrpSpPr>
          <p:grpSpPr bwMode="auto">
            <a:xfrm>
              <a:off x="11052937" y="-6409"/>
              <a:ext cx="1146222" cy="1147201"/>
              <a:chOff x="8985289" y="2208431"/>
              <a:chExt cx="1153652" cy="1152000"/>
            </a:xfrm>
          </p:grpSpPr>
          <p:sp>
            <p:nvSpPr>
              <p:cNvPr id="8" name="Прямоугольник 5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9" name="Группа 4"/>
              <p:cNvGrpSpPr/>
              <p:nvPr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10" name="Прямоугольник 157"/>
                <p:cNvSpPr/>
                <p:nvPr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1" name="Прямоугольник 158"/>
                <p:cNvSpPr/>
                <p:nvPr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2" name="Прямоугольник 159"/>
                <p:cNvSpPr/>
                <p:nvPr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3" name="Прямоугольник 160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4" name="Прямоугольник 161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5" name="Прямоугольник 162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" name="Прямоугольник 163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7" name="Прямоугольник 164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8" name="Прямоугольник 165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" name="Группа 190"/>
            <p:cNvGrpSpPr/>
            <p:nvPr userDrawn="1"/>
          </p:nvGrpSpPr>
          <p:grpSpPr bwMode="auto">
            <a:xfrm>
              <a:off x="9908949" y="-9923"/>
              <a:ext cx="1145630" cy="1152000"/>
              <a:chOff x="8985885" y="2208431"/>
              <a:chExt cx="1153056" cy="1152000"/>
            </a:xfrm>
          </p:grpSpPr>
          <p:sp>
            <p:nvSpPr>
              <p:cNvPr id="20" name="Прямоугольник 191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1" name="Группа 192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22" name="Прямоугольник 193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3" name="Прямоугольник 194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4" name="Прямоугольник 195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5" name="Прямоугольник 196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6" name="Прямоугольник 197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7" name="Прямоугольник 198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" name="Прямоугольник 199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9" name="Прямоугольник 200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30" name="Прямоугольник 201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1" name="Группа 202"/>
            <p:cNvGrpSpPr/>
            <p:nvPr userDrawn="1"/>
          </p:nvGrpSpPr>
          <p:grpSpPr bwMode="auto">
            <a:xfrm>
              <a:off x="8763318" y="-6409"/>
              <a:ext cx="1149082" cy="1152000"/>
              <a:chOff x="8985885" y="2208431"/>
              <a:chExt cx="1156531" cy="1152000"/>
            </a:xfrm>
          </p:grpSpPr>
          <p:sp>
            <p:nvSpPr>
              <p:cNvPr id="32" name="Прямоугольник 203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3" name="Группа 204"/>
              <p:cNvGrpSpPr/>
              <p:nvPr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34" name="Прямоугольник 205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35" name="Прямоугольник 206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36" name="Прямоугольник 207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37" name="Прямоугольник 208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38" name="Прямоугольник 209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39" name="Прямоугольник 210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" name="Прямоугольник 211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" name="Прямоугольник 212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" name="Прямоугольник 213"/>
                <p:cNvSpPr/>
                <p:nvPr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3" name="Группа 214"/>
            <p:cNvGrpSpPr/>
            <p:nvPr userDrawn="1"/>
          </p:nvGrpSpPr>
          <p:grpSpPr bwMode="auto">
            <a:xfrm>
              <a:off x="7621191" y="-9923"/>
              <a:ext cx="1145630" cy="1152000"/>
              <a:chOff x="8985885" y="2208431"/>
              <a:chExt cx="1153056" cy="1152000"/>
            </a:xfrm>
          </p:grpSpPr>
          <p:sp>
            <p:nvSpPr>
              <p:cNvPr id="44" name="Прямоугольник 215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5" name="Группа 216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46" name="Прямоугольник 217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7" name="Прямоугольник 218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8" name="Прямоугольник 219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9" name="Прямоугольник 220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50" name="Прямоугольник 221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51" name="Прямоугольник 222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52" name="Прямоугольник 223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53" name="Прямоугольник 224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54" name="Прямоугольник 225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55" name="Группа 226"/>
            <p:cNvGrpSpPr/>
            <p:nvPr userDrawn="1"/>
          </p:nvGrpSpPr>
          <p:grpSpPr bwMode="auto">
            <a:xfrm>
              <a:off x="6479777" y="-9923"/>
              <a:ext cx="1145630" cy="1152000"/>
              <a:chOff x="8985885" y="2208431"/>
              <a:chExt cx="1153056" cy="1152000"/>
            </a:xfrm>
          </p:grpSpPr>
          <p:sp>
            <p:nvSpPr>
              <p:cNvPr id="56" name="Прямоугольник 227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57" name="Группа 228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58" name="Прямоугольник 229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59" name="Прямоугольник 230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60" name="Прямоугольник 231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999"/>
                  </a:schemeClr>
                </a:solidFill>
                <a:ln>
                  <a:noFill/>
                </a:ln>
              </p:spPr>
            </p:sp>
            <p:sp>
              <p:nvSpPr>
                <p:cNvPr id="61" name="Прямоугольник 232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62" name="Прямоугольник 233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63" name="Прямоугольник 234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998"/>
                  </a:schemeClr>
                </a:solidFill>
                <a:ln>
                  <a:noFill/>
                </a:ln>
              </p:spPr>
            </p:sp>
            <p:sp>
              <p:nvSpPr>
                <p:cNvPr id="64" name="Прямоугольник 235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65" name="Прямоугольник 236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66" name="Прямоугольник 237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67" name="Группа 240"/>
            <p:cNvGrpSpPr/>
            <p:nvPr userDrawn="1"/>
          </p:nvGrpSpPr>
          <p:grpSpPr bwMode="auto">
            <a:xfrm>
              <a:off x="5332234" y="-7693"/>
              <a:ext cx="1146222" cy="1152000"/>
              <a:chOff x="8985289" y="2208431"/>
              <a:chExt cx="1153652" cy="1152000"/>
            </a:xfrm>
          </p:grpSpPr>
          <p:sp>
            <p:nvSpPr>
              <p:cNvPr id="68" name="Прямоугольник 289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69" name="Группа 290"/>
              <p:cNvGrpSpPr/>
              <p:nvPr userDrawn="1"/>
            </p:nvGrpSpPr>
            <p:grpSpPr bwMode="auto">
              <a:xfrm>
                <a:off x="8985289" y="2208431"/>
                <a:ext cx="1153652" cy="1152000"/>
                <a:chOff x="8985289" y="2208431"/>
                <a:chExt cx="1153652" cy="1152000"/>
              </a:xfrm>
            </p:grpSpPr>
            <p:sp>
              <p:nvSpPr>
                <p:cNvPr id="70" name="Прямоугольник 291"/>
                <p:cNvSpPr/>
                <p:nvPr userDrawn="1"/>
              </p:nvSpPr>
              <p:spPr bwMode="auto">
                <a:xfrm>
                  <a:off x="898528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71" name="Прямоугольник 292"/>
                <p:cNvSpPr/>
                <p:nvPr userDrawn="1"/>
              </p:nvSpPr>
              <p:spPr bwMode="auto">
                <a:xfrm>
                  <a:off x="9367467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72" name="Прямоугольник 293"/>
                <p:cNvSpPr/>
                <p:nvPr userDrawn="1"/>
              </p:nvSpPr>
              <p:spPr bwMode="auto">
                <a:xfrm>
                  <a:off x="9750410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73" name="Прямоугольник 294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74" name="Прямоугольник 295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75" name="Прямоугольник 296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76" name="Прямоугольник 297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77" name="Прямоугольник 298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78" name="Прямоугольник 299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79" name="Группа 241"/>
            <p:cNvGrpSpPr/>
            <p:nvPr userDrawn="1"/>
          </p:nvGrpSpPr>
          <p:grpSpPr bwMode="auto">
            <a:xfrm>
              <a:off x="4188246" y="-11207"/>
              <a:ext cx="1145630" cy="1152000"/>
              <a:chOff x="8985885" y="2208431"/>
              <a:chExt cx="1153056" cy="1152000"/>
            </a:xfrm>
          </p:grpSpPr>
          <p:sp>
            <p:nvSpPr>
              <p:cNvPr id="80" name="Прямоугольник 278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81" name="Группа 279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82" name="Прямоугольник 280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83" name="Прямоугольник 281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84" name="Прямоугольник 282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85" name="Прямоугольник 283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86" name="Прямоугольник 284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87" name="Прямоугольник 285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88" name="Прямоугольник 286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89" name="Прямоугольник 287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90" name="Прямоугольник 288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91" name="Группа 242"/>
            <p:cNvGrpSpPr/>
            <p:nvPr userDrawn="1"/>
          </p:nvGrpSpPr>
          <p:grpSpPr bwMode="auto">
            <a:xfrm>
              <a:off x="3042615" y="-7693"/>
              <a:ext cx="1149082" cy="1152000"/>
              <a:chOff x="8985885" y="2208431"/>
              <a:chExt cx="1156531" cy="1152000"/>
            </a:xfrm>
          </p:grpSpPr>
          <p:sp>
            <p:nvSpPr>
              <p:cNvPr id="92" name="Прямоугольник 267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93" name="Группа 268"/>
              <p:cNvGrpSpPr/>
              <p:nvPr userDrawn="1"/>
            </p:nvGrpSpPr>
            <p:grpSpPr bwMode="auto">
              <a:xfrm>
                <a:off x="8988763" y="2208431"/>
                <a:ext cx="1153652" cy="1152000"/>
                <a:chOff x="8988763" y="2208431"/>
                <a:chExt cx="1153652" cy="1152000"/>
              </a:xfrm>
            </p:grpSpPr>
            <p:sp>
              <p:nvSpPr>
                <p:cNvPr id="94" name="Прямоугольник 269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95" name="Прямоугольник 270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96" name="Прямоугольник 271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97" name="Прямоугольник 272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98" name="Прямоугольник 273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99" name="Прямоугольник 274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100" name="Прямоугольник 275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01" name="Прямоугольник 276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02" name="Прямоугольник 277"/>
                <p:cNvSpPr/>
                <p:nvPr userDrawn="1"/>
              </p:nvSpPr>
              <p:spPr bwMode="auto">
                <a:xfrm>
                  <a:off x="9758417" y="2976431"/>
                  <a:ext cx="383999" cy="383999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03" name="Группа 243"/>
            <p:cNvGrpSpPr/>
            <p:nvPr userDrawn="1"/>
          </p:nvGrpSpPr>
          <p:grpSpPr bwMode="auto">
            <a:xfrm>
              <a:off x="1900489" y="-11207"/>
              <a:ext cx="1145630" cy="1152000"/>
              <a:chOff x="8985885" y="2208431"/>
              <a:chExt cx="1153056" cy="1152000"/>
            </a:xfrm>
          </p:grpSpPr>
          <p:sp>
            <p:nvSpPr>
              <p:cNvPr id="104" name="Прямоугольник 256"/>
              <p:cNvSpPr/>
              <p:nvPr userDrawn="1"/>
            </p:nvSpPr>
            <p:spPr bwMode="auto">
              <a:xfrm>
                <a:off x="8985885" y="2208431"/>
                <a:ext cx="1152000" cy="1152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105" name="Группа 257"/>
              <p:cNvGrpSpPr/>
              <p:nvPr userDrawn="1"/>
            </p:nvGrpSpPr>
            <p:grpSpPr bwMode="auto">
              <a:xfrm>
                <a:off x="8988763" y="2208431"/>
                <a:ext cx="1150178" cy="1152000"/>
                <a:chOff x="8988763" y="2208431"/>
                <a:chExt cx="1150178" cy="1152000"/>
              </a:xfrm>
            </p:grpSpPr>
            <p:sp>
              <p:nvSpPr>
                <p:cNvPr id="106" name="Прямоугольник 258"/>
                <p:cNvSpPr/>
                <p:nvPr userDrawn="1"/>
              </p:nvSpPr>
              <p:spPr bwMode="auto">
                <a:xfrm>
                  <a:off x="8989821" y="2592432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107" name="Прямоугольник 259"/>
                <p:cNvSpPr/>
                <p:nvPr userDrawn="1"/>
              </p:nvSpPr>
              <p:spPr bwMode="auto">
                <a:xfrm>
                  <a:off x="9371999" y="2592432"/>
                  <a:ext cx="383999" cy="383999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108" name="Прямоугольник 260"/>
                <p:cNvSpPr/>
                <p:nvPr userDrawn="1"/>
              </p:nvSpPr>
              <p:spPr bwMode="auto">
                <a:xfrm>
                  <a:off x="9754942" y="2592432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109" name="Прямоугольник 261"/>
                <p:cNvSpPr/>
                <p:nvPr userDrawn="1"/>
              </p:nvSpPr>
              <p:spPr bwMode="auto">
                <a:xfrm>
                  <a:off x="8989821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110" name="Прямоугольник 262"/>
                <p:cNvSpPr/>
                <p:nvPr userDrawn="1"/>
              </p:nvSpPr>
              <p:spPr bwMode="auto">
                <a:xfrm>
                  <a:off x="9371999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11" name="Прямоугольник 263"/>
                <p:cNvSpPr/>
                <p:nvPr userDrawn="1"/>
              </p:nvSpPr>
              <p:spPr bwMode="auto">
                <a:xfrm>
                  <a:off x="9754942" y="2208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12" name="Прямоугольник 264"/>
                <p:cNvSpPr/>
                <p:nvPr userDrawn="1"/>
              </p:nvSpPr>
              <p:spPr bwMode="auto">
                <a:xfrm>
                  <a:off x="8988763" y="2976431"/>
                  <a:ext cx="383999" cy="383999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113" name="Прямоугольник 265"/>
                <p:cNvSpPr/>
                <p:nvPr userDrawn="1"/>
              </p:nvSpPr>
              <p:spPr bwMode="auto">
                <a:xfrm>
                  <a:off x="9370942" y="2976431"/>
                  <a:ext cx="383999" cy="38399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99"/>
                  </a:schemeClr>
                </a:solidFill>
                <a:ln>
                  <a:noFill/>
                </a:ln>
              </p:spPr>
            </p:sp>
            <p:sp>
              <p:nvSpPr>
                <p:cNvPr id="114" name="Прямоугольник 266"/>
                <p:cNvSpPr/>
                <p:nvPr userDrawn="1"/>
              </p:nvSpPr>
              <p:spPr bwMode="auto">
                <a:xfrm>
                  <a:off x="9753885" y="2976431"/>
                  <a:ext cx="383999" cy="383999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15" name="Group 3"/>
            <p:cNvGrpSpPr/>
            <p:nvPr userDrawn="1"/>
          </p:nvGrpSpPr>
          <p:grpSpPr bwMode="auto">
            <a:xfrm>
              <a:off x="762985" y="-11207"/>
              <a:ext cx="1141719" cy="1156798"/>
              <a:chOff x="762985" y="-11207"/>
              <a:chExt cx="1141719" cy="1156798"/>
            </a:xfrm>
          </p:grpSpPr>
          <p:sp>
            <p:nvSpPr>
              <p:cNvPr id="116" name="Прямоугольник 247"/>
              <p:cNvSpPr/>
              <p:nvPr userDrawn="1"/>
            </p:nvSpPr>
            <p:spPr bwMode="auto">
              <a:xfrm>
                <a:off x="762985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117" name="Прямоугольник 248"/>
              <p:cNvSpPr/>
              <p:nvPr userDrawn="1"/>
            </p:nvSpPr>
            <p:spPr bwMode="auto">
              <a:xfrm>
                <a:off x="1142702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118" name="Прямоугольник 249"/>
              <p:cNvSpPr/>
              <p:nvPr userDrawn="1"/>
            </p:nvSpPr>
            <p:spPr bwMode="auto">
              <a:xfrm>
                <a:off x="1523178" y="372791"/>
                <a:ext cx="381526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15999"/>
                </a:schemeClr>
              </a:solidFill>
              <a:ln>
                <a:noFill/>
              </a:ln>
            </p:spPr>
          </p:sp>
          <p:sp>
            <p:nvSpPr>
              <p:cNvPr id="119" name="Прямоугольник 250"/>
              <p:cNvSpPr/>
              <p:nvPr userDrawn="1"/>
            </p:nvSpPr>
            <p:spPr bwMode="auto">
              <a:xfrm>
                <a:off x="762985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3999"/>
                </a:schemeClr>
              </a:solidFill>
              <a:ln>
                <a:noFill/>
              </a:ln>
            </p:spPr>
          </p:sp>
          <p:sp>
            <p:nvSpPr>
              <p:cNvPr id="120" name="Прямоугольник 251"/>
              <p:cNvSpPr/>
              <p:nvPr userDrawn="1"/>
            </p:nvSpPr>
            <p:spPr bwMode="auto">
              <a:xfrm>
                <a:off x="1142702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121" name="Прямоугольник 252"/>
              <p:cNvSpPr/>
              <p:nvPr userDrawn="1"/>
            </p:nvSpPr>
            <p:spPr bwMode="auto">
              <a:xfrm>
                <a:off x="1523178" y="-11207"/>
                <a:ext cx="381526" cy="38399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6998"/>
                </a:schemeClr>
              </a:solidFill>
              <a:ln>
                <a:noFill/>
              </a:ln>
            </p:spPr>
          </p:sp>
          <p:sp>
            <p:nvSpPr>
              <p:cNvPr id="122" name="Прямоугольник 253"/>
              <p:cNvSpPr/>
              <p:nvPr userDrawn="1"/>
            </p:nvSpPr>
            <p:spPr bwMode="auto">
              <a:xfrm>
                <a:off x="765835" y="761590"/>
                <a:ext cx="381526" cy="383999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123" name="Прямоугольник 254"/>
              <p:cNvSpPr/>
              <p:nvPr userDrawn="1"/>
            </p:nvSpPr>
            <p:spPr bwMode="auto">
              <a:xfrm>
                <a:off x="1141651" y="756792"/>
                <a:ext cx="381526" cy="383999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124" name="Прямоугольник 255"/>
              <p:cNvSpPr/>
              <p:nvPr userDrawn="1"/>
            </p:nvSpPr>
            <p:spPr bwMode="auto">
              <a:xfrm>
                <a:off x="1522127" y="756792"/>
                <a:ext cx="381526" cy="383999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125" name="Группа 351"/>
            <p:cNvGrpSpPr/>
            <p:nvPr userDrawn="1"/>
          </p:nvGrpSpPr>
          <p:grpSpPr bwMode="auto">
            <a:xfrm>
              <a:off x="1" y="-7479"/>
              <a:ext cx="766505" cy="1148271"/>
              <a:chOff x="9367467" y="2208431"/>
              <a:chExt cx="771474" cy="1152000"/>
            </a:xfrm>
          </p:grpSpPr>
          <p:sp>
            <p:nvSpPr>
              <p:cNvPr id="126" name="Прямоугольник 353"/>
              <p:cNvSpPr/>
              <p:nvPr userDrawn="1"/>
            </p:nvSpPr>
            <p:spPr bwMode="auto">
              <a:xfrm>
                <a:off x="9367467" y="2592432"/>
                <a:ext cx="383999" cy="38399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127" name="Прямоугольник 354"/>
              <p:cNvSpPr/>
              <p:nvPr userDrawn="1"/>
            </p:nvSpPr>
            <p:spPr bwMode="auto">
              <a:xfrm>
                <a:off x="9750410" y="2592432"/>
                <a:ext cx="383999" cy="3839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128" name="Прямоугольник 356"/>
              <p:cNvSpPr/>
              <p:nvPr userDrawn="1"/>
            </p:nvSpPr>
            <p:spPr bwMode="auto">
              <a:xfrm>
                <a:off x="9371999" y="2208431"/>
                <a:ext cx="383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129" name="Прямоугольник 357"/>
              <p:cNvSpPr/>
              <p:nvPr userDrawn="1"/>
            </p:nvSpPr>
            <p:spPr bwMode="auto">
              <a:xfrm>
                <a:off x="9754942" y="2208431"/>
                <a:ext cx="383999" cy="38399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130" name="Прямоугольник 359"/>
              <p:cNvSpPr/>
              <p:nvPr userDrawn="1"/>
            </p:nvSpPr>
            <p:spPr bwMode="auto">
              <a:xfrm>
                <a:off x="9370942" y="2976431"/>
                <a:ext cx="383999" cy="383999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131" name="Прямоугольник 360"/>
              <p:cNvSpPr/>
              <p:nvPr userDrawn="1"/>
            </p:nvSpPr>
            <p:spPr bwMode="auto">
              <a:xfrm>
                <a:off x="9753885" y="2976431"/>
                <a:ext cx="383999" cy="383999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132" name="Прямоугольник 482"/>
          <p:cNvSpPr/>
          <p:nvPr userDrawn="1"/>
        </p:nvSpPr>
        <p:spPr bwMode="auto">
          <a:xfrm>
            <a:off x="11049447" y="6600570"/>
            <a:ext cx="114415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33" name="Прямоугольник 487"/>
          <p:cNvSpPr/>
          <p:nvPr userDrawn="1"/>
        </p:nvSpPr>
        <p:spPr bwMode="auto">
          <a:xfrm>
            <a:off x="11053358" y="6594997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134" name="Прямоугольник 488"/>
          <p:cNvSpPr/>
          <p:nvPr userDrawn="1"/>
        </p:nvSpPr>
        <p:spPr bwMode="auto">
          <a:xfrm>
            <a:off x="11432934" y="6600570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135" name="Прямоугольник 489"/>
          <p:cNvSpPr/>
          <p:nvPr userDrawn="1"/>
        </p:nvSpPr>
        <p:spPr bwMode="auto">
          <a:xfrm>
            <a:off x="11813271" y="6600570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136" name="Прямоугольник 471"/>
          <p:cNvSpPr/>
          <p:nvPr userDrawn="1"/>
        </p:nvSpPr>
        <p:spPr bwMode="auto">
          <a:xfrm>
            <a:off x="9905290" y="6598214"/>
            <a:ext cx="114415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37" name="Прямоугольник 476"/>
          <p:cNvSpPr/>
          <p:nvPr userDrawn="1"/>
        </p:nvSpPr>
        <p:spPr bwMode="auto">
          <a:xfrm>
            <a:off x="9909199" y="6598214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138" name="Прямоугольник 477"/>
          <p:cNvSpPr/>
          <p:nvPr userDrawn="1"/>
        </p:nvSpPr>
        <p:spPr bwMode="auto">
          <a:xfrm>
            <a:off x="10289537" y="6681515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139" name="Прямоугольник 478"/>
          <p:cNvSpPr/>
          <p:nvPr userDrawn="1"/>
        </p:nvSpPr>
        <p:spPr bwMode="auto">
          <a:xfrm>
            <a:off x="10669114" y="6598214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140" name="Прямоугольник 460"/>
          <p:cNvSpPr/>
          <p:nvPr userDrawn="1"/>
        </p:nvSpPr>
        <p:spPr bwMode="auto">
          <a:xfrm>
            <a:off x="8760083" y="6600570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141" name="Прямоугольник 465"/>
          <p:cNvSpPr/>
          <p:nvPr userDrawn="1"/>
        </p:nvSpPr>
        <p:spPr bwMode="auto">
          <a:xfrm>
            <a:off x="8763994" y="6594997"/>
            <a:ext cx="381384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142" name="Прямоугольник 466"/>
          <p:cNvSpPr/>
          <p:nvPr userDrawn="1"/>
        </p:nvSpPr>
        <p:spPr bwMode="auto">
          <a:xfrm>
            <a:off x="9150709" y="6594997"/>
            <a:ext cx="381384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143" name="Прямоугольник 467"/>
          <p:cNvSpPr/>
          <p:nvPr userDrawn="1"/>
        </p:nvSpPr>
        <p:spPr bwMode="auto">
          <a:xfrm>
            <a:off x="9521437" y="6597036"/>
            <a:ext cx="381384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144" name="Прямоугольник 449"/>
          <p:cNvSpPr/>
          <p:nvPr userDrawn="1"/>
        </p:nvSpPr>
        <p:spPr bwMode="auto">
          <a:xfrm>
            <a:off x="7618378" y="6598214"/>
            <a:ext cx="114415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145" name="Прямоугольник 454"/>
          <p:cNvSpPr/>
          <p:nvPr userDrawn="1"/>
        </p:nvSpPr>
        <p:spPr bwMode="auto">
          <a:xfrm>
            <a:off x="7622289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146" name="Прямоугольник 455"/>
          <p:cNvSpPr/>
          <p:nvPr userDrawn="1"/>
        </p:nvSpPr>
        <p:spPr bwMode="auto">
          <a:xfrm>
            <a:off x="8001866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147" name="Прямоугольник 456"/>
          <p:cNvSpPr/>
          <p:nvPr userDrawn="1"/>
        </p:nvSpPr>
        <p:spPr bwMode="auto">
          <a:xfrm>
            <a:off x="8382201" y="6598214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148" name="Прямоугольник 438"/>
          <p:cNvSpPr/>
          <p:nvPr userDrawn="1"/>
        </p:nvSpPr>
        <p:spPr bwMode="auto">
          <a:xfrm>
            <a:off x="6477385" y="6598214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149" name="Прямоугольник 443"/>
          <p:cNvSpPr/>
          <p:nvPr userDrawn="1"/>
        </p:nvSpPr>
        <p:spPr bwMode="auto">
          <a:xfrm>
            <a:off x="6481296" y="6598214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150" name="Прямоугольник 444"/>
          <p:cNvSpPr/>
          <p:nvPr userDrawn="1"/>
        </p:nvSpPr>
        <p:spPr bwMode="auto">
          <a:xfrm>
            <a:off x="6860871" y="6598214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151" name="Прямоугольник 445"/>
          <p:cNvSpPr/>
          <p:nvPr userDrawn="1"/>
        </p:nvSpPr>
        <p:spPr bwMode="auto">
          <a:xfrm>
            <a:off x="7241207" y="6598214"/>
            <a:ext cx="381384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152" name="Прямоугольник 422"/>
          <p:cNvSpPr/>
          <p:nvPr userDrawn="1"/>
        </p:nvSpPr>
        <p:spPr bwMode="auto">
          <a:xfrm>
            <a:off x="5330856" y="6599709"/>
            <a:ext cx="1144157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53" name="Прямоугольник 427"/>
          <p:cNvSpPr/>
          <p:nvPr userDrawn="1"/>
        </p:nvSpPr>
        <p:spPr bwMode="auto">
          <a:xfrm>
            <a:off x="5334768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154" name="Прямоугольник 428"/>
          <p:cNvSpPr/>
          <p:nvPr userDrawn="1"/>
        </p:nvSpPr>
        <p:spPr bwMode="auto">
          <a:xfrm>
            <a:off x="5714343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155" name="Прямоугольник 429"/>
          <p:cNvSpPr/>
          <p:nvPr userDrawn="1"/>
        </p:nvSpPr>
        <p:spPr bwMode="auto">
          <a:xfrm>
            <a:off x="6094679" y="6599709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156" name="Прямоугольник 411"/>
          <p:cNvSpPr/>
          <p:nvPr userDrawn="1"/>
        </p:nvSpPr>
        <p:spPr bwMode="auto">
          <a:xfrm>
            <a:off x="4186699" y="6597353"/>
            <a:ext cx="1144157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57" name="Прямоугольник 416"/>
          <p:cNvSpPr/>
          <p:nvPr userDrawn="1"/>
        </p:nvSpPr>
        <p:spPr bwMode="auto">
          <a:xfrm>
            <a:off x="4190610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158" name="Прямоугольник 417"/>
          <p:cNvSpPr/>
          <p:nvPr userDrawn="1"/>
        </p:nvSpPr>
        <p:spPr bwMode="auto">
          <a:xfrm>
            <a:off x="4570186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159" name="Прямоугольник 418"/>
          <p:cNvSpPr/>
          <p:nvPr userDrawn="1"/>
        </p:nvSpPr>
        <p:spPr bwMode="auto">
          <a:xfrm>
            <a:off x="4950522" y="6597353"/>
            <a:ext cx="381384" cy="25743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160" name="Прямоугольник 400"/>
          <p:cNvSpPr/>
          <p:nvPr userDrawn="1"/>
        </p:nvSpPr>
        <p:spPr bwMode="auto">
          <a:xfrm>
            <a:off x="3041491" y="6599709"/>
            <a:ext cx="1144157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161" name="Прямоугольник 405"/>
          <p:cNvSpPr/>
          <p:nvPr userDrawn="1"/>
        </p:nvSpPr>
        <p:spPr bwMode="auto">
          <a:xfrm>
            <a:off x="3045402" y="6599709"/>
            <a:ext cx="381384" cy="257430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162" name="Прямоугольник 406"/>
          <p:cNvSpPr/>
          <p:nvPr userDrawn="1"/>
        </p:nvSpPr>
        <p:spPr bwMode="auto">
          <a:xfrm>
            <a:off x="3424979" y="6599709"/>
            <a:ext cx="381384" cy="257430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163" name="Прямоугольник 407"/>
          <p:cNvSpPr/>
          <p:nvPr userDrawn="1"/>
        </p:nvSpPr>
        <p:spPr bwMode="auto">
          <a:xfrm>
            <a:off x="3805314" y="6599709"/>
            <a:ext cx="381384" cy="257430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164" name="Прямоугольник 389"/>
          <p:cNvSpPr/>
          <p:nvPr userDrawn="1"/>
        </p:nvSpPr>
        <p:spPr bwMode="auto">
          <a:xfrm>
            <a:off x="1899786" y="6597353"/>
            <a:ext cx="1144157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165" name="Прямоугольник 394"/>
          <p:cNvSpPr/>
          <p:nvPr userDrawn="1"/>
        </p:nvSpPr>
        <p:spPr bwMode="auto">
          <a:xfrm>
            <a:off x="1903697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166" name="Прямоугольник 395"/>
          <p:cNvSpPr/>
          <p:nvPr userDrawn="1"/>
        </p:nvSpPr>
        <p:spPr bwMode="auto">
          <a:xfrm>
            <a:off x="2283274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167" name="Прямоугольник 396"/>
          <p:cNvSpPr/>
          <p:nvPr userDrawn="1"/>
        </p:nvSpPr>
        <p:spPr bwMode="auto">
          <a:xfrm>
            <a:off x="2663610" y="65973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168" name="Прямоугольник 378"/>
          <p:cNvSpPr/>
          <p:nvPr userDrawn="1"/>
        </p:nvSpPr>
        <p:spPr bwMode="auto">
          <a:xfrm>
            <a:off x="758793" y="6597353"/>
            <a:ext cx="1144157" cy="2574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169" name="Прямоугольник 383"/>
          <p:cNvSpPr/>
          <p:nvPr userDrawn="1"/>
        </p:nvSpPr>
        <p:spPr bwMode="auto">
          <a:xfrm>
            <a:off x="762703" y="6597353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3999"/>
            </a:schemeClr>
          </a:solidFill>
          <a:ln>
            <a:noFill/>
          </a:ln>
        </p:spPr>
      </p:sp>
      <p:sp>
        <p:nvSpPr>
          <p:cNvPr id="170" name="Прямоугольник 384"/>
          <p:cNvSpPr/>
          <p:nvPr userDrawn="1"/>
        </p:nvSpPr>
        <p:spPr bwMode="auto">
          <a:xfrm>
            <a:off x="1142281" y="6597353"/>
            <a:ext cx="381384" cy="257430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171" name="Прямоугольник 385"/>
          <p:cNvSpPr/>
          <p:nvPr userDrawn="1"/>
        </p:nvSpPr>
        <p:spPr bwMode="auto">
          <a:xfrm>
            <a:off x="1522615" y="6597353"/>
            <a:ext cx="381384" cy="257430"/>
          </a:xfrm>
          <a:prstGeom prst="rect">
            <a:avLst/>
          </a:prstGeom>
          <a:solidFill>
            <a:schemeClr val="accent4">
              <a:lumMod val="20000"/>
              <a:lumOff val="80000"/>
              <a:alpha val="26998"/>
            </a:schemeClr>
          </a:solidFill>
          <a:ln>
            <a:noFill/>
          </a:ln>
        </p:spPr>
      </p:sp>
      <p:sp>
        <p:nvSpPr>
          <p:cNvPr id="172" name="Прямоугольник 365"/>
          <p:cNvSpPr/>
          <p:nvPr userDrawn="1"/>
        </p:nvSpPr>
        <p:spPr bwMode="auto">
          <a:xfrm>
            <a:off x="-1" y="6599851"/>
            <a:ext cx="765171" cy="254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73" name="Прямоугольник 369"/>
          <p:cNvSpPr/>
          <p:nvPr userDrawn="1"/>
        </p:nvSpPr>
        <p:spPr bwMode="auto">
          <a:xfrm>
            <a:off x="4502" y="65998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174" name="Прямоугольник 370"/>
          <p:cNvSpPr/>
          <p:nvPr userDrawn="1"/>
        </p:nvSpPr>
        <p:spPr bwMode="auto">
          <a:xfrm>
            <a:off x="384838" y="6599853"/>
            <a:ext cx="381384" cy="25743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175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609599" y="1340767"/>
            <a:ext cx="10972800" cy="460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176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2676487" y="220639"/>
            <a:ext cx="6750077" cy="85612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77" name="Номер слайда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5190395" y="6132835"/>
            <a:ext cx="952634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1974DF9-AD47-4691-BA21-BBFCE3637A9A}" type="slidenum">
              <a:rPr lang="en-US"/>
              <a:t>‹#›</a:t>
            </a:fld>
            <a:endParaRPr lang="en-US"/>
          </a:p>
        </p:txBody>
      </p:sp>
      <p:sp>
        <p:nvSpPr>
          <p:cNvPr id="178" name="Дата 3"/>
          <p:cNvSpPr>
            <a:spLocks noGrp="1"/>
          </p:cNvSpPr>
          <p:nvPr userDrawn="1">
            <p:ph type="dt" sz="half" idx="2"/>
          </p:nvPr>
        </p:nvSpPr>
        <p:spPr bwMode="auto">
          <a:xfrm>
            <a:off x="607261" y="6109507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>05.04.2022</a:t>
            </a:fld>
            <a:endParaRPr lang="ru-RU"/>
          </a:p>
        </p:txBody>
      </p:sp>
      <p:sp>
        <p:nvSpPr>
          <p:cNvPr id="179" name="Нижний колонтитул 4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7758885" y="6132835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>
        <a:spcBef>
          <a:spcPts val="0"/>
        </a:spcBef>
        <a:buNone/>
        <a:defRPr sz="3200" b="1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37041" y="2398017"/>
            <a:ext cx="9994346" cy="1152127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Autofit/>
          </a:bodyPr>
          <a:lstStyle/>
          <a:p>
            <a:pPr>
              <a:defRPr/>
            </a:pPr>
            <a:r>
              <a:rPr lang="ru-RU" sz="4800" dirty="0" smtClean="0"/>
              <a:t>Презентация на </a:t>
            </a:r>
            <a:r>
              <a:rPr lang="ru-RU" sz="4800" dirty="0"/>
              <a:t>тему</a:t>
            </a:r>
            <a:br>
              <a:rPr lang="ru-RU" sz="4800" dirty="0"/>
            </a:br>
            <a:r>
              <a:rPr lang="ru-RU" sz="4800" dirty="0"/>
              <a:t>«Правила безопасности»</a:t>
            </a:r>
            <a:endParaRPr sz="4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/>
          <a:p>
            <a:pPr>
              <a:defRPr/>
            </a:pPr>
            <a:r>
              <a:rPr lang="ru-RU" dirty="0"/>
              <a:t>подготовила Валеева Клара </a:t>
            </a:r>
            <a:r>
              <a:rPr lang="ru-RU" dirty="0" err="1"/>
              <a:t>Габидуловна</a:t>
            </a:r>
            <a:r>
              <a:rPr lang="ru-RU" dirty="0"/>
              <a:t>,</a:t>
            </a:r>
          </a:p>
          <a:p>
            <a:pPr>
              <a:defRPr/>
            </a:pPr>
            <a:r>
              <a:rPr lang="ru-RU" dirty="0"/>
              <a:t>воспитатель младшей группы «</a:t>
            </a:r>
            <a:r>
              <a:rPr lang="ru-RU" dirty="0" err="1"/>
              <a:t>Смешарики</a:t>
            </a:r>
            <a:r>
              <a:rPr lang="ru-RU" dirty="0"/>
              <a:t>»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5000">
        <p:wipe dir="r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306275" y="1176856"/>
            <a:ext cx="7743574" cy="50105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3000">
        <p:wipe dir="r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906069" y="933449"/>
            <a:ext cx="8825348" cy="4964258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3391" y="863377"/>
            <a:ext cx="4011084" cy="4824534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Вот розетка на стене: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Надо знать- тебе и мне,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Что в нее карандаши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Не вставляют малыши.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Эти дырочки не тронь-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Вспыхнет сразу же огонь!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Ток бежит внутри розетки,</a:t>
            </a:r>
          </a:p>
          <a:p>
            <a:pPr algn="ctr">
              <a:defRPr/>
            </a:pPr>
            <a:r>
              <a:rPr sz="28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Не играйте с нею, детки!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20625" y="1314108"/>
            <a:ext cx="8482293" cy="4771289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39099" y="1196752"/>
            <a:ext cx="4867274" cy="4824534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85000" lnSpcReduction="3000"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defRPr/>
            </a:pPr>
            <a:r>
              <a:rPr sz="7200">
                <a:solidFill>
                  <a:srgbClr val="C00000"/>
                </a:solidFill>
              </a:rPr>
              <a:t>Не открывайте дверь незнакомцам!</a:t>
            </a:r>
            <a:endParaRPr sz="480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3000">
        <p:wipe dir="r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572974" y="1282232"/>
            <a:ext cx="7415492" cy="4517825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3391" y="1196752"/>
            <a:ext cx="4011084" cy="4824534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Дома мы одни остались,</a:t>
            </a: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Расшалились, разыгрались.</a:t>
            </a: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Слышим вдруг-звенит звонок.</a:t>
            </a: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Смотрим мы скорей в «глазок».</a:t>
            </a:r>
          </a:p>
          <a:p>
            <a:pPr>
              <a:defRPr/>
            </a:pPr>
            <a:r>
              <a:rPr sz="2400" b="0" i="0" u="none">
                <a:solidFill>
                  <a:srgbClr val="C00000"/>
                </a:solidFill>
                <a:latin typeface="Liberation Sans"/>
                <a:ea typeface="Liberation Sans"/>
                <a:cs typeface="Liberation Sans"/>
              </a:rPr>
              <a:t>Незнакомцу не откроем</a:t>
            </a:r>
            <a:endParaRPr sz="2400" b="0" i="0" u="none">
              <a:solidFill>
                <a:srgbClr val="111111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И покрепче дверь закроем.</a:t>
            </a: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От замка мы отойдем,</a:t>
            </a:r>
          </a:p>
          <a:p>
            <a:pPr>
              <a:defRPr/>
            </a:pPr>
            <a:r>
              <a:rPr sz="24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папу с мамой подождем!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763348" y="911002"/>
            <a:ext cx="7547321" cy="5660491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90042" y="1644427"/>
            <a:ext cx="2844680" cy="1460721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/>
            </a:pPr>
            <a:r>
              <a:rPr sz="4800" b="1">
                <a:solidFill>
                  <a:srgbClr val="C00000"/>
                </a:solidFill>
              </a:rPr>
              <a:t>Откроем дверь?</a:t>
            </a:r>
            <a:endParaRPr sz="480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5000">
        <p:wipe dir="r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99542" y="1340766"/>
            <a:ext cx="8192911" cy="46085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5000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696549" y="832430"/>
            <a:ext cx="9480510" cy="5273094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86749" y="1257300"/>
            <a:ext cx="3724274" cy="476398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defRPr/>
            </a:pPr>
            <a:r>
              <a:rPr sz="4800" b="1" i="1">
                <a:solidFill>
                  <a:schemeClr val="accent4">
                    <a:lumMod val="75000"/>
                  </a:schemeClr>
                </a:solidFill>
                <a:latin typeface="Ubuntu"/>
                <a:ea typeface="Ubuntu"/>
                <a:cs typeface="Ubuntu"/>
              </a:rPr>
              <a:t>Не подходи к открытым окнам!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3000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177277" y="1022983"/>
            <a:ext cx="7939368" cy="5172074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66193" y="1022983"/>
            <a:ext cx="4011084" cy="518731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Светит солнышко в окошко.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На окошке мурлычет кошка.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Рядом куколка сидит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И на улицу глядит.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Скажем кукле, скажем кошке: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-Не сидите на окошке!</a:t>
            </a:r>
          </a:p>
          <a:p>
            <a:pPr algn="ctr">
              <a:defRPr/>
            </a:pPr>
            <a:r>
              <a:rPr sz="2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Неужели вам не ясно?</a:t>
            </a:r>
          </a:p>
          <a:p>
            <a:pPr algn="ctr">
              <a:defRPr/>
            </a:pPr>
            <a:r>
              <a:rPr sz="2600" b="0" i="0" u="none">
                <a:solidFill>
                  <a:schemeClr val="accent4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На окне сидеть опасно!</a:t>
            </a:r>
            <a:endParaRPr sz="2600" b="0" i="0" u="none">
              <a:solidFill>
                <a:srgbClr val="111111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8"/>
          <p:cNvSpPr>
            <a:spLocks noGrp="1"/>
          </p:cNvSpPr>
          <p:nvPr>
            <p:ph type="title"/>
          </p:nvPr>
        </p:nvSpPr>
        <p:spPr bwMode="auto">
          <a:xfrm>
            <a:off x="2676487" y="887389"/>
            <a:ext cx="6750077" cy="856127"/>
          </a:xfrm>
        </p:spPr>
        <p:txBody>
          <a:bodyPr/>
          <a:lstStyle/>
          <a:p>
            <a:pPr>
              <a:defRPr/>
            </a:pPr>
            <a:r>
              <a:rPr/>
              <a:t>Где правильно?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97326" y="1647824"/>
            <a:ext cx="5592276" cy="374682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02875" y="1647824"/>
            <a:ext cx="5265275" cy="37468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5000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785110" y="912703"/>
            <a:ext cx="6750077" cy="856127"/>
          </a:xfrm>
        </p:spPr>
        <p:txBody>
          <a:bodyPr/>
          <a:lstStyle/>
          <a:p>
            <a:pPr>
              <a:defRPr/>
            </a:pPr>
            <a:r>
              <a:rPr/>
              <a:t>Правильно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961610" y="1814904"/>
            <a:ext cx="6497688" cy="43534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3000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030049" y="1091978"/>
            <a:ext cx="7939368" cy="4465894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94768" y="1091978"/>
            <a:ext cx="4011084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>
              <a:defRPr/>
            </a:pPr>
            <a:endParaRPr sz="720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sz="7200">
                <a:solidFill>
                  <a:schemeClr val="accent4">
                    <a:lumMod val="75000"/>
                  </a:schemeClr>
                </a:solidFill>
              </a:rPr>
              <a:t>Не играй с огнём!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3000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266600" y="933449"/>
            <a:ext cx="4792048" cy="276792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266600" y="3810803"/>
            <a:ext cx="4880949" cy="2632597"/>
          </a:xfrm>
          <a:prstGeom prst="rect">
            <a:avLst/>
          </a:prstGeom>
        </p:spPr>
      </p:pic>
      <p:sp>
        <p:nvSpPr>
          <p:cNvPr id="6" name="Заголовок 10"/>
          <p:cNvSpPr>
            <a:spLocks noGrp="1"/>
          </p:cNvSpPr>
          <p:nvPr>
            <p:ph type="title"/>
          </p:nvPr>
        </p:nvSpPr>
        <p:spPr bwMode="auto">
          <a:xfrm>
            <a:off x="762939" y="1285873"/>
            <a:ext cx="4914934" cy="459104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Autofit/>
          </a:bodyPr>
          <a:lstStyle/>
          <a:p>
            <a:pPr algn="ctr"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Взяли спички как-то мышки,</a:t>
            </a:r>
          </a:p>
          <a:p>
            <a:pPr algn="ctr"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Стали их считать малышки.</a:t>
            </a:r>
          </a:p>
          <a:p>
            <a:pPr algn="ctr"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Спичка-раз и спичка-два!</a:t>
            </a:r>
          </a:p>
          <a:p>
            <a:pPr algn="ctr"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Загорелась вся изба!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47861" y="1780135"/>
            <a:ext cx="6816757" cy="3657772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3393" y="1196753"/>
            <a:ext cx="4011084" cy="482453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Тут огонь водой залили,</a:t>
            </a:r>
          </a:p>
          <a:p>
            <a:pPr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Домик быстро потушили.</a:t>
            </a:r>
          </a:p>
          <a:p>
            <a:pPr>
              <a:defRPr/>
            </a:pPr>
            <a:r>
              <a:rPr sz="3600" b="0" i="0" u="none">
                <a:solidFill>
                  <a:srgbClr val="111111"/>
                </a:solidFill>
                <a:latin typeface="Liberation Sans"/>
                <a:ea typeface="Liberation Sans"/>
                <a:cs typeface="Liberation Sans"/>
              </a:rPr>
              <a:t>Вы запомните друзья,</a:t>
            </a:r>
          </a:p>
          <a:p>
            <a:pPr>
              <a:defRPr/>
            </a:pPr>
            <a:r>
              <a:rPr sz="3600" b="0" i="0" u="none">
                <a:solidFill>
                  <a:schemeClr val="accent4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Спички трогать вам нельзя!</a:t>
            </a:r>
          </a:p>
        </p:txBody>
      </p:sp>
      <p:sp>
        <p:nvSpPr>
          <p:cNvPr id="6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619336" y="877863"/>
            <a:ext cx="6750077" cy="856126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/>
              <a:t>Помоги выбраться из лабиринта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33252" y="1733990"/>
            <a:ext cx="7122247" cy="46085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:wipe dir="r"/>
      </p:transition>
    </mc:Choice>
    <mc:Fallback xmlns="" xmlns:m="http://schemas.openxmlformats.org/officeDocument/2006/math" xmlns:w="http://schemas.openxmlformats.org/wordprocessingml/2006/main">
      <p:transition spd="slow" advClick="1" advTm="10000">
        <p:wipe dir="r"/>
      </p:transition>
    </mc:Fallback>
  </mc:AlternateContent>
</p:sld>
</file>

<file path=ppt/theme/theme1.xml><?xml version="1.0" encoding="utf-8"?>
<a:theme xmlns:a="http://schemas.openxmlformats.org/drawing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195</Words>
  <Application>Microsoft Office PowerPoint</Application>
  <DocSecurity>0</DocSecurity>
  <PresentationFormat>Произвольный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Basic</vt:lpstr>
      <vt:lpstr>Презентация на тему «Правила безопасности»</vt:lpstr>
      <vt:lpstr>Презентация PowerPoint</vt:lpstr>
      <vt:lpstr>Презентация PowerPoint</vt:lpstr>
      <vt:lpstr>Где правильно?</vt:lpstr>
      <vt:lpstr>Правильно</vt:lpstr>
      <vt:lpstr>Презентация PowerPoint</vt:lpstr>
      <vt:lpstr>Взяли спички как-то мышки, Стали их считать малышки. Спичка-раз и спичка-два! Загорелась вся изба!</vt:lpstr>
      <vt:lpstr>Презентация PowerPoint</vt:lpstr>
      <vt:lpstr>Помоги выбраться из лабиринта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«Правила безопасности»</dc:title>
  <dc:creator>Челябинск</dc:creator>
  <cp:lastModifiedBy>Челябинск</cp:lastModifiedBy>
  <cp:revision>11</cp:revision>
  <dcterms:created xsi:type="dcterms:W3CDTF">2012-12-03T06:56:55Z</dcterms:created>
  <dcterms:modified xsi:type="dcterms:W3CDTF">2022-04-05T14:13:39Z</dcterms:modified>
  <dc:identifier/>
  <dc:language/>
  <cp:version/>
</cp:coreProperties>
</file>