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4" autoAdjust="0"/>
    <p:restoredTop sz="94635" autoAdjust="0"/>
  </p:normalViewPr>
  <p:slideViewPr>
    <p:cSldViewPr>
      <p:cViewPr varScale="1">
        <p:scale>
          <a:sx n="105" d="100"/>
          <a:sy n="105" d="100"/>
        </p:scale>
        <p:origin x="18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cs409427.vk.me/v409427697/485b/8ZStmNJ1o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34481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041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4put.ru/pictures/max/614/1887974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692696"/>
            <a:ext cx="741682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0754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ush.selyam.net/tw_files2/urls_28/1732/d-1731782/1731782_html_m3bc3168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6967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83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ikirov.ru/files/1210/rospis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712879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614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0.gstatic.com/images?q=tbn:ANd9GcRkY_KqwChLybNLU4DUFqx5xfi2i04webzC9W8ZTNrko14UDZSB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828092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9184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3ezhika.ru/mamaladushka/wp-content/uploads/11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4096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735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узыка детского счастья из Ералаша - Ля-ля!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5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</TotalTime>
  <Words>0</Words>
  <Application>Microsoft Macintosh PowerPoint</Application>
  <PresentationFormat>Экран (4:3)</PresentationFormat>
  <Paragraphs>0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Microsoft Office User</cp:lastModifiedBy>
  <cp:revision>4</cp:revision>
  <dcterms:created xsi:type="dcterms:W3CDTF">2014-02-17T10:02:45Z</dcterms:created>
  <dcterms:modified xsi:type="dcterms:W3CDTF">2021-03-03T15:24:00Z</dcterms:modified>
</cp:coreProperties>
</file>