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9582FE-E1EF-41DF-8508-9EA49F841CF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ABD1A-DD99-4521-BB43-AF665EDE2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295232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ИГРЫ И УПРАЖНЕНИЯ ДЛЯ РАЗВИТИЯ РЕЧИ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детей 3-4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77072"/>
            <a:ext cx="7232848" cy="2232248"/>
          </a:xfrm>
        </p:spPr>
        <p:txBody>
          <a:bodyPr/>
          <a:lstStyle/>
          <a:p>
            <a:endParaRPr lang="ru-RU" dirty="0"/>
          </a:p>
          <a:p>
            <a:r>
              <a:rPr lang="ru-RU" dirty="0">
                <a:solidFill>
                  <a:srgbClr val="002060"/>
                </a:solidFill>
              </a:rPr>
              <a:t>МАДОУ Детский сад №266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Подготовила: Тишкова Т.М.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«Кто лучше похвалит»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уметь называть признаки животных по образцу взрослого. Взрослый берет себе одну игрушку (медведя), а ребенку дает зайца. И начинает: «У меня медведь».</a:t>
            </a:r>
            <a:endParaRPr lang="ru-RU" sz="2400" dirty="0"/>
          </a:p>
          <a:p>
            <a:r>
              <a:rPr lang="ru-RU" sz="2400" dirty="0"/>
              <a:t>Ребенок: А у меня заяц.</a:t>
            </a:r>
            <a:br>
              <a:rPr lang="ru-RU" sz="2400" dirty="0"/>
            </a:br>
            <a:r>
              <a:rPr lang="ru-RU" sz="2400" dirty="0"/>
              <a:t>— У медведя коричневая шубка.</a:t>
            </a:r>
            <a:br>
              <a:rPr lang="ru-RU" sz="2400" dirty="0"/>
            </a:br>
            <a:r>
              <a:rPr lang="ru-RU" sz="2400" dirty="0"/>
              <a:t>— А у зайца белая.</a:t>
            </a:r>
            <a:br>
              <a:rPr lang="ru-RU" sz="2400" dirty="0"/>
            </a:br>
            <a:r>
              <a:rPr lang="ru-RU" sz="2400" dirty="0"/>
              <a:t>— У медведя маленькие круглые ушки.</a:t>
            </a:r>
            <a:br>
              <a:rPr lang="ru-RU" sz="2400" dirty="0"/>
            </a:br>
            <a:r>
              <a:rPr lang="ru-RU" sz="2400" dirty="0"/>
              <a:t>— А у зайца уши длинные.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A668FB-1408-4FCF-B152-8EF7131432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429000"/>
            <a:ext cx="1954560" cy="28803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«Разложи картинки»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выделять начало и конец действия и правильно называть их.</a:t>
            </a:r>
            <a:endParaRPr lang="ru-RU" sz="2400" dirty="0"/>
          </a:p>
          <a:p>
            <a:r>
              <a:rPr lang="ru-RU" sz="2400" dirty="0"/>
              <a:t>Детям раздают по две картинки, изображающих два последовательных действия (рис. 1) (мальчик спит и делает зарядку; девочка обедает и моет посуду; мама стирает и вешает белье и т.п.). Ребенок должен назвать действия персонажей и составить короткий рассказ, в котором должны быть четко видны начало и конец действия.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«Кто что умеет делать»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подобрать глаголы, обозначающие характерные действия животных.</a:t>
            </a:r>
            <a:endParaRPr lang="ru-RU" sz="2400" dirty="0"/>
          </a:p>
          <a:p>
            <a:r>
              <a:rPr lang="ru-RU" sz="2400" dirty="0"/>
              <a:t>Ребенку показывают картинки животных, а он говорит, что они любят делать, как кричат. Например, кошка — мяукает, мурлычет, царапается, лакает молоко, ловит мышей, играет с клубком; собака — лает, сторожит дом, грызет кости, рычит, виляет хвостом, бегает.</a:t>
            </a:r>
            <a:br>
              <a:rPr lang="ru-RU" sz="2400" dirty="0"/>
            </a:br>
            <a:r>
              <a:rPr lang="ru-RU" sz="2400" dirty="0"/>
              <a:t>Такую игру можно проводить на разные темы. Например, животные и птицы: воробей чирикает, петух кукарекает, свинья хрюкает, утка крякает, лягушка квакает.</a:t>
            </a:r>
          </a:p>
          <a:p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AC1327-28AF-40B7-9301-F8BA38CF73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216" y="5375841"/>
            <a:ext cx="1484784" cy="14847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«Кто назовет больше действий»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подобрать глаголы, обозначающие действия.</a:t>
            </a:r>
            <a:endParaRPr lang="ru-RU" sz="2400" dirty="0"/>
          </a:p>
          <a:p>
            <a:r>
              <a:rPr lang="ru-RU" sz="2400" dirty="0"/>
              <a:t>— Что можно делать с цветами? (Рвать, сажать, поливать, смотреть, любоваться, дарить, нюхать, ставить в вазу.) Что делает дворник? (Подметает, убирает, поливает цветы, чистит дорожки от снега, посыпает их песком.) Что делает самолет? (Летит, гудит, поднимается, взлетает, садится.) Что можно делать с куклой? (Играть, гулять, кормить, лечить, купать, наряжать.)</a:t>
            </a:r>
            <a:br>
              <a:rPr lang="ru-RU" sz="2400" dirty="0"/>
            </a:br>
            <a:r>
              <a:rPr lang="ru-RU" sz="2400" dirty="0"/>
              <a:t>За каждый правильный ответ ребенку дается цветная ленточка. Побеждает тот, кто наберет ленточки всех расцветок.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«Оркестр»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образовывать глаголы от названий музыкальных инструментов.</a:t>
            </a:r>
            <a:endParaRPr lang="ru-RU" sz="2400" dirty="0"/>
          </a:p>
          <a:p>
            <a:r>
              <a:rPr lang="ru-RU" dirty="0"/>
              <a:t>Для этой игры понадобятся игрушечные музыкальные инструменты — барабан, балалайка, гармонь, дудочка, звоночки.</a:t>
            </a:r>
            <a:br>
              <a:rPr lang="ru-RU" dirty="0"/>
            </a:br>
            <a:r>
              <a:rPr lang="ru-RU" dirty="0"/>
              <a:t>К ребенку в гости приходит заяц и загадывает загадки из книги Эммы </a:t>
            </a:r>
            <a:r>
              <a:rPr lang="ru-RU" dirty="0" err="1"/>
              <a:t>Мошковской</a:t>
            </a:r>
            <a:r>
              <a:rPr lang="ru-RU" dirty="0"/>
              <a:t> «Какие бывают подарки»:</a:t>
            </a:r>
          </a:p>
          <a:p>
            <a:r>
              <a:rPr lang="ru-RU" dirty="0"/>
              <a:t>Ой, звенит она, звенит, </a:t>
            </a:r>
            <a:br>
              <a:rPr lang="ru-RU" dirty="0"/>
            </a:br>
            <a:r>
              <a:rPr lang="ru-RU" dirty="0"/>
              <a:t>Всех игрою веселит, </a:t>
            </a:r>
            <a:br>
              <a:rPr lang="ru-RU" dirty="0"/>
            </a:br>
            <a:r>
              <a:rPr lang="ru-RU" dirty="0"/>
              <a:t>А всего-то три струны </a:t>
            </a:r>
            <a:br>
              <a:rPr lang="ru-RU" dirty="0"/>
            </a:br>
            <a:r>
              <a:rPr lang="ru-RU" dirty="0"/>
              <a:t>Ей для музыки нужны. </a:t>
            </a:r>
            <a:br>
              <a:rPr lang="ru-RU" dirty="0"/>
            </a:br>
            <a:r>
              <a:rPr lang="ru-RU" dirty="0"/>
              <a:t>Кто такая? Отгадай-ка!</a:t>
            </a:r>
            <a:br>
              <a:rPr lang="ru-RU" dirty="0"/>
            </a:br>
            <a:r>
              <a:rPr lang="ru-RU" dirty="0"/>
              <a:t>Это наша... (балалайка). </a:t>
            </a:r>
          </a:p>
          <a:p>
            <a:r>
              <a:rPr lang="ru-RU" dirty="0"/>
              <a:t>— А что звоночки делают? (Звенят.) Погремушки? (Гремят.) Барабан? (Барабанит.) Дудочки? (Дудят.)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«Расскажем про Олю и зайчика»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составлять совместный повествовательный текст, учить заканчивать интонационно предложения рассказа по схеме, которую дети будут заполнять.</a:t>
            </a:r>
            <a:endParaRPr lang="ru-RU" sz="2400" dirty="0"/>
          </a:p>
          <a:p>
            <a:r>
              <a:rPr lang="ru-RU" sz="2400" dirty="0"/>
              <a:t>Воспитатель предлагает рассказать про Олю: «Как-то раз Оля... (проснулась, сделала зарядку и решила пойти в лес). Она... (пригласила на прогулку брата Колю). Дети взяли с собой... (мячи, прыгалки). На полянке... (они увидели зайчика), который... (так испугался, что не мог двигаться). И вдруг... (заяц побежал от ребят). А Оле и Коле... (стало очень весело)».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«Козлята и зайчик»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учить детей придумывать новое окончание знакомой сказки.</a:t>
            </a:r>
            <a:endParaRPr lang="ru-RU" sz="2400" dirty="0"/>
          </a:p>
          <a:p>
            <a:r>
              <a:rPr lang="ru-RU" sz="2400" dirty="0"/>
              <a:t>Сначала надо вспомнить сказку «Козлятки и волк». Сказка закончилась, но взрослый предлагает послушать, что было дальше: «Ушла коза снова в лес. Козлята остались дома одни. Вдруг в дверь снова постучали. Козлята испугались, попрятались. А это был маленький... (показывается игрушка) зайчик. Зайчик говорит:... («Не бойтесь меня; это я, маленький зайчик»). Козлята... (впустили зайчика). Они угостили его... (капустой, морковкой). Поели малыши и стали... (играть, веселиться, резвиться). Зайчик играл... (на барабане). А козлята... (весело прыгали)».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996E46-90FC-4881-AA40-8525BDC6C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80" y="1600200"/>
            <a:ext cx="6259640" cy="4708525"/>
          </a:xfrm>
        </p:spPr>
      </p:pic>
    </p:spTree>
    <p:extLst>
      <p:ext uri="{BB962C8B-B14F-4D97-AF65-F5344CB8AC3E}">
        <p14:creationId xmlns:p14="http://schemas.microsoft.com/office/powerpoint/2010/main" val="3832692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«Угадай игрушку»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/>
              <a:t>Цель:</a:t>
            </a:r>
            <a:r>
              <a:rPr lang="ru-RU" sz="2400" i="1" dirty="0"/>
              <a:t> формировать умение находить предмет, ориентируясь на его признаки и действия.</a:t>
            </a:r>
            <a:endParaRPr lang="ru-RU" sz="2400" dirty="0"/>
          </a:p>
          <a:p>
            <a:pPr algn="ctr">
              <a:buNone/>
            </a:pPr>
            <a:r>
              <a:rPr lang="ru-RU" sz="2400" dirty="0"/>
              <a:t>Взрослый показывает ребенку 3—4 игрушки, он называет их. Надо сразу научить правильно называть предмет: «Это... (заяц, лиса, утенок)». Взрослый рассказывает о каждой игрушке, называя внешние признаки: «Это мягкая игрушка. Она серая. Хвостик короткий, а уши длинные. Любит морковку, прыгает ловко». Аналогично описываются другие игрушки, ребенок называет их.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Thump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4653136"/>
            <a:ext cx="1800200" cy="1994053"/>
          </a:xfrm>
          <a:prstGeom prst="rect">
            <a:avLst/>
          </a:prstGeom>
        </p:spPr>
      </p:pic>
      <p:pic>
        <p:nvPicPr>
          <p:cNvPr id="7" name="Рисунок 6" descr="ьрьрьр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725144"/>
            <a:ext cx="1800200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«Про кого я говорю</a:t>
            </a:r>
            <a:r>
              <a:rPr lang="ru-RU" i="1" dirty="0"/>
              <a:t>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/>
          <a:lstStyle/>
          <a:p>
            <a:pPr algn="ctr"/>
            <a:r>
              <a:rPr lang="ru-RU" sz="2400" b="1" i="1" dirty="0"/>
              <a:t>Цель:</a:t>
            </a:r>
            <a:r>
              <a:rPr lang="ru-RU" sz="2400" i="1" dirty="0"/>
              <a:t> развивать наблюдательность, умение ориентироваться на основные признаки описываемого объекта</a:t>
            </a:r>
            <a:r>
              <a:rPr lang="ru-RU" i="1" dirty="0"/>
              <a:t>.</a:t>
            </a:r>
            <a:endParaRPr lang="ru-RU" dirty="0"/>
          </a:p>
          <a:p>
            <a:pPr algn="ctr"/>
            <a:r>
              <a:rPr lang="ru-RU" sz="2400" dirty="0"/>
              <a:t>Взрослый описывает сидящего перед ним ребенка, называя детали его одежды и внешнего вида, например: «Это девочка, на ней юбка и кофточка, волосы у нее светлые, бант красный. Она любит играть с куклой Таней».</a:t>
            </a:r>
          </a:p>
          <a:p>
            <a:endParaRPr lang="ru-RU" dirty="0"/>
          </a:p>
        </p:txBody>
      </p:sp>
      <p:pic>
        <p:nvPicPr>
          <p:cNvPr id="5" name="Рисунок 4" descr="8d7ff59b30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4544" y="2958430"/>
            <a:ext cx="2088232" cy="38995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«Скажи какой»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Цель:</a:t>
            </a:r>
            <a:r>
              <a:rPr lang="ru-RU" i="1" dirty="0"/>
              <a:t> учить выделять и называть признаки предмета.</a:t>
            </a:r>
            <a:endParaRPr lang="ru-RU" dirty="0"/>
          </a:p>
          <a:p>
            <a:r>
              <a:rPr lang="ru-RU" sz="2400" dirty="0"/>
              <a:t>Взрослый достает из коробки предметы, называет их («Это груша»), а ребенок называет признаки («Она желтая, мягкая, вкусная». «Это помидор». — «Он красный, круглый, спелый, сочный». «Это огурец». — «Он... продолговатый, зеленый, хрустящий»).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B6F65E-4A25-4422-A4DF-5D4CFEC57A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18" y="4475980"/>
            <a:ext cx="2736304" cy="16893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«Исправь ошибку» 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Цель:</a:t>
            </a:r>
            <a:r>
              <a:rPr lang="ru-RU" i="1" dirty="0"/>
              <a:t> учить видеть несоответствие изображенных на рисунке признаков знакомых объектов и назвать их.</a:t>
            </a:r>
            <a:endParaRPr lang="ru-RU" dirty="0"/>
          </a:p>
          <a:p>
            <a:r>
              <a:rPr lang="ru-RU" sz="2400" dirty="0"/>
              <a:t>Взрослый рисует сам или показывает картинку и предлагает ребенку найти неточности: цыпленок красного цвета клюет морковку; медвежонок с ушами зайца; лиса синяя без хвоста и т.п. Ребенок исправляет: цыпленок желтый, клюет зернышки; у медвежонка круглые маленькие ушки; у лисы длинный хвост и рыжая шубка.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«Кто больше увидит и назовет</a:t>
            </a:r>
            <a:r>
              <a:rPr lang="ru-RU" i="1" dirty="0"/>
              <a:t>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Цель:</a:t>
            </a:r>
            <a:r>
              <a:rPr lang="ru-RU" i="1" dirty="0"/>
              <a:t> выделять и обозначать словом внешние признаки предмета. </a:t>
            </a:r>
            <a:endParaRPr lang="ru-RU" dirty="0"/>
          </a:p>
          <a:p>
            <a:r>
              <a:rPr lang="ru-RU" sz="2400" dirty="0"/>
              <a:t>Взрослый и ребенок рассматривают куклу, называют предметы одежды и внешнего вида (глаза, волосы). Затем приходит зайчик. Они говорят, что у него серая (мягкая, пушистая) шубка, длинные уши, одним словом можно сказать: заяц длинно... </a:t>
            </a:r>
            <a:r>
              <a:rPr lang="ru-RU" sz="2400" dirty="0" err="1"/>
              <a:t>ухий</a:t>
            </a:r>
            <a:r>
              <a:rPr lang="ru-RU" sz="2400" dirty="0"/>
              <a:t> (длинноухий). А хвост у зайца... (короткий), значит, он короткохвостый. Кошка гладкая, пушистая, лапы у нее белые, значит, она... </a:t>
            </a:r>
            <a:r>
              <a:rPr lang="ru-RU" sz="2400" dirty="0" err="1"/>
              <a:t>белолапая</a:t>
            </a:r>
            <a:r>
              <a:rPr lang="ru-RU" sz="2400" dirty="0"/>
              <a:t>. За правильные ответы кукла дает ребенку флажки (ленточки, колечки от пирамидки).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«Что напутал Буратино?»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находить ошибки в описании и исправлять их.</a:t>
            </a:r>
            <a:endParaRPr lang="ru-RU" sz="2400" dirty="0"/>
          </a:p>
          <a:p>
            <a:r>
              <a:rPr lang="ru-RU" sz="2400" dirty="0"/>
              <a:t>В гости к ребенку приходит Буратино со своим другом утенком. Рассказывая про своего друга, Буратино делает ошибки и допускает неточности в описании, например: «У утенка синий клюв и маленькие лапы, он кричит «мяу!». «У зайца маленькие ушки, он зеленый». «У кошки колючая шубка». Ребенок исправляет неточности.</a:t>
            </a:r>
          </a:p>
          <a:p>
            <a:endParaRPr lang="ru-RU" dirty="0"/>
          </a:p>
        </p:txBody>
      </p:sp>
      <p:pic>
        <p:nvPicPr>
          <p:cNvPr id="4" name="Рисунок 3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293096"/>
            <a:ext cx="2160240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«Какая кукла»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/>
              <a:t>Цель:</a:t>
            </a:r>
            <a:r>
              <a:rPr lang="ru-RU" i="1" dirty="0"/>
              <a:t> учить называть разнообразные признаки внешнего вида игрушки или объекта.</a:t>
            </a:r>
            <a:endParaRPr lang="ru-RU" dirty="0"/>
          </a:p>
          <a:p>
            <a:r>
              <a:rPr lang="ru-RU" dirty="0"/>
              <a:t>Взрослый говорит, что куклу назвали некрасивой, и она огорчилась. Надо ей помочь и все рассказать о ней, какая она красивая.</a:t>
            </a:r>
            <a:br>
              <a:rPr lang="ru-RU" dirty="0"/>
            </a:br>
            <a:r>
              <a:rPr lang="ru-RU" dirty="0"/>
              <a:t>— Кто это? (Кукла.) Какая она? (Нарядная, красивая.) Что Таня умеет делать? (Играть, рисовать, петь, танцевать.) Давай вместе расскажем про Таню. Взрослый начинает: «Наша Таня... (самая красивая). У нее... (нарядное платьице красного цвета, белый бантик, коричневые туфельки, белые носочки)».</a:t>
            </a:r>
            <a:br>
              <a:rPr lang="ru-RU" dirty="0"/>
            </a:br>
            <a:r>
              <a:rPr lang="ru-RU" dirty="0"/>
              <a:t>От называния видимых и ярких признаков (цвет, форма, величина) нужно переходить к перечислению свойств, внутренних качеств предмета, его характеристике, сравнению (например, в игре «Кто больше скажет слов о яблоке, какое оно, а какой апельсин?»; «Сравните апельсин и яблоко. Чем они похожи и чем отличаются?»).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«Сравни медвежат»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Цель:</a:t>
            </a:r>
            <a:r>
              <a:rPr lang="ru-RU" sz="2400" i="1" dirty="0"/>
              <a:t> учить различать предметы (игрушки) по характерным признакам.</a:t>
            </a:r>
            <a:endParaRPr lang="ru-RU" sz="2400" dirty="0"/>
          </a:p>
          <a:p>
            <a:r>
              <a:rPr lang="ru-RU" sz="2400" dirty="0"/>
              <a:t>Взрослый предлагает рассмотреть двух медвежат разной окраски: один черный и большой, другой — коричневый и маленький.</a:t>
            </a:r>
            <a:br>
              <a:rPr lang="ru-RU" sz="2400" dirty="0"/>
            </a:br>
            <a:r>
              <a:rPr lang="ru-RU" sz="2400" dirty="0"/>
              <a:t>— Назови, кто это и чем они отличаются. Один медведь большой, он черный.</a:t>
            </a:r>
            <a:br>
              <a:rPr lang="ru-RU" sz="2400" dirty="0"/>
            </a:br>
            <a:r>
              <a:rPr lang="ru-RU" sz="2400" dirty="0"/>
              <a:t>— Как его можно назвать, чтобы было видно, что он черный? (Черныш.) Что он может делать? (Рычать, есть малину, мед, бегать.)</a:t>
            </a:r>
            <a:br>
              <a:rPr lang="ru-RU" sz="2400" dirty="0"/>
            </a:br>
            <a:r>
              <a:rPr lang="ru-RU" sz="2400" dirty="0"/>
              <a:t>— Как назвать другого медведя, чтобы было понятно, что он маленький? (Малыш.)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449</TotalTime>
  <Words>1037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     ИГРЫ И УПРАЖНЕНИЯ ДЛЯ РАЗВИТИЯ РЕЧИ  детей 3-4 лет</vt:lpstr>
      <vt:lpstr> «Угадай игрушку» </vt:lpstr>
      <vt:lpstr> «Про кого я говорю» </vt:lpstr>
      <vt:lpstr>«Скажи какой»</vt:lpstr>
      <vt:lpstr> «Исправь ошибку»  </vt:lpstr>
      <vt:lpstr> «Кто больше увидит и назовет» </vt:lpstr>
      <vt:lpstr> «Что напутал Буратино?» </vt:lpstr>
      <vt:lpstr> «Какая кукла» </vt:lpstr>
      <vt:lpstr> «Сравни медвежат» </vt:lpstr>
      <vt:lpstr> «Кто лучше похвалит» </vt:lpstr>
      <vt:lpstr>«Разложи картинки»</vt:lpstr>
      <vt:lpstr> «Кто что умеет делать» </vt:lpstr>
      <vt:lpstr> «Кто назовет больше действий» </vt:lpstr>
      <vt:lpstr> «Оркестр» </vt:lpstr>
      <vt:lpstr> «Расскажем про Олю и зайчика» </vt:lpstr>
      <vt:lpstr> «Козлята и зайчик» </vt:lpstr>
      <vt:lpstr> 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ДЛЯ РАЗВИТИЯ РЕЧИ  детей 3-4 лет</dc:title>
  <dc:creator>Home</dc:creator>
  <cp:lastModifiedBy>татьяна татьяна</cp:lastModifiedBy>
  <cp:revision>45</cp:revision>
  <dcterms:created xsi:type="dcterms:W3CDTF">2012-09-12T11:05:58Z</dcterms:created>
  <dcterms:modified xsi:type="dcterms:W3CDTF">2021-01-21T15:11:33Z</dcterms:modified>
</cp:coreProperties>
</file>