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31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4/5/2022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4/5/2022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4/5/2022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4/5/2022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4/5/2022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4/5/2022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4/5/2022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05878" y="1145407"/>
            <a:ext cx="12175957" cy="2361440"/>
          </a:xfrm>
        </p:spPr>
        <p:txBody>
          <a:bodyPr/>
          <a:lstStyle/>
          <a:p>
            <a:pPr algn="ctr"/>
            <a:r>
              <a:rPr lang="ru-RU" sz="6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 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играми на анализаторы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53701" y="5287519"/>
            <a:ext cx="4118828" cy="1315412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Пухальская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24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2963" y="436872"/>
            <a:ext cx="5092906" cy="677253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 и посчитай 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75" b="9575"/>
          <a:stretch>
            <a:fillRect/>
          </a:stretch>
        </p:blipFill>
        <p:spPr>
          <a:xfrm rot="16200000">
            <a:off x="1409899" y="1548533"/>
            <a:ext cx="4035484" cy="42448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46885" y="1114125"/>
            <a:ext cx="7854293" cy="63526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на картинке клубники? А яблок?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419" y="1703871"/>
            <a:ext cx="3888607" cy="38886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46009" y="6093871"/>
            <a:ext cx="49040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5 клубник и 2 яблока </a:t>
            </a:r>
          </a:p>
        </p:txBody>
      </p:sp>
    </p:spTree>
    <p:extLst>
      <p:ext uri="{BB962C8B-B14F-4D97-AF65-F5344CB8AC3E}">
        <p14:creationId xmlns:p14="http://schemas.microsoft.com/office/powerpoint/2010/main" val="1336881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6288" y="278594"/>
            <a:ext cx="6007289" cy="81868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Сделай и посчитай </a:t>
            </a:r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91837" y="1097280"/>
            <a:ext cx="9557963" cy="914401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Подпрыгни столько раз, сколько зайчиков на картинки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121" y="1790837"/>
            <a:ext cx="5750711" cy="42153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06961" y="6006164"/>
            <a:ext cx="24937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: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раз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391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6682" y="285273"/>
            <a:ext cx="5092906" cy="7874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Считаем на слух</a:t>
            </a:r>
            <a:endParaRPr lang="ru-RU" sz="4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125" y="1649513"/>
            <a:ext cx="7206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Собака родила 3х щенят. Сколько собак и щенят живет в доме, если до появления щенят их было 2.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857" y="2480510"/>
            <a:ext cx="5282151" cy="34005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761466" y="5553777"/>
            <a:ext cx="17699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: 5</a:t>
            </a:r>
          </a:p>
        </p:txBody>
      </p:sp>
    </p:spTree>
    <p:extLst>
      <p:ext uri="{BB962C8B-B14F-4D97-AF65-F5344CB8AC3E}">
        <p14:creationId xmlns:p14="http://schemas.microsoft.com/office/powerpoint/2010/main" val="215836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2845" y="179396"/>
            <a:ext cx="5092906" cy="77350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Потрогай и п</a:t>
            </a:r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считай 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9687" y="1162250"/>
            <a:ext cx="5755985" cy="830179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пуговиц в мешочке 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303" y="1848050"/>
            <a:ext cx="5692895" cy="42674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795096" y="5726986"/>
            <a:ext cx="16332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: 7 </a:t>
            </a:r>
          </a:p>
        </p:txBody>
      </p:sp>
    </p:spTree>
    <p:extLst>
      <p:ext uri="{BB962C8B-B14F-4D97-AF65-F5344CB8AC3E}">
        <p14:creationId xmlns:p14="http://schemas.microsoft.com/office/powerpoint/2010/main" val="23051361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39</TotalTime>
  <Words>81</Words>
  <Application>Microsoft Office PowerPoint</Application>
  <PresentationFormat>Широкоэкранный</PresentationFormat>
  <Paragraphs>14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Times New Roman</vt:lpstr>
      <vt:lpstr>Wingdings 3</vt:lpstr>
      <vt:lpstr>Ион</vt:lpstr>
      <vt:lpstr>Карточки с играми на анализаторы</vt:lpstr>
      <vt:lpstr>Посмотри и посчитай </vt:lpstr>
      <vt:lpstr>Сделай и посчитай </vt:lpstr>
      <vt:lpstr>Считаем на слух</vt:lpstr>
      <vt:lpstr>Потрогай и посчитай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Карточик с играми на анализаторы</dc:title>
  <dc:creator>Учетная запись Майкрософт</dc:creator>
  <cp:lastModifiedBy>Учетная запись Майкрософт</cp:lastModifiedBy>
  <cp:revision>6</cp:revision>
  <dcterms:created xsi:type="dcterms:W3CDTF">2020-11-14T15:28:43Z</dcterms:created>
  <dcterms:modified xsi:type="dcterms:W3CDTF">2022-04-05T13:38:46Z</dcterms:modified>
</cp:coreProperties>
</file>