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3234-3A4F-4424-A729-FAFC86F17A9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03730-B7D3-4A24-9F56-9D483B9CD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3234-3A4F-4424-A729-FAFC86F17A9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03730-B7D3-4A24-9F56-9D483B9CD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3234-3A4F-4424-A729-FAFC86F17A9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03730-B7D3-4A24-9F56-9D483B9CD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3234-3A4F-4424-A729-FAFC86F17A9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03730-B7D3-4A24-9F56-9D483B9CD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3234-3A4F-4424-A729-FAFC86F17A9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03730-B7D3-4A24-9F56-9D483B9CD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3234-3A4F-4424-A729-FAFC86F17A9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03730-B7D3-4A24-9F56-9D483B9CD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3234-3A4F-4424-A729-FAFC86F17A9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03730-B7D3-4A24-9F56-9D483B9CD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3234-3A4F-4424-A729-FAFC86F17A9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03730-B7D3-4A24-9F56-9D483B9CD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3234-3A4F-4424-A729-FAFC86F17A9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03730-B7D3-4A24-9F56-9D483B9CD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3234-3A4F-4424-A729-FAFC86F17A9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03730-B7D3-4A24-9F56-9D483B9CD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3234-3A4F-4424-A729-FAFC86F17A9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03730-B7D3-4A24-9F56-9D483B9CD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9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63234-3A4F-4424-A729-FAFC86F17A9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03730-B7D3-4A24-9F56-9D483B9CD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55576" y="1052736"/>
            <a:ext cx="7772400" cy="1470025"/>
          </a:xfrm>
        </p:spPr>
        <p:txBody>
          <a:bodyPr/>
          <a:lstStyle/>
          <a:p>
            <a:pPr lvl="0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403648" y="3140968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Andalus" pitchFamily="18" charset="-78"/>
              </a:rPr>
              <a:t>«</a:t>
            </a:r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Andalus" pitchFamily="18" charset="-78"/>
              </a:rPr>
              <a:t>Здоровый образ жизни»</a:t>
            </a:r>
          </a:p>
          <a:p>
            <a:pPr lvl="0"/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Andalus" pitchFamily="18" charset="-78"/>
              </a:rPr>
              <a:t>Составитель: Матвеева Кристина,10 класс.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00608" y="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Rules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of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healthy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living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Andalus" pitchFamily="18" charset="-78"/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2132856"/>
            <a:ext cx="5257800" cy="3705225"/>
          </a:xfrm>
        </p:spPr>
      </p:pic>
      <p:pic>
        <p:nvPicPr>
          <p:cNvPr id="1026" name="Picture 2" descr="C:\Users\Виктория\Desktop\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14950" y="1196752"/>
            <a:ext cx="3829050" cy="54102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Who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does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not smoke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or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drink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, he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is healthy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!</a:t>
            </a:r>
            <a:endParaRPr lang="ru-RU" dirty="0">
              <a:solidFill>
                <a:schemeClr val="accent6">
                  <a:lumMod val="75000"/>
                </a:schemeClr>
              </a:solidFill>
              <a:cs typeface="Andalus" pitchFamily="18" charset="-78"/>
            </a:endParaRPr>
          </a:p>
        </p:txBody>
      </p:sp>
      <p:pic>
        <p:nvPicPr>
          <p:cNvPr id="6" name="Содержимое 5" descr="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843881"/>
            <a:ext cx="4038600" cy="4038600"/>
          </a:xfrm>
        </p:spPr>
      </p:pic>
      <p:pic>
        <p:nvPicPr>
          <p:cNvPr id="7" name="Содержимое 6" descr="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Movement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is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everywhere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and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in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everything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!</a:t>
            </a:r>
            <a:endParaRPr lang="ru-RU" dirty="0">
              <a:solidFill>
                <a:schemeClr val="accent6">
                  <a:lumMod val="75000"/>
                </a:schemeClr>
              </a:solidFill>
              <a:cs typeface="Andalus" pitchFamily="18" charset="-78"/>
            </a:endParaRPr>
          </a:p>
        </p:txBody>
      </p:sp>
      <p:pic>
        <p:nvPicPr>
          <p:cNvPr id="5" name="Содержимое 4" descr="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2564904"/>
            <a:ext cx="4639968" cy="3889137"/>
          </a:xfrm>
        </p:spPr>
      </p:pic>
      <p:pic>
        <p:nvPicPr>
          <p:cNvPr id="6" name="Содержимое 5" descr="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566205" y="1340768"/>
            <a:ext cx="4577795" cy="4279466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More positive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emotions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!</a:t>
            </a:r>
            <a:endParaRPr lang="ru-RU" dirty="0">
              <a:solidFill>
                <a:schemeClr val="accent6">
                  <a:lumMod val="75000"/>
                </a:schemeClr>
              </a:solidFill>
              <a:cs typeface="Andalus" pitchFamily="18" charset="-78"/>
            </a:endParaRPr>
          </a:p>
        </p:txBody>
      </p:sp>
      <p:pic>
        <p:nvPicPr>
          <p:cNvPr id="5" name="Содержимое 4" descr="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1772816"/>
            <a:ext cx="3352800" cy="4124325"/>
          </a:xfrm>
        </p:spPr>
      </p:pic>
      <p:pic>
        <p:nvPicPr>
          <p:cNvPr id="6" name="Содержимое 5" descr="8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147465" y="1412776"/>
            <a:ext cx="4996535" cy="375589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903 0.59099 C -0.28507 0.51468 -0.11111 0.43862 -0.03559 0.34012 C 0.03976 0.24139 -0.01163 0.05665 -0.00677 -2.71676E-6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" y="-2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340768" y="260648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Nutrition</a:t>
            </a:r>
            <a:endParaRPr lang="ru-RU" dirty="0">
              <a:solidFill>
                <a:schemeClr val="accent6">
                  <a:lumMod val="75000"/>
                </a:schemeClr>
              </a:solidFill>
              <a:cs typeface="Andalus" pitchFamily="18" charset="-78"/>
            </a:endParaRPr>
          </a:p>
        </p:txBody>
      </p:sp>
      <p:pic>
        <p:nvPicPr>
          <p:cNvPr id="2050" name="Picture 2" descr="C:\Users\Виктория\Desktop\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1880" y="2876550"/>
            <a:ext cx="5476875" cy="3981450"/>
          </a:xfrm>
          <a:prstGeom prst="rect">
            <a:avLst/>
          </a:prstGeom>
          <a:noFill/>
        </p:spPr>
      </p:pic>
      <p:pic>
        <p:nvPicPr>
          <p:cNvPr id="5" name="Содержимое 4" descr="9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251519" y="1340768"/>
            <a:ext cx="4627317" cy="2736304"/>
          </a:xfrm>
        </p:spPr>
      </p:pic>
      <p:pic>
        <p:nvPicPr>
          <p:cNvPr id="9" name="Содержимое 8" descr="91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5076056" y="332656"/>
            <a:ext cx="3901058" cy="313443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143000"/>
          </a:xfrm>
        </p:spPr>
        <p:txBody>
          <a:bodyPr/>
          <a:lstStyle/>
          <a:p>
            <a:pPr algn="l"/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Fresh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Air</a:t>
            </a:r>
            <a:endParaRPr lang="ru-RU" dirty="0">
              <a:solidFill>
                <a:schemeClr val="accent6">
                  <a:lumMod val="75000"/>
                </a:schemeClr>
              </a:solidFill>
              <a:cs typeface="Andalus" pitchFamily="18" charset="-78"/>
            </a:endParaRPr>
          </a:p>
        </p:txBody>
      </p:sp>
      <p:pic>
        <p:nvPicPr>
          <p:cNvPr id="3078" name="Picture 6" descr="C:\Users\Виктория\Desktop\9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-243408"/>
            <a:ext cx="2876550" cy="3829050"/>
          </a:xfrm>
          <a:prstGeom prst="rect">
            <a:avLst/>
          </a:prstGeom>
          <a:noFill/>
        </p:spPr>
      </p:pic>
      <p:pic>
        <p:nvPicPr>
          <p:cNvPr id="3079" name="Picture 7" descr="C:\Users\Виктория\Desktop\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0"/>
            <a:ext cx="3995936" cy="2924944"/>
          </a:xfrm>
          <a:prstGeom prst="rect">
            <a:avLst/>
          </a:prstGeom>
          <a:noFill/>
        </p:spPr>
      </p:pic>
      <p:pic>
        <p:nvPicPr>
          <p:cNvPr id="3080" name="Picture 8" descr="C:\Users\Виктория\Desktop\9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87624" y="3569587"/>
            <a:ext cx="4644008" cy="3288413"/>
          </a:xfrm>
          <a:prstGeom prst="rect">
            <a:avLst/>
          </a:prstGeom>
          <a:noFill/>
        </p:spPr>
      </p:pic>
      <p:pic>
        <p:nvPicPr>
          <p:cNvPr id="3081" name="Picture 9" descr="C:\Users\Виктория\Desktop\9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96136" y="2924944"/>
            <a:ext cx="3024309" cy="393305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Deep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sleep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-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the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guarantee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of</a:t>
            </a:r>
            <a:r>
              <a:rPr lang="de-DE" dirty="0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health</a:t>
            </a:r>
            <a:endParaRPr lang="ru-RU" dirty="0">
              <a:solidFill>
                <a:schemeClr val="accent6">
                  <a:lumMod val="75000"/>
                </a:schemeClr>
              </a:solidFill>
              <a:cs typeface="Andalus" pitchFamily="18" charset="-78"/>
            </a:endParaRPr>
          </a:p>
        </p:txBody>
      </p:sp>
      <p:pic>
        <p:nvPicPr>
          <p:cNvPr id="4099" name="Picture 3" descr="C:\Users\Виктория\Desktop\9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1196752"/>
            <a:ext cx="4381969" cy="2927226"/>
          </a:xfrm>
          <a:prstGeom prst="rect">
            <a:avLst/>
          </a:prstGeom>
          <a:noFill/>
        </p:spPr>
      </p:pic>
      <p:pic>
        <p:nvPicPr>
          <p:cNvPr id="4100" name="Picture 4" descr="C:\Users\Виктория\Desktop\9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3962400"/>
            <a:ext cx="3981450" cy="2895600"/>
          </a:xfrm>
          <a:prstGeom prst="rect">
            <a:avLst/>
          </a:prstGeom>
          <a:noFill/>
        </p:spPr>
      </p:pic>
      <p:pic>
        <p:nvPicPr>
          <p:cNvPr id="4101" name="Picture 5" descr="C:\Users\Виктория\Desktop\99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4133850"/>
            <a:ext cx="3800475" cy="2724150"/>
          </a:xfrm>
          <a:prstGeom prst="rect">
            <a:avLst/>
          </a:prstGeom>
          <a:noFill/>
        </p:spPr>
      </p:pic>
      <p:pic>
        <p:nvPicPr>
          <p:cNvPr id="4098" name="Picture 2" descr="C:\Users\Виктория\Desktop\9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1196752"/>
            <a:ext cx="4603301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48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</vt:lpstr>
      <vt:lpstr>Rules of healthy living</vt:lpstr>
      <vt:lpstr>Who does not smoke or drink, he is healthy!</vt:lpstr>
      <vt:lpstr>Movement is everywhere and in everything!</vt:lpstr>
      <vt:lpstr>More positive emotions!</vt:lpstr>
      <vt:lpstr>Nutrition</vt:lpstr>
      <vt:lpstr>Fresh Air</vt:lpstr>
      <vt:lpstr>Deep sleep - the guarantee of health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Виктория</dc:creator>
  <cp:lastModifiedBy>Виктория </cp:lastModifiedBy>
  <cp:revision>5</cp:revision>
  <dcterms:created xsi:type="dcterms:W3CDTF">2022-04-05T16:32:58Z</dcterms:created>
  <dcterms:modified xsi:type="dcterms:W3CDTF">2022-04-05T17:09:46Z</dcterms:modified>
</cp:coreProperties>
</file>