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85" r:id="rId8"/>
    <p:sldId id="284" r:id="rId9"/>
    <p:sldId id="276" r:id="rId10"/>
    <p:sldId id="287" r:id="rId11"/>
    <p:sldId id="268" r:id="rId12"/>
    <p:sldId id="286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41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624" y="2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6A4337-DD3F-4CB8-8F4B-0E49AB1207CD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3FB491-1838-4584-806E-FFA63370EF76}">
      <dgm:prSet custT="1"/>
      <dgm:spPr/>
      <dgm:t>
        <a:bodyPr/>
        <a:lstStyle/>
        <a:p>
          <a:pPr rtl="0"/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>
          <a:pPr rtl="0"/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>
          <a:pPr rtl="0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воспитание здоровых, духовно и физически развитых детей</a:t>
          </a:r>
          <a:r>
            <a:rPr lang="ru-RU" sz="800" dirty="0" smtClean="0"/>
            <a:t>. </a:t>
          </a:r>
          <a:endParaRPr lang="ru-RU" sz="800" dirty="0"/>
        </a:p>
      </dgm:t>
    </dgm:pt>
    <dgm:pt modelId="{3A29B032-57A1-4257-83AB-9EDDD4C6F84B}" type="parTrans" cxnId="{D59C5D47-34D2-4C02-8CBE-35882F2F51B2}">
      <dgm:prSet/>
      <dgm:spPr/>
      <dgm:t>
        <a:bodyPr/>
        <a:lstStyle/>
        <a:p>
          <a:endParaRPr lang="ru-RU"/>
        </a:p>
      </dgm:t>
    </dgm:pt>
    <dgm:pt modelId="{DD4F140B-2C2A-4BA3-93C2-20B02AF1E9A2}" type="sibTrans" cxnId="{D59C5D47-34D2-4C02-8CBE-35882F2F51B2}">
      <dgm:prSet/>
      <dgm:spPr/>
      <dgm:t>
        <a:bodyPr/>
        <a:lstStyle/>
        <a:p>
          <a:endParaRPr lang="ru-RU"/>
        </a:p>
      </dgm:t>
    </dgm:pt>
    <dgm:pt modelId="{5844B348-D379-4922-8173-EDA419EF809B}">
      <dgm:prSet custT="1"/>
      <dgm:spPr/>
      <dgm:t>
        <a:bodyPr/>
        <a:lstStyle/>
        <a:p>
          <a:pPr rtl="0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Увеличение двигательной активности</a:t>
          </a:r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ребенка на занятиях.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C992B27-74CF-4B5D-A995-949307F4B85E}" type="parTrans" cxnId="{6258C1B4-0460-4EE2-BA48-BA9CCB9FADD6}">
      <dgm:prSet/>
      <dgm:spPr/>
      <dgm:t>
        <a:bodyPr/>
        <a:lstStyle/>
        <a:p>
          <a:endParaRPr lang="ru-RU"/>
        </a:p>
      </dgm:t>
    </dgm:pt>
    <dgm:pt modelId="{C594FF68-2BD4-49D5-AF08-87E6AB174C0D}" type="sibTrans" cxnId="{6258C1B4-0460-4EE2-BA48-BA9CCB9FADD6}">
      <dgm:prSet/>
      <dgm:spPr/>
      <dgm:t>
        <a:bodyPr/>
        <a:lstStyle/>
        <a:p>
          <a:endParaRPr lang="ru-RU"/>
        </a:p>
      </dgm:t>
    </dgm:pt>
    <dgm:pt modelId="{D7B88885-A99C-4814-A38E-2DC88468D0F6}">
      <dgm:prSet custT="1"/>
      <dgm:spPr/>
      <dgm:t>
        <a:bodyPr/>
        <a:lstStyle/>
        <a:p>
          <a:pPr rtl="0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Включение в учебный процесс упражнений по тренировке зрения.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33148D4-F576-4B6F-BDE0-7D3BD5D303AE}" type="parTrans" cxnId="{AA907376-7718-4AB2-8EA1-564682E85B86}">
      <dgm:prSet/>
      <dgm:spPr/>
      <dgm:t>
        <a:bodyPr/>
        <a:lstStyle/>
        <a:p>
          <a:endParaRPr lang="ru-RU"/>
        </a:p>
      </dgm:t>
    </dgm:pt>
    <dgm:pt modelId="{F4D9041A-FD62-4832-B15B-8FD2165576FF}" type="sibTrans" cxnId="{AA907376-7718-4AB2-8EA1-564682E85B86}">
      <dgm:prSet/>
      <dgm:spPr/>
      <dgm:t>
        <a:bodyPr/>
        <a:lstStyle/>
        <a:p>
          <a:endParaRPr lang="ru-RU"/>
        </a:p>
      </dgm:t>
    </dgm:pt>
    <dgm:pt modelId="{A34DBAE1-8998-4DD0-82C1-7CA2D23872CB}">
      <dgm:prSet custT="1"/>
      <dgm:spPr/>
      <dgm:t>
        <a:bodyPr/>
        <a:lstStyle/>
        <a:p>
          <a:pPr rtl="0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C0826EC-8280-4CB8-B420-A2CBCBCF53D4}" type="parTrans" cxnId="{2EF22A81-18ED-4B0A-BE92-89EED42F0943}">
      <dgm:prSet/>
      <dgm:spPr/>
      <dgm:t>
        <a:bodyPr/>
        <a:lstStyle/>
        <a:p>
          <a:endParaRPr lang="ru-RU"/>
        </a:p>
      </dgm:t>
    </dgm:pt>
    <dgm:pt modelId="{60AA4DCD-3C2A-4182-9519-E9B52720B8D3}" type="sibTrans" cxnId="{2EF22A81-18ED-4B0A-BE92-89EED42F0943}">
      <dgm:prSet/>
      <dgm:spPr/>
      <dgm:t>
        <a:bodyPr/>
        <a:lstStyle/>
        <a:p>
          <a:endParaRPr lang="ru-RU"/>
        </a:p>
      </dgm:t>
    </dgm:pt>
    <dgm:pt modelId="{CC2FE7E9-2B85-477B-B7B9-A7AE7AE28384}">
      <dgm:prSet custT="1"/>
      <dgm:spPr>
        <a:solidFill>
          <a:schemeClr val="accent1"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ru-RU" sz="1800" dirty="0" smtClean="0">
              <a:solidFill>
                <a:schemeClr val="bg1"/>
              </a:solidFill>
            </a:rPr>
            <a:t>ЗАДАЧИ:</a:t>
          </a:r>
          <a:endParaRPr lang="ru-RU" sz="1800" dirty="0">
            <a:solidFill>
              <a:schemeClr val="bg1"/>
            </a:solidFill>
          </a:endParaRPr>
        </a:p>
      </dgm:t>
    </dgm:pt>
    <dgm:pt modelId="{2894BA7E-F032-41DC-AA2C-76D9352629C6}" type="parTrans" cxnId="{62A68321-63F9-4A7E-B910-198E28C823BA}">
      <dgm:prSet/>
      <dgm:spPr/>
      <dgm:t>
        <a:bodyPr/>
        <a:lstStyle/>
        <a:p>
          <a:endParaRPr lang="ru-RU"/>
        </a:p>
      </dgm:t>
    </dgm:pt>
    <dgm:pt modelId="{E73AD0E1-9868-4F3A-B826-08D63501D8EA}" type="sibTrans" cxnId="{62A68321-63F9-4A7E-B910-198E28C823BA}">
      <dgm:prSet/>
      <dgm:spPr/>
      <dgm:t>
        <a:bodyPr/>
        <a:lstStyle/>
        <a:p>
          <a:endParaRPr lang="ru-RU"/>
        </a:p>
      </dgm:t>
    </dgm:pt>
    <dgm:pt modelId="{2744E987-F312-4CAC-86C2-4EC73F894670}" type="pres">
      <dgm:prSet presAssocID="{D86A4337-DD3F-4CB8-8F4B-0E49AB1207C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9E2DBF7-C716-4592-9273-588BABC9D57D}" type="pres">
      <dgm:prSet presAssocID="{D86A4337-DD3F-4CB8-8F4B-0E49AB1207CD}" presName="pyramid" presStyleLbl="node1" presStyleIdx="0" presStyleCnt="1" custLinFactNeighborX="-24997"/>
      <dgm:spPr/>
    </dgm:pt>
    <dgm:pt modelId="{29072650-0488-4E19-AAC5-9B3F8E390CF8}" type="pres">
      <dgm:prSet presAssocID="{D86A4337-DD3F-4CB8-8F4B-0E49AB1207CD}" presName="theList" presStyleCnt="0"/>
      <dgm:spPr/>
    </dgm:pt>
    <dgm:pt modelId="{649FF2F3-D4B3-4E4D-871B-59F0A2710802}" type="pres">
      <dgm:prSet presAssocID="{0C3FB491-1838-4584-806E-FFA63370EF76}" presName="aNode" presStyleLbl="fgAcc1" presStyleIdx="0" presStyleCnt="5" custScaleX="86494" custScaleY="2000000" custLinFactY="2008009" custLinFactNeighborX="-88462" custLinFactNeighborY="2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1CF4F-5948-4653-A1CE-60E1B1BB76B1}" type="pres">
      <dgm:prSet presAssocID="{0C3FB491-1838-4584-806E-FFA63370EF76}" presName="aSpace" presStyleCnt="0"/>
      <dgm:spPr/>
    </dgm:pt>
    <dgm:pt modelId="{A7B00F52-01E9-4056-9790-3AE5D6508819}" type="pres">
      <dgm:prSet presAssocID="{5844B348-D379-4922-8173-EDA419EF809B}" presName="aNode" presStyleLbl="fgAcc1" presStyleIdx="1" presStyleCnt="5" custScaleY="454533" custLinFactY="-534828" custLinFactNeighborX="38966" custLinFactNeighborY="-6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8F6BA-54AC-46DA-9DA4-084F6228103A}" type="pres">
      <dgm:prSet presAssocID="{5844B348-D379-4922-8173-EDA419EF809B}" presName="aSpace" presStyleCnt="0"/>
      <dgm:spPr/>
    </dgm:pt>
    <dgm:pt modelId="{7EB655D3-C459-415C-971B-024F0C036199}" type="pres">
      <dgm:prSet presAssocID="{D7B88885-A99C-4814-A38E-2DC88468D0F6}" presName="aNode" presStyleLbl="fgAcc1" presStyleIdx="2" presStyleCnt="5" custScaleY="521236" custLinFactY="64167" custLinFactNeighborX="3850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184C72-9D89-4E7B-8E73-6902DACF57FE}" type="pres">
      <dgm:prSet presAssocID="{D7B88885-A99C-4814-A38E-2DC88468D0F6}" presName="aSpace" presStyleCnt="0"/>
      <dgm:spPr/>
    </dgm:pt>
    <dgm:pt modelId="{3E3A0FB7-5BC4-42DC-B2AE-B0016CD423CA}" type="pres">
      <dgm:prSet presAssocID="{A34DBAE1-8998-4DD0-82C1-7CA2D23872CB}" presName="aNode" presStyleLbl="fgAcc1" presStyleIdx="3" presStyleCnt="5" custScaleY="464931" custLinFactY="701668" custLinFactNeighborX="38966" custLinFactNeighborY="8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62ADD-D0D6-4198-8083-49F687BB78A4}" type="pres">
      <dgm:prSet presAssocID="{A34DBAE1-8998-4DD0-82C1-7CA2D23872CB}" presName="aSpace" presStyleCnt="0"/>
      <dgm:spPr/>
    </dgm:pt>
    <dgm:pt modelId="{1C0B1182-6297-421B-8D97-F73F1FE94E57}" type="pres">
      <dgm:prSet presAssocID="{CC2FE7E9-2B85-477B-B7B9-A7AE7AE28384}" presName="aNode" presStyleLbl="fgAcc1" presStyleIdx="4" presStyleCnt="5" custScaleX="102034" custScaleY="805277" custLinFactY="-3138728" custLinFactNeighborX="37340" custLinFactNeighborY="-3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C38D3-B12A-40D7-B174-86B7E8AF5438}" type="pres">
      <dgm:prSet presAssocID="{CC2FE7E9-2B85-477B-B7B9-A7AE7AE28384}" presName="aSpace" presStyleCnt="0"/>
      <dgm:spPr/>
    </dgm:pt>
  </dgm:ptLst>
  <dgm:cxnLst>
    <dgm:cxn modelId="{2EF22A81-18ED-4B0A-BE92-89EED42F0943}" srcId="{D86A4337-DD3F-4CB8-8F4B-0E49AB1207CD}" destId="{A34DBAE1-8998-4DD0-82C1-7CA2D23872CB}" srcOrd="3" destOrd="0" parTransId="{8C0826EC-8280-4CB8-B420-A2CBCBCF53D4}" sibTransId="{60AA4DCD-3C2A-4182-9519-E9B52720B8D3}"/>
    <dgm:cxn modelId="{6258C1B4-0460-4EE2-BA48-BA9CCB9FADD6}" srcId="{D86A4337-DD3F-4CB8-8F4B-0E49AB1207CD}" destId="{5844B348-D379-4922-8173-EDA419EF809B}" srcOrd="1" destOrd="0" parTransId="{1C992B27-74CF-4B5D-A995-949307F4B85E}" sibTransId="{C594FF68-2BD4-49D5-AF08-87E6AB174C0D}"/>
    <dgm:cxn modelId="{AA907376-7718-4AB2-8EA1-564682E85B86}" srcId="{D86A4337-DD3F-4CB8-8F4B-0E49AB1207CD}" destId="{D7B88885-A99C-4814-A38E-2DC88468D0F6}" srcOrd="2" destOrd="0" parTransId="{D33148D4-F576-4B6F-BDE0-7D3BD5D303AE}" sibTransId="{F4D9041A-FD62-4832-B15B-8FD2165576FF}"/>
    <dgm:cxn modelId="{D59C5D47-34D2-4C02-8CBE-35882F2F51B2}" srcId="{D86A4337-DD3F-4CB8-8F4B-0E49AB1207CD}" destId="{0C3FB491-1838-4584-806E-FFA63370EF76}" srcOrd="0" destOrd="0" parTransId="{3A29B032-57A1-4257-83AB-9EDDD4C6F84B}" sibTransId="{DD4F140B-2C2A-4BA3-93C2-20B02AF1E9A2}"/>
    <dgm:cxn modelId="{071C6E5D-7DC7-4545-AF62-09939817F925}" type="presOf" srcId="{0C3FB491-1838-4584-806E-FFA63370EF76}" destId="{649FF2F3-D4B3-4E4D-871B-59F0A2710802}" srcOrd="0" destOrd="0" presId="urn:microsoft.com/office/officeart/2005/8/layout/pyramid2"/>
    <dgm:cxn modelId="{7DB06AB7-E257-47A4-A0F9-7389782FEA1A}" type="presOf" srcId="{A34DBAE1-8998-4DD0-82C1-7CA2D23872CB}" destId="{3E3A0FB7-5BC4-42DC-B2AE-B0016CD423CA}" srcOrd="0" destOrd="0" presId="urn:microsoft.com/office/officeart/2005/8/layout/pyramid2"/>
    <dgm:cxn modelId="{842D7FD0-4F06-4950-876E-A0198BC8DBB9}" type="presOf" srcId="{CC2FE7E9-2B85-477B-B7B9-A7AE7AE28384}" destId="{1C0B1182-6297-421B-8D97-F73F1FE94E57}" srcOrd="0" destOrd="0" presId="urn:microsoft.com/office/officeart/2005/8/layout/pyramid2"/>
    <dgm:cxn modelId="{5EB74C1F-EC54-4BFB-9D8B-A4559D282A14}" type="presOf" srcId="{5844B348-D379-4922-8173-EDA419EF809B}" destId="{A7B00F52-01E9-4056-9790-3AE5D6508819}" srcOrd="0" destOrd="0" presId="urn:microsoft.com/office/officeart/2005/8/layout/pyramid2"/>
    <dgm:cxn modelId="{62A68321-63F9-4A7E-B910-198E28C823BA}" srcId="{D86A4337-DD3F-4CB8-8F4B-0E49AB1207CD}" destId="{CC2FE7E9-2B85-477B-B7B9-A7AE7AE28384}" srcOrd="4" destOrd="0" parTransId="{2894BA7E-F032-41DC-AA2C-76D9352629C6}" sibTransId="{E73AD0E1-9868-4F3A-B826-08D63501D8EA}"/>
    <dgm:cxn modelId="{C4A122AB-83FA-40A5-B1A6-1DB2BA5DA36F}" type="presOf" srcId="{D7B88885-A99C-4814-A38E-2DC88468D0F6}" destId="{7EB655D3-C459-415C-971B-024F0C036199}" srcOrd="0" destOrd="0" presId="urn:microsoft.com/office/officeart/2005/8/layout/pyramid2"/>
    <dgm:cxn modelId="{B3DF44F2-7DBF-4211-A9B2-C7886B54643C}" type="presOf" srcId="{D86A4337-DD3F-4CB8-8F4B-0E49AB1207CD}" destId="{2744E987-F312-4CAC-86C2-4EC73F894670}" srcOrd="0" destOrd="0" presId="urn:microsoft.com/office/officeart/2005/8/layout/pyramid2"/>
    <dgm:cxn modelId="{B35179B5-D265-4D18-A250-FDE8515491E6}" type="presParOf" srcId="{2744E987-F312-4CAC-86C2-4EC73F894670}" destId="{09E2DBF7-C716-4592-9273-588BABC9D57D}" srcOrd="0" destOrd="0" presId="urn:microsoft.com/office/officeart/2005/8/layout/pyramid2"/>
    <dgm:cxn modelId="{D77BB5A2-1CDF-4D02-90D7-6DB2C2B880C0}" type="presParOf" srcId="{2744E987-F312-4CAC-86C2-4EC73F894670}" destId="{29072650-0488-4E19-AAC5-9B3F8E390CF8}" srcOrd="1" destOrd="0" presId="urn:microsoft.com/office/officeart/2005/8/layout/pyramid2"/>
    <dgm:cxn modelId="{AA088990-1D6B-41B6-B11B-29A64FAD221E}" type="presParOf" srcId="{29072650-0488-4E19-AAC5-9B3F8E390CF8}" destId="{649FF2F3-D4B3-4E4D-871B-59F0A2710802}" srcOrd="0" destOrd="0" presId="urn:microsoft.com/office/officeart/2005/8/layout/pyramid2"/>
    <dgm:cxn modelId="{3200B106-52A5-4C73-ADE2-0A7B536BE065}" type="presParOf" srcId="{29072650-0488-4E19-AAC5-9B3F8E390CF8}" destId="{A111CF4F-5948-4653-A1CE-60E1B1BB76B1}" srcOrd="1" destOrd="0" presId="urn:microsoft.com/office/officeart/2005/8/layout/pyramid2"/>
    <dgm:cxn modelId="{54169869-4AA5-49AC-B256-5591396B822C}" type="presParOf" srcId="{29072650-0488-4E19-AAC5-9B3F8E390CF8}" destId="{A7B00F52-01E9-4056-9790-3AE5D6508819}" srcOrd="2" destOrd="0" presId="urn:microsoft.com/office/officeart/2005/8/layout/pyramid2"/>
    <dgm:cxn modelId="{8B9F20E1-ABF4-410C-BFCA-5A9EFEC7E424}" type="presParOf" srcId="{29072650-0488-4E19-AAC5-9B3F8E390CF8}" destId="{9128F6BA-54AC-46DA-9DA4-084F6228103A}" srcOrd="3" destOrd="0" presId="urn:microsoft.com/office/officeart/2005/8/layout/pyramid2"/>
    <dgm:cxn modelId="{34F25996-A4CE-4369-84A8-9C0D04F3A3F0}" type="presParOf" srcId="{29072650-0488-4E19-AAC5-9B3F8E390CF8}" destId="{7EB655D3-C459-415C-971B-024F0C036199}" srcOrd="4" destOrd="0" presId="urn:microsoft.com/office/officeart/2005/8/layout/pyramid2"/>
    <dgm:cxn modelId="{400FEE10-9CA3-41C5-86A4-ED9B3AFC8784}" type="presParOf" srcId="{29072650-0488-4E19-AAC5-9B3F8E390CF8}" destId="{55184C72-9D89-4E7B-8E73-6902DACF57FE}" srcOrd="5" destOrd="0" presId="urn:microsoft.com/office/officeart/2005/8/layout/pyramid2"/>
    <dgm:cxn modelId="{2FB1F306-F5A9-40CE-96A5-7191D08E25B9}" type="presParOf" srcId="{29072650-0488-4E19-AAC5-9B3F8E390CF8}" destId="{3E3A0FB7-5BC4-42DC-B2AE-B0016CD423CA}" srcOrd="6" destOrd="0" presId="urn:microsoft.com/office/officeart/2005/8/layout/pyramid2"/>
    <dgm:cxn modelId="{70832C2C-6201-489F-AB65-3091A45A784F}" type="presParOf" srcId="{29072650-0488-4E19-AAC5-9B3F8E390CF8}" destId="{4C662ADD-D0D6-4198-8083-49F687BB78A4}" srcOrd="7" destOrd="0" presId="urn:microsoft.com/office/officeart/2005/8/layout/pyramid2"/>
    <dgm:cxn modelId="{71783031-A26D-414C-9718-A4B92781829F}" type="presParOf" srcId="{29072650-0488-4E19-AAC5-9B3F8E390CF8}" destId="{1C0B1182-6297-421B-8D97-F73F1FE94E57}" srcOrd="8" destOrd="0" presId="urn:microsoft.com/office/officeart/2005/8/layout/pyramid2"/>
    <dgm:cxn modelId="{1E3E35BD-85F4-40B6-9846-6B4F6752D3F7}" type="presParOf" srcId="{29072650-0488-4E19-AAC5-9B3F8E390CF8}" destId="{D64C38D3-B12A-40D7-B174-86B7E8AF5438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ED36BD-4CD5-49B6-83EB-0CBE89698363}" type="doc">
      <dgm:prSet loTypeId="urn:microsoft.com/office/officeart/2005/8/layout/vList3#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D30CC106-CB04-4C78-8A7F-458B994BD4D7}">
      <dgm:prSet custT="1"/>
      <dgm:spPr/>
      <dgm:t>
        <a:bodyPr/>
        <a:lstStyle/>
        <a:p>
          <a:pPr rtl="0"/>
          <a:r>
            <a:rPr lang="ru-RU" sz="1800" b="1" i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режим смены динамических поз (конторки)</a:t>
          </a:r>
          <a:r>
            <a:rPr lang="ru-RU" sz="1800" b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1800" b="1" u="none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A63454-7C0D-48F7-80DC-86CFEBA5176A}" type="parTrans" cxnId="{0A9456C1-688E-44DC-8AC8-9B0F13EA4474}">
      <dgm:prSet/>
      <dgm:spPr/>
      <dgm:t>
        <a:bodyPr/>
        <a:lstStyle/>
        <a:p>
          <a:endParaRPr lang="ru-RU"/>
        </a:p>
      </dgm:t>
    </dgm:pt>
    <dgm:pt modelId="{7F5753F5-C784-4072-A0D2-EEF07DD417A7}" type="sibTrans" cxnId="{0A9456C1-688E-44DC-8AC8-9B0F13EA4474}">
      <dgm:prSet/>
      <dgm:spPr/>
      <dgm:t>
        <a:bodyPr/>
        <a:lstStyle/>
        <a:p>
          <a:endParaRPr lang="ru-RU"/>
        </a:p>
      </dgm:t>
    </dgm:pt>
    <dgm:pt modelId="{CAFF3A75-FA2C-4FE9-BFD8-8746BBE3201A}">
      <dgm:prSet custT="1"/>
      <dgm:spPr/>
      <dgm:t>
        <a:bodyPr/>
        <a:lstStyle/>
        <a:p>
          <a:r>
            <a:rPr lang="ru-RU" sz="18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на зрительную и мышечно-телесную координацию </a:t>
          </a:r>
          <a:r>
            <a:rPr lang="ru-RU" sz="1800" b="1" i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800" b="1" i="1" u="none" dirty="0" err="1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офтальмотренажёр</a:t>
          </a:r>
          <a:r>
            <a:rPr lang="ru-RU" sz="1800" b="1" i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  <a:endParaRPr lang="ru-RU" sz="1800" b="1" i="1" u="none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1D2DFB-A66C-4731-9383-F8A2AD39FA76}" type="parTrans" cxnId="{16EE250A-548B-4FFF-AE43-8D5C36AFD097}">
      <dgm:prSet/>
      <dgm:spPr/>
      <dgm:t>
        <a:bodyPr/>
        <a:lstStyle/>
        <a:p>
          <a:endParaRPr lang="ru-RU"/>
        </a:p>
      </dgm:t>
    </dgm:pt>
    <dgm:pt modelId="{6085158A-9EAB-4F96-AF13-0D3911CA23AC}" type="sibTrans" cxnId="{16EE250A-548B-4FFF-AE43-8D5C36AFD097}">
      <dgm:prSet/>
      <dgm:spPr/>
      <dgm:t>
        <a:bodyPr/>
        <a:lstStyle/>
        <a:p>
          <a:endParaRPr lang="ru-RU"/>
        </a:p>
      </dgm:t>
    </dgm:pt>
    <dgm:pt modelId="{3A48C7ED-54A2-4E08-BC29-B845C8B14EDF}">
      <dgm:prSet custT="1"/>
      <dgm:spPr/>
      <dgm:t>
        <a:bodyPr/>
        <a:lstStyle/>
        <a:p>
          <a:pPr rtl="0"/>
          <a:r>
            <a:rPr lang="ru-RU" sz="1800" b="1" i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для расширения зрительных горизонтов и развития </a:t>
          </a:r>
          <a:r>
            <a:rPr lang="ru-RU" sz="18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творческого воображения  </a:t>
          </a:r>
          <a:r>
            <a:rPr lang="ru-RU" sz="1800" b="1" i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(экологическое панно);</a:t>
          </a:r>
          <a:endParaRPr lang="ru-RU" sz="1800" u="none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95D87E-A61A-494A-B787-5600D163581B}" type="sibTrans" cxnId="{678D1F68-7647-4D28-8795-706F478ECE5C}">
      <dgm:prSet/>
      <dgm:spPr/>
      <dgm:t>
        <a:bodyPr/>
        <a:lstStyle/>
        <a:p>
          <a:endParaRPr lang="ru-RU"/>
        </a:p>
      </dgm:t>
    </dgm:pt>
    <dgm:pt modelId="{9A94B6A0-315B-47B1-BD51-DEE9AF946EDA}" type="parTrans" cxnId="{678D1F68-7647-4D28-8795-706F478ECE5C}">
      <dgm:prSet/>
      <dgm:spPr/>
      <dgm:t>
        <a:bodyPr/>
        <a:lstStyle/>
        <a:p>
          <a:endParaRPr lang="ru-RU"/>
        </a:p>
      </dgm:t>
    </dgm:pt>
    <dgm:pt modelId="{6D40B560-EC2E-45EB-81BB-68DC0C4427DE}">
      <dgm:prSet/>
      <dgm:spPr/>
      <dgm:t>
        <a:bodyPr/>
        <a:lstStyle/>
        <a:p>
          <a:pPr rtl="0"/>
          <a:r>
            <a:rPr lang="ru-RU" b="1" i="1" u="none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на мышечно-двигательную координацию («сенсорные кресты»).</a:t>
          </a:r>
          <a:endParaRPr lang="ru-RU" u="none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583CB5-A978-4011-AA0C-1FE9BB2EE4F6}" type="parTrans" cxnId="{F9E0E7EB-44D7-4807-ABC7-53FD25651B99}">
      <dgm:prSet/>
      <dgm:spPr/>
      <dgm:t>
        <a:bodyPr/>
        <a:lstStyle/>
        <a:p>
          <a:endParaRPr lang="ru-RU"/>
        </a:p>
      </dgm:t>
    </dgm:pt>
    <dgm:pt modelId="{988FA9AB-7B0F-4805-923E-71E8F7F1E3BC}" type="sibTrans" cxnId="{F9E0E7EB-44D7-4807-ABC7-53FD25651B99}">
      <dgm:prSet/>
      <dgm:spPr/>
      <dgm:t>
        <a:bodyPr/>
        <a:lstStyle/>
        <a:p>
          <a:endParaRPr lang="ru-RU"/>
        </a:p>
      </dgm:t>
    </dgm:pt>
    <dgm:pt modelId="{818D5E61-B739-4429-A52E-8B0A696B2342}" type="pres">
      <dgm:prSet presAssocID="{A7ED36BD-4CD5-49B6-83EB-0CBE8969836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A3662C-9A7D-4189-B605-24FC01C90B4C}" type="pres">
      <dgm:prSet presAssocID="{D30CC106-CB04-4C78-8A7F-458B994BD4D7}" presName="composite" presStyleCnt="0"/>
      <dgm:spPr/>
    </dgm:pt>
    <dgm:pt modelId="{AA585854-6661-4122-8F57-0B21B149E9BB}" type="pres">
      <dgm:prSet presAssocID="{D30CC106-CB04-4C78-8A7F-458B994BD4D7}" presName="imgShp" presStyleLbl="fgImgPlace1" presStyleIdx="0" presStyleCnt="4"/>
      <dgm:spPr>
        <a:prstGeom prst="teardrop">
          <a:avLst/>
        </a:prstGeom>
      </dgm:spPr>
    </dgm:pt>
    <dgm:pt modelId="{D04293AC-DEE0-48B4-B6B7-C91A448DA4C2}" type="pres">
      <dgm:prSet presAssocID="{D30CC106-CB04-4C78-8A7F-458B994BD4D7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DF9F6-6585-4BE9-8C5D-5B25BA2D3521}" type="pres">
      <dgm:prSet presAssocID="{7F5753F5-C784-4072-A0D2-EEF07DD417A7}" presName="spacing" presStyleCnt="0"/>
      <dgm:spPr/>
    </dgm:pt>
    <dgm:pt modelId="{1E0EB47F-B03F-465D-A33E-AF6CF23FE57D}" type="pres">
      <dgm:prSet presAssocID="{CAFF3A75-FA2C-4FE9-BFD8-8746BBE3201A}" presName="composite" presStyleCnt="0"/>
      <dgm:spPr/>
    </dgm:pt>
    <dgm:pt modelId="{26C3F32D-13EF-4530-9D27-8E42A6E7390A}" type="pres">
      <dgm:prSet presAssocID="{CAFF3A75-FA2C-4FE9-BFD8-8746BBE3201A}" presName="imgShp" presStyleLbl="fgImgPlace1" presStyleIdx="1" presStyleCnt="4"/>
      <dgm:spPr/>
    </dgm:pt>
    <dgm:pt modelId="{F05735B8-1C11-466E-A418-EBB1E19E2D7D}" type="pres">
      <dgm:prSet presAssocID="{CAFF3A75-FA2C-4FE9-BFD8-8746BBE3201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4A769-E648-4B62-9068-6601A072C976}" type="pres">
      <dgm:prSet presAssocID="{6085158A-9EAB-4F96-AF13-0D3911CA23AC}" presName="spacing" presStyleCnt="0"/>
      <dgm:spPr/>
    </dgm:pt>
    <dgm:pt modelId="{973FC5B6-F5EF-446B-926E-F78B0843059F}" type="pres">
      <dgm:prSet presAssocID="{3A48C7ED-54A2-4E08-BC29-B845C8B14EDF}" presName="composite" presStyleCnt="0"/>
      <dgm:spPr/>
    </dgm:pt>
    <dgm:pt modelId="{0C94401B-E5CF-4737-863A-33709AFB9428}" type="pres">
      <dgm:prSet presAssocID="{3A48C7ED-54A2-4E08-BC29-B845C8B14EDF}" presName="imgShp" presStyleLbl="fgImgPlace1" presStyleIdx="2" presStyleCnt="4"/>
      <dgm:spPr>
        <a:prstGeom prst="teardrop">
          <a:avLst/>
        </a:prstGeom>
      </dgm:spPr>
    </dgm:pt>
    <dgm:pt modelId="{1A039E49-3C32-4676-B12C-B9467F7CC696}" type="pres">
      <dgm:prSet presAssocID="{3A48C7ED-54A2-4E08-BC29-B845C8B14ED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AD85EA-2024-441C-AD22-3D3C3791266D}" type="pres">
      <dgm:prSet presAssocID="{E995D87E-A61A-494A-B787-5600D163581B}" presName="spacing" presStyleCnt="0"/>
      <dgm:spPr/>
    </dgm:pt>
    <dgm:pt modelId="{5716DB53-0F47-49B1-846D-61FAFDBD89F4}" type="pres">
      <dgm:prSet presAssocID="{6D40B560-EC2E-45EB-81BB-68DC0C4427DE}" presName="composite" presStyleCnt="0"/>
      <dgm:spPr/>
    </dgm:pt>
    <dgm:pt modelId="{DA06044C-86EE-4C59-B8E8-2A9B4CA44D5F}" type="pres">
      <dgm:prSet presAssocID="{6D40B560-EC2E-45EB-81BB-68DC0C4427DE}" presName="imgShp" presStyleLbl="fgImgPlace1" presStyleIdx="3" presStyleCnt="4"/>
      <dgm:spPr/>
    </dgm:pt>
    <dgm:pt modelId="{F7A6D1A8-F461-47D3-A872-AC2D099F6F3E}" type="pres">
      <dgm:prSet presAssocID="{6D40B560-EC2E-45EB-81BB-68DC0C4427DE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C8A987-A4A0-4CFE-A29B-21A942F2221D}" type="presOf" srcId="{3A48C7ED-54A2-4E08-BC29-B845C8B14EDF}" destId="{1A039E49-3C32-4676-B12C-B9467F7CC696}" srcOrd="0" destOrd="0" presId="urn:microsoft.com/office/officeart/2005/8/layout/vList3#2"/>
    <dgm:cxn modelId="{C07AE25A-8CB7-446D-963B-DB37195D6F8E}" type="presOf" srcId="{CAFF3A75-FA2C-4FE9-BFD8-8746BBE3201A}" destId="{F05735B8-1C11-466E-A418-EBB1E19E2D7D}" srcOrd="0" destOrd="0" presId="urn:microsoft.com/office/officeart/2005/8/layout/vList3#2"/>
    <dgm:cxn modelId="{F9E0E7EB-44D7-4807-ABC7-53FD25651B99}" srcId="{A7ED36BD-4CD5-49B6-83EB-0CBE89698363}" destId="{6D40B560-EC2E-45EB-81BB-68DC0C4427DE}" srcOrd="3" destOrd="0" parTransId="{A4583CB5-A978-4011-AA0C-1FE9BB2EE4F6}" sibTransId="{988FA9AB-7B0F-4805-923E-71E8F7F1E3BC}"/>
    <dgm:cxn modelId="{0A9456C1-688E-44DC-8AC8-9B0F13EA4474}" srcId="{A7ED36BD-4CD5-49B6-83EB-0CBE89698363}" destId="{D30CC106-CB04-4C78-8A7F-458B994BD4D7}" srcOrd="0" destOrd="0" parTransId="{A1A63454-7C0D-48F7-80DC-86CFEBA5176A}" sibTransId="{7F5753F5-C784-4072-A0D2-EEF07DD417A7}"/>
    <dgm:cxn modelId="{40AA7D0E-04E0-46A0-BC67-3EDCA1D6A6BD}" type="presOf" srcId="{A7ED36BD-4CD5-49B6-83EB-0CBE89698363}" destId="{818D5E61-B739-4429-A52E-8B0A696B2342}" srcOrd="0" destOrd="0" presId="urn:microsoft.com/office/officeart/2005/8/layout/vList3#2"/>
    <dgm:cxn modelId="{50194DC6-784F-4681-A8B4-F1AC7CD82B80}" type="presOf" srcId="{6D40B560-EC2E-45EB-81BB-68DC0C4427DE}" destId="{F7A6D1A8-F461-47D3-A872-AC2D099F6F3E}" srcOrd="0" destOrd="0" presId="urn:microsoft.com/office/officeart/2005/8/layout/vList3#2"/>
    <dgm:cxn modelId="{16EE250A-548B-4FFF-AE43-8D5C36AFD097}" srcId="{A7ED36BD-4CD5-49B6-83EB-0CBE89698363}" destId="{CAFF3A75-FA2C-4FE9-BFD8-8746BBE3201A}" srcOrd="1" destOrd="0" parTransId="{511D2DFB-A66C-4731-9383-F8A2AD39FA76}" sibTransId="{6085158A-9EAB-4F96-AF13-0D3911CA23AC}"/>
    <dgm:cxn modelId="{0033656E-E3F0-4307-94BC-9F33C1E52428}" type="presOf" srcId="{D30CC106-CB04-4C78-8A7F-458B994BD4D7}" destId="{D04293AC-DEE0-48B4-B6B7-C91A448DA4C2}" srcOrd="0" destOrd="0" presId="urn:microsoft.com/office/officeart/2005/8/layout/vList3#2"/>
    <dgm:cxn modelId="{678D1F68-7647-4D28-8795-706F478ECE5C}" srcId="{A7ED36BD-4CD5-49B6-83EB-0CBE89698363}" destId="{3A48C7ED-54A2-4E08-BC29-B845C8B14EDF}" srcOrd="2" destOrd="0" parTransId="{9A94B6A0-315B-47B1-BD51-DEE9AF946EDA}" sibTransId="{E995D87E-A61A-494A-B787-5600D163581B}"/>
    <dgm:cxn modelId="{8DE95059-7734-4599-BF40-3BBBCC072385}" type="presParOf" srcId="{818D5E61-B739-4429-A52E-8B0A696B2342}" destId="{7CA3662C-9A7D-4189-B605-24FC01C90B4C}" srcOrd="0" destOrd="0" presId="urn:microsoft.com/office/officeart/2005/8/layout/vList3#2"/>
    <dgm:cxn modelId="{803659E9-102D-45C3-B482-C184E7466A44}" type="presParOf" srcId="{7CA3662C-9A7D-4189-B605-24FC01C90B4C}" destId="{AA585854-6661-4122-8F57-0B21B149E9BB}" srcOrd="0" destOrd="0" presId="urn:microsoft.com/office/officeart/2005/8/layout/vList3#2"/>
    <dgm:cxn modelId="{7D440F1B-7CBD-4E9C-B969-D5908EA40D57}" type="presParOf" srcId="{7CA3662C-9A7D-4189-B605-24FC01C90B4C}" destId="{D04293AC-DEE0-48B4-B6B7-C91A448DA4C2}" srcOrd="1" destOrd="0" presId="urn:microsoft.com/office/officeart/2005/8/layout/vList3#2"/>
    <dgm:cxn modelId="{495A4A14-2152-45F6-82FC-D904B1A9B23E}" type="presParOf" srcId="{818D5E61-B739-4429-A52E-8B0A696B2342}" destId="{9D1DF9F6-6585-4BE9-8C5D-5B25BA2D3521}" srcOrd="1" destOrd="0" presId="urn:microsoft.com/office/officeart/2005/8/layout/vList3#2"/>
    <dgm:cxn modelId="{01F9E4AF-DFD3-422B-807D-9BA12FC8AB60}" type="presParOf" srcId="{818D5E61-B739-4429-A52E-8B0A696B2342}" destId="{1E0EB47F-B03F-465D-A33E-AF6CF23FE57D}" srcOrd="2" destOrd="0" presId="urn:microsoft.com/office/officeart/2005/8/layout/vList3#2"/>
    <dgm:cxn modelId="{6A620627-5CCC-4081-84BC-F6222633E261}" type="presParOf" srcId="{1E0EB47F-B03F-465D-A33E-AF6CF23FE57D}" destId="{26C3F32D-13EF-4530-9D27-8E42A6E7390A}" srcOrd="0" destOrd="0" presId="urn:microsoft.com/office/officeart/2005/8/layout/vList3#2"/>
    <dgm:cxn modelId="{D2A165F4-A2B8-4273-82CB-CE53F396F7CF}" type="presParOf" srcId="{1E0EB47F-B03F-465D-A33E-AF6CF23FE57D}" destId="{F05735B8-1C11-466E-A418-EBB1E19E2D7D}" srcOrd="1" destOrd="0" presId="urn:microsoft.com/office/officeart/2005/8/layout/vList3#2"/>
    <dgm:cxn modelId="{8C7F24C7-A1DD-4DA2-8F2C-6D9BD64FE220}" type="presParOf" srcId="{818D5E61-B739-4429-A52E-8B0A696B2342}" destId="{C4B4A769-E648-4B62-9068-6601A072C976}" srcOrd="3" destOrd="0" presId="urn:microsoft.com/office/officeart/2005/8/layout/vList3#2"/>
    <dgm:cxn modelId="{DC3FC68B-6B7B-434D-B104-66076063B2D5}" type="presParOf" srcId="{818D5E61-B739-4429-A52E-8B0A696B2342}" destId="{973FC5B6-F5EF-446B-926E-F78B0843059F}" srcOrd="4" destOrd="0" presId="urn:microsoft.com/office/officeart/2005/8/layout/vList3#2"/>
    <dgm:cxn modelId="{F382921D-2914-4730-BB8A-D531412FC8C5}" type="presParOf" srcId="{973FC5B6-F5EF-446B-926E-F78B0843059F}" destId="{0C94401B-E5CF-4737-863A-33709AFB9428}" srcOrd="0" destOrd="0" presId="urn:microsoft.com/office/officeart/2005/8/layout/vList3#2"/>
    <dgm:cxn modelId="{C5F27250-3883-4C1D-84B5-F4F302E57F1C}" type="presParOf" srcId="{973FC5B6-F5EF-446B-926E-F78B0843059F}" destId="{1A039E49-3C32-4676-B12C-B9467F7CC696}" srcOrd="1" destOrd="0" presId="urn:microsoft.com/office/officeart/2005/8/layout/vList3#2"/>
    <dgm:cxn modelId="{F78C9DE5-D293-4953-966C-81C6E8B2E992}" type="presParOf" srcId="{818D5E61-B739-4429-A52E-8B0A696B2342}" destId="{16AD85EA-2024-441C-AD22-3D3C3791266D}" srcOrd="5" destOrd="0" presId="urn:microsoft.com/office/officeart/2005/8/layout/vList3#2"/>
    <dgm:cxn modelId="{DE795984-B86C-4D03-B4A6-EE1435D53D7C}" type="presParOf" srcId="{818D5E61-B739-4429-A52E-8B0A696B2342}" destId="{5716DB53-0F47-49B1-846D-61FAFDBD89F4}" srcOrd="6" destOrd="0" presId="urn:microsoft.com/office/officeart/2005/8/layout/vList3#2"/>
    <dgm:cxn modelId="{22701689-C37E-4D51-A11E-9D40588CE45A}" type="presParOf" srcId="{5716DB53-0F47-49B1-846D-61FAFDBD89F4}" destId="{DA06044C-86EE-4C59-B8E8-2A9B4CA44D5F}" srcOrd="0" destOrd="0" presId="urn:microsoft.com/office/officeart/2005/8/layout/vList3#2"/>
    <dgm:cxn modelId="{0F682837-EBFD-4FF3-98CD-406F36D34CDF}" type="presParOf" srcId="{5716DB53-0F47-49B1-846D-61FAFDBD89F4}" destId="{F7A6D1A8-F461-47D3-A872-AC2D099F6F3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2DBF7-C716-4592-9273-588BABC9D57D}">
      <dsp:nvSpPr>
        <dsp:cNvPr id="0" name=""/>
        <dsp:cNvSpPr/>
      </dsp:nvSpPr>
      <dsp:spPr>
        <a:xfrm>
          <a:off x="0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9FF2F3-D4B3-4E4D-871B-59F0A2710802}">
      <dsp:nvSpPr>
        <dsp:cNvPr id="0" name=""/>
        <dsp:cNvSpPr/>
      </dsp:nvSpPr>
      <dsp:spPr>
        <a:xfrm>
          <a:off x="975615" y="2360622"/>
          <a:ext cx="2544546" cy="16795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воспитание здоровых, духовно и физически развитых детей</a:t>
          </a:r>
          <a:r>
            <a:rPr lang="ru-RU" sz="800" kern="1200" dirty="0" smtClean="0"/>
            <a:t>. </a:t>
          </a:r>
          <a:endParaRPr lang="ru-RU" sz="800" kern="1200" dirty="0"/>
        </a:p>
      </dsp:txBody>
      <dsp:txXfrm>
        <a:off x="1057604" y="2442611"/>
        <a:ext cx="2380568" cy="1515578"/>
      </dsp:txXfrm>
    </dsp:sp>
    <dsp:sp modelId="{A7B00F52-01E9-4056-9790-3AE5D6508819}">
      <dsp:nvSpPr>
        <dsp:cNvPr id="0" name=""/>
        <dsp:cNvSpPr/>
      </dsp:nvSpPr>
      <dsp:spPr>
        <a:xfrm>
          <a:off x="4525724" y="1631832"/>
          <a:ext cx="2941875" cy="38170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Увеличение двигательной активности</a:t>
          </a:r>
          <a:r>
            <a:rPr lang="en-US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ребенка на занятиях.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44357" y="1650465"/>
        <a:ext cx="2904609" cy="344440"/>
      </dsp:txXfrm>
    </dsp:sp>
    <dsp:sp modelId="{7EB655D3-C459-415C-971B-024F0C036199}">
      <dsp:nvSpPr>
        <dsp:cNvPr id="0" name=""/>
        <dsp:cNvSpPr/>
      </dsp:nvSpPr>
      <dsp:spPr>
        <a:xfrm>
          <a:off x="4512280" y="2600540"/>
          <a:ext cx="2941875" cy="4377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Включение в учебный процесс упражнений по тренировке зрения.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33648" y="2621908"/>
        <a:ext cx="2899139" cy="394986"/>
      </dsp:txXfrm>
    </dsp:sp>
    <dsp:sp modelId="{3E3A0FB7-5BC4-42DC-B2AE-B0016CD423CA}">
      <dsp:nvSpPr>
        <dsp:cNvPr id="0" name=""/>
        <dsp:cNvSpPr/>
      </dsp:nvSpPr>
      <dsp:spPr>
        <a:xfrm>
          <a:off x="4525724" y="3657600"/>
          <a:ext cx="2941875" cy="39043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44784" y="3676660"/>
        <a:ext cx="2903755" cy="352318"/>
      </dsp:txXfrm>
    </dsp:sp>
    <dsp:sp modelId="{1C0B1182-6297-421B-8D97-F73F1FE94E57}">
      <dsp:nvSpPr>
        <dsp:cNvPr id="0" name=""/>
        <dsp:cNvSpPr/>
      </dsp:nvSpPr>
      <dsp:spPr>
        <a:xfrm>
          <a:off x="4447970" y="413565"/>
          <a:ext cx="3001713" cy="676254"/>
        </a:xfrm>
        <a:prstGeom prst="roundRect">
          <a:avLst/>
        </a:prstGeom>
        <a:solidFill>
          <a:schemeClr val="accent1">
            <a:alpha val="90000"/>
          </a:schemeClr>
        </a:solidFill>
        <a:ln w="190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ЗАДАЧИ: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4480982" y="446577"/>
        <a:ext cx="2935689" cy="6102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293AC-DEE0-48B4-B6B7-C91A448DA4C2}">
      <dsp:nvSpPr>
        <dsp:cNvPr id="0" name=""/>
        <dsp:cNvSpPr/>
      </dsp:nvSpPr>
      <dsp:spPr>
        <a:xfrm rot="10800000">
          <a:off x="1481687" y="2573"/>
          <a:ext cx="4965954" cy="92345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220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режим смены динамических поз (конторки)</a:t>
          </a:r>
          <a:r>
            <a:rPr lang="ru-RU" sz="1800" b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1800" b="1" u="none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2552" y="2573"/>
        <a:ext cx="4735089" cy="923459"/>
      </dsp:txXfrm>
    </dsp:sp>
    <dsp:sp modelId="{AA585854-6661-4122-8F57-0B21B149E9BB}">
      <dsp:nvSpPr>
        <dsp:cNvPr id="0" name=""/>
        <dsp:cNvSpPr/>
      </dsp:nvSpPr>
      <dsp:spPr>
        <a:xfrm>
          <a:off x="1019958" y="2573"/>
          <a:ext cx="923459" cy="923459"/>
        </a:xfrm>
        <a:prstGeom prst="teardrop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5735B8-1C11-466E-A418-EBB1E19E2D7D}">
      <dsp:nvSpPr>
        <dsp:cNvPr id="0" name=""/>
        <dsp:cNvSpPr/>
      </dsp:nvSpPr>
      <dsp:spPr>
        <a:xfrm rot="10800000">
          <a:off x="1481687" y="1201692"/>
          <a:ext cx="4965954" cy="92345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220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на зрительную и мышечно-телесную координацию </a:t>
          </a:r>
          <a:r>
            <a:rPr lang="ru-RU" sz="1800" b="1" i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1800" b="1" i="1" u="none" kern="1200" dirty="0" err="1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офтальмотренажёр</a:t>
          </a:r>
          <a:r>
            <a:rPr lang="ru-RU" sz="1800" b="1" i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);</a:t>
          </a:r>
          <a:endParaRPr lang="ru-RU" sz="1800" b="1" i="1" u="none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2552" y="1201692"/>
        <a:ext cx="4735089" cy="923459"/>
      </dsp:txXfrm>
    </dsp:sp>
    <dsp:sp modelId="{26C3F32D-13EF-4530-9D27-8E42A6E7390A}">
      <dsp:nvSpPr>
        <dsp:cNvPr id="0" name=""/>
        <dsp:cNvSpPr/>
      </dsp:nvSpPr>
      <dsp:spPr>
        <a:xfrm>
          <a:off x="1019958" y="1201692"/>
          <a:ext cx="923459" cy="923459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A039E49-3C32-4676-B12C-B9467F7CC696}">
      <dsp:nvSpPr>
        <dsp:cNvPr id="0" name=""/>
        <dsp:cNvSpPr/>
      </dsp:nvSpPr>
      <dsp:spPr>
        <a:xfrm rot="10800000">
          <a:off x="1481687" y="2400811"/>
          <a:ext cx="4965954" cy="92345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220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для расширения зрительных горизонтов и развития </a:t>
          </a:r>
          <a:r>
            <a:rPr lang="ru-RU" sz="1800" b="1" i="1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творческого воображения  </a:t>
          </a:r>
          <a:r>
            <a:rPr lang="ru-RU" sz="1800" b="1" i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(экологическое панно);</a:t>
          </a:r>
          <a:endParaRPr lang="ru-RU" sz="1800" u="none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2552" y="2400811"/>
        <a:ext cx="4735089" cy="923459"/>
      </dsp:txXfrm>
    </dsp:sp>
    <dsp:sp modelId="{0C94401B-E5CF-4737-863A-33709AFB9428}">
      <dsp:nvSpPr>
        <dsp:cNvPr id="0" name=""/>
        <dsp:cNvSpPr/>
      </dsp:nvSpPr>
      <dsp:spPr>
        <a:xfrm>
          <a:off x="1019958" y="2400811"/>
          <a:ext cx="923459" cy="923459"/>
        </a:xfrm>
        <a:prstGeom prst="teardrop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A6D1A8-F461-47D3-A872-AC2D099F6F3E}">
      <dsp:nvSpPr>
        <dsp:cNvPr id="0" name=""/>
        <dsp:cNvSpPr/>
      </dsp:nvSpPr>
      <dsp:spPr>
        <a:xfrm rot="10800000">
          <a:off x="1481687" y="3599929"/>
          <a:ext cx="4965954" cy="92345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77000"/>
              </a:schemeClr>
            </a:gs>
            <a:gs pos="81000">
              <a:schemeClr val="accent3">
                <a:hueOff val="0"/>
                <a:satOff val="0"/>
                <a:lumOff val="0"/>
                <a:alphaOff val="0"/>
                <a:tint val="79000"/>
              </a:schemeClr>
            </a:gs>
            <a:gs pos="86000">
              <a:schemeClr val="accent3">
                <a:hueOff val="0"/>
                <a:satOff val="0"/>
                <a:lumOff val="0"/>
                <a:alphaOff val="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35000"/>
              </a:schemeClr>
            </a:gs>
          </a:gsLst>
          <a:lin ang="5400000" scaled="1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220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u="none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упражнения на мышечно-двигательную координацию («сенсорные кресты»).</a:t>
          </a:r>
          <a:endParaRPr lang="ru-RU" sz="1900" u="none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12552" y="3599929"/>
        <a:ext cx="4735089" cy="923459"/>
      </dsp:txXfrm>
    </dsp:sp>
    <dsp:sp modelId="{DA06044C-86EE-4C59-B8E8-2A9B4CA44D5F}">
      <dsp:nvSpPr>
        <dsp:cNvPr id="0" name=""/>
        <dsp:cNvSpPr/>
      </dsp:nvSpPr>
      <dsp:spPr>
        <a:xfrm>
          <a:off x="1019958" y="3599929"/>
          <a:ext cx="923459" cy="923459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3">
              <a:tint val="5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 dir="r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62000" y="2057400"/>
            <a:ext cx="7696200" cy="2895600"/>
          </a:xfr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Применение  элементов </a:t>
            </a:r>
            <a:br>
              <a:rPr lang="ru-RU" sz="2800" dirty="0" smtClean="0"/>
            </a:br>
            <a:r>
              <a:rPr lang="ru-RU" sz="2800" dirty="0" err="1" smtClean="0"/>
              <a:t>Здоровьесберегающей</a:t>
            </a:r>
            <a:r>
              <a:rPr lang="ru-RU" sz="2800" dirty="0" smtClean="0"/>
              <a:t>  технологии</a:t>
            </a:r>
            <a:br>
              <a:rPr lang="ru-RU" sz="2800" dirty="0" smtClean="0"/>
            </a:br>
            <a:r>
              <a:rPr lang="ru-RU" sz="2800" dirty="0" err="1" smtClean="0"/>
              <a:t>В.Ф.Базарного</a:t>
            </a: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в  учебно-воспитательном  процессе </a:t>
            </a:r>
            <a:br>
              <a:rPr lang="ru-RU" sz="2800" dirty="0" smtClean="0"/>
            </a:br>
            <a:r>
              <a:rPr lang="ru-RU" sz="2800" dirty="0" smtClean="0"/>
              <a:t>в  начальной  школе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subTitle" idx="1"/>
          </p:nvPr>
        </p:nvSpPr>
        <p:spPr>
          <a:xfrm>
            <a:off x="1547664" y="476672"/>
            <a:ext cx="6480048" cy="457200"/>
          </a:xfr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Муниципальное бюджетное общеобразовательное учреждение 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Средняя общеобразовательная школа №3 г. Азнакаево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» </a:t>
            </a:r>
          </a:p>
          <a:p>
            <a:pPr algn="ctr"/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</a:rPr>
              <a:t>Азнакаевского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муниципального района Республики Татарстан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1447800"/>
            <a:ext cx="7315200" cy="2554545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сделать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умным и рассудительным, сделайте его крепким и  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здоровым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пусть он работает, действует, бегает, кричит, пусть он находится   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постоянном движении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3600" dirty="0" smtClean="0"/>
              <a:t>                                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Жан-Жак 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Руссо</a:t>
            </a:r>
          </a:p>
        </p:txBody>
      </p:sp>
    </p:spTree>
    <p:extLst>
      <p:ext uri="{BB962C8B-B14F-4D97-AF65-F5344CB8AC3E}">
        <p14:creationId xmlns:p14="http://schemas.microsoft.com/office/powerpoint/2010/main" val="265377468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1447800"/>
            <a:ext cx="7315200" cy="29238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    «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не боюсь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400" b="1" i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</a:t>
            </a: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повторять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забота о здоровье - это важнейший труд педагога. От жизнерадостности, бодрости детей зависит их духовная жизнь, мировоззрение, умственное развитие, прочность знаний, вера в свои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силы».</a:t>
            </a:r>
          </a:p>
          <a:p>
            <a:pPr algn="r"/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62" y="-785842"/>
            <a:ext cx="9125038" cy="811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99280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2209800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56417F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56417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572000"/>
            <a:ext cx="7239000" cy="1096963"/>
          </a:xfrm>
        </p:spPr>
        <p:txBody>
          <a:bodyPr>
            <a:noAutofit/>
          </a:bodyPr>
          <a:lstStyle/>
          <a:p>
            <a:pPr algn="ctr" fontAlgn="base">
              <a:buNone/>
            </a:pPr>
            <a:endParaRPr lang="ru-RU" sz="1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old.edu54.ru/sites/default/files/images/2010/01/bcdb3f4759e88ccc9ea7a2ede02cde6d32bd72ef.preview.jpg"/>
          <p:cNvPicPr>
            <a:picLocks noChangeAspect="1" noChangeArrowheads="1"/>
          </p:cNvPicPr>
          <p:nvPr/>
        </p:nvPicPr>
        <p:blipFill>
          <a:blip r:embed="rId2"/>
          <a:srcRect b="3750"/>
          <a:stretch>
            <a:fillRect/>
          </a:stretch>
        </p:blipFill>
        <p:spPr bwMode="auto">
          <a:xfrm>
            <a:off x="2971800" y="685800"/>
            <a:ext cx="2787064" cy="34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9200" y="4583723"/>
            <a:ext cx="6477000" cy="1219200"/>
          </a:xfr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 fontAlgn="base"/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Базарный Владимир Филиппович</a:t>
            </a:r>
            <a:b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хирург-офтальмолог, доктор медицинских наук, профессор и 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педагог-новатор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24400" y="1066800"/>
            <a:ext cx="3733800" cy="4572000"/>
          </a:xfr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32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«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 –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резервы сил: иммунных, защитных, физических и духовных.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они не даются изначально, а возвращаются по законам воспитания.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 наукой воспитания является педагогика».</a:t>
            </a:r>
            <a:endParaRPr lang="ru-RU" sz="26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lvl="0" algn="r">
              <a:lnSpc>
                <a:spcPct val="120000"/>
              </a:lnSpc>
              <a:buNone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</a:rPr>
              <a:t>                                                      </a:t>
            </a:r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В.Ф.Базарный</a:t>
            </a:r>
            <a:endParaRPr lang="ru-RU" sz="26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 l="6720" r="875" b="4177"/>
          <a:stretch>
            <a:fillRect/>
          </a:stretch>
        </p:blipFill>
        <p:spPr>
          <a:xfrm>
            <a:off x="1066800" y="1894800"/>
            <a:ext cx="2969993" cy="291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«Обучение в режиме сенсорной свободы 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психомоторного раскрепощения»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253517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981200" y="4114800"/>
            <a:ext cx="1447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876800" y="2819400"/>
            <a:ext cx="484632" cy="30480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876800" y="3810000"/>
            <a:ext cx="484632" cy="30480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876800" y="4800600"/>
            <a:ext cx="484632" cy="304800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75698"/>
              </p:ext>
            </p:extLst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04800"/>
            <a:ext cx="7467600" cy="1143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vert="horz" lIns="45720" rIns="4572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методы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приёмы, используемые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В. Ф.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Базарного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62000" y="280500"/>
            <a:ext cx="7467600" cy="1143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vert="horz" lIns="45720" rIns="4572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В.Ф.Базарного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определенную организацию учебного класса. 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как традиционные, так и специальные </a:t>
            </a:r>
            <a:r>
              <a:rPr lang="ru-RU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ростомерные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парты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конторки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анятия  проводятся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режиме смены динамических </a:t>
            </a:r>
            <a:r>
              <a:rPr lang="ru-RU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поз.</a:t>
            </a:r>
            <a:endParaRPr kumimoji="0" lang="ru-RU" b="1" i="1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Picture 5" descr="IMG_83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330" y="1839468"/>
            <a:ext cx="2514600" cy="3332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593" y="3733800"/>
            <a:ext cx="1740963" cy="2314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39468"/>
            <a:ext cx="2419350" cy="322580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superstand.com.ua/wp-content/uploads/TRENAGER-100-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854" y="1828800"/>
            <a:ext cx="3504433" cy="237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92369" y="274638"/>
            <a:ext cx="7848000" cy="1404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vert="horz" lIns="45720" rIns="4572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разминок и упражнений на мышечно-телесную и зрительную координацию, а также на развитие внимания и быстроты реакции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</a:t>
            </a:r>
            <a:r>
              <a:rPr lang="ru-RU" sz="1600" b="1" i="1" u="sng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офтальмотренажёр</a:t>
            </a:r>
            <a:r>
              <a:rPr lang="ru-RU" sz="16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(плакат-схема зрительных траекторий в максимально возможную величину), который размещен на одной из боковых стен или на потолке. Упражнения сочетают в себе движения глазами, головой и туловищем. </a:t>
            </a:r>
            <a:endParaRPr kumimoji="0" lang="ru-RU" sz="1600" b="1" i="1" u="sng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914650"/>
            <a:ext cx="4495800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96396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62000" y="280500"/>
            <a:ext cx="7467600" cy="1143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vert="horz" lIns="45720" rIns="4572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расширения зрительных горизонтов, развития творческого воображения и целостного (чувственно-образного и интеллектуального) восприятия и познания мира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 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</a:t>
            </a: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картина-панно.</a:t>
            </a:r>
            <a:endParaRPr kumimoji="0" lang="ru-RU" b="1" i="1" u="sng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3621795" cy="20589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352800"/>
            <a:ext cx="3581400" cy="256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4281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903300"/>
            <a:ext cx="2715020" cy="41429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20" y="2362358"/>
            <a:ext cx="3261360" cy="3224784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10020" y="381000"/>
            <a:ext cx="7467600" cy="1143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>
                <a:lumMod val="50000"/>
              </a:schemeClr>
            </a:solidFill>
          </a:ln>
        </p:spPr>
        <p:txBody>
          <a:bodyPr vert="horz" lIns="45720" rIns="4572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двигательной активности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одвижные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кресты</a:t>
            </a: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деревянные планки, подвешенные к потолку класса, на которых располагаются дидактические материалы.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63270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928</TotalTime>
  <Words>339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 Применение  элементов  Здоровьесберегающей  технологии В.Ф.Базарного  в  учебно-воспитательном  процессе  в  начальной  школе </vt:lpstr>
      <vt:lpstr>Базарный Владимир Филиппович хирург-офтальмолог, доктор медицинских наук, профессор и педагог-новатор </vt:lpstr>
      <vt:lpstr>Презентация PowerPoint</vt:lpstr>
      <vt:lpstr>«Обучение в режиме сенсорной свободы  и психомоторного раскрепощения»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технологии. Метод В.Ф.Базарного</dc:title>
  <dc:creator>Саня</dc:creator>
  <cp:lastModifiedBy>ГУЗЕЛЬ</cp:lastModifiedBy>
  <cp:revision>67</cp:revision>
  <dcterms:created xsi:type="dcterms:W3CDTF">2006-08-16T00:00:00Z</dcterms:created>
  <dcterms:modified xsi:type="dcterms:W3CDTF">2022-04-05T09:42:30Z</dcterms:modified>
</cp:coreProperties>
</file>