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7" autoAdjust="0"/>
    <p:restoredTop sz="94638" autoAdjust="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14.06.2020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14.06.2020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14.06.2020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len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0"/>
            <a:ext cx="8662616" cy="6669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74320"/>
            <a:ext cx="8034096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Arial Black" pitchFamily="34" charset="0"/>
              </a:rPr>
              <a:t>Мини – музей</a:t>
            </a:r>
            <a:br>
              <a:rPr lang="ru-RU" dirty="0" smtClean="0">
                <a:solidFill>
                  <a:srgbClr val="FFFF00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rgbClr val="FFFF00"/>
                </a:solidFill>
                <a:latin typeface="Arial Black" pitchFamily="34" charset="0"/>
              </a:rPr>
              <a:t>«Быт Смоленского края» </a:t>
            </a:r>
            <a:endParaRPr lang="ru-RU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08104" y="5445224"/>
            <a:ext cx="30243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FFFF00"/>
                </a:solidFill>
                <a:latin typeface="Arial Black" pitchFamily="34" charset="0"/>
              </a:rPr>
              <a:t>Творческая группа МБДОУ ДС № 28 «Надежда»</a:t>
            </a:r>
          </a:p>
          <a:p>
            <a:r>
              <a:rPr lang="ru-RU" sz="1400" dirty="0" smtClean="0">
                <a:solidFill>
                  <a:srgbClr val="FFFF00"/>
                </a:solidFill>
                <a:latin typeface="Arial Black" pitchFamily="34" charset="0"/>
              </a:rPr>
              <a:t>Руководитель </a:t>
            </a:r>
            <a:r>
              <a:rPr lang="ru-RU" sz="1400" dirty="0" err="1" smtClean="0">
                <a:solidFill>
                  <a:srgbClr val="FFFF00"/>
                </a:solidFill>
                <a:latin typeface="Arial Black" pitchFamily="34" charset="0"/>
              </a:rPr>
              <a:t>Томчук</a:t>
            </a:r>
            <a:r>
              <a:rPr lang="ru-RU" sz="1400" dirty="0" smtClean="0">
                <a:solidFill>
                  <a:srgbClr val="FFFF00"/>
                </a:solidFill>
                <a:latin typeface="Arial Black" pitchFamily="34" charset="0"/>
              </a:rPr>
              <a:t> И.И</a:t>
            </a:r>
            <a:r>
              <a:rPr lang="ru-RU" sz="1600" dirty="0" smtClean="0">
                <a:solidFill>
                  <a:srgbClr val="FFFF00"/>
                </a:solidFill>
                <a:latin typeface="Arial Black" pitchFamily="34" charset="0"/>
              </a:rPr>
              <a:t>.</a:t>
            </a:r>
            <a:endParaRPr lang="ru-RU" sz="1600" dirty="0">
              <a:solidFill>
                <a:srgbClr val="FFFF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imageRC0YK94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88640"/>
            <a:ext cx="8280920" cy="64807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imageU2SGTKE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16632"/>
            <a:ext cx="8568952" cy="65527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imageR5IQJ3P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188640"/>
            <a:ext cx="7056784" cy="64087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XII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88640"/>
            <a:ext cx="8823900" cy="64807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320"/>
            <a:ext cx="7632848" cy="3946768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Цель:</a:t>
            </a: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Средствами мини - музея  осуществляется воспитание, обучение, развитие и социализация воспитанников ДОУ.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elarusian_National-Dress-04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4128" y="0"/>
            <a:ext cx="5449255" cy="402563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8352928" cy="6669360"/>
          </a:xfrm>
        </p:spPr>
        <p:txBody>
          <a:bodyPr>
            <a:normAutofit fontScale="90000"/>
          </a:bodyPr>
          <a:lstStyle/>
          <a:p>
            <a:r>
              <a:rPr lang="ru-RU" sz="2200" b="1" i="1" dirty="0" smtClean="0">
                <a:solidFill>
                  <a:srgbClr val="002060"/>
                </a:solidFill>
                <a:latin typeface="Arial Black" pitchFamily="34" charset="0"/>
              </a:rPr>
              <a:t>Задачи:</a:t>
            </a:r>
            <a:r>
              <a:rPr lang="ru-RU" sz="2200" b="1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2200" b="1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200" b="1" dirty="0" smtClean="0">
                <a:solidFill>
                  <a:srgbClr val="002060"/>
                </a:solidFill>
                <a:latin typeface="Arial Black" pitchFamily="34" charset="0"/>
              </a:rPr>
              <a:t>1. Включить педагогов, детей и</a:t>
            </a:r>
            <a:br>
              <a:rPr lang="ru-RU" sz="2200" b="1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200" b="1" dirty="0" smtClean="0">
                <a:solidFill>
                  <a:srgbClr val="002060"/>
                </a:solidFill>
                <a:latin typeface="Arial Black" pitchFamily="34" charset="0"/>
              </a:rPr>
              <a:t> родителей в творческий процесс</a:t>
            </a:r>
            <a:br>
              <a:rPr lang="ru-RU" sz="2200" b="1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200" b="1" dirty="0" smtClean="0">
                <a:solidFill>
                  <a:srgbClr val="002060"/>
                </a:solidFill>
                <a:latin typeface="Arial Black" pitchFamily="34" charset="0"/>
              </a:rPr>
              <a:t> по созданию и пополнению мини –</a:t>
            </a:r>
            <a:br>
              <a:rPr lang="ru-RU" sz="2200" b="1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200" b="1" dirty="0" smtClean="0">
                <a:solidFill>
                  <a:srgbClr val="002060"/>
                </a:solidFill>
                <a:latin typeface="Arial Black" pitchFamily="34" charset="0"/>
              </a:rPr>
              <a:t> музея.</a:t>
            </a:r>
            <a:br>
              <a:rPr lang="ru-RU" sz="2200" b="1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200" b="1" dirty="0" smtClean="0">
                <a:solidFill>
                  <a:srgbClr val="002060"/>
                </a:solidFill>
                <a:latin typeface="Arial Black" pitchFamily="34" charset="0"/>
              </a:rPr>
              <a:t>2.  Обеспечить безопасные, </a:t>
            </a:r>
            <a:br>
              <a:rPr lang="ru-RU" sz="2200" b="1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200" b="1" dirty="0" smtClean="0">
                <a:solidFill>
                  <a:srgbClr val="002060"/>
                </a:solidFill>
                <a:latin typeface="Arial Black" pitchFamily="34" charset="0"/>
              </a:rPr>
              <a:t>психологически-комфортные, </a:t>
            </a:r>
            <a:br>
              <a:rPr lang="ru-RU" sz="2200" b="1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200" b="1" dirty="0" smtClean="0">
                <a:solidFill>
                  <a:srgbClr val="002060"/>
                </a:solidFill>
                <a:latin typeface="Arial Black" pitchFamily="34" charset="0"/>
              </a:rPr>
              <a:t>эстетические и </a:t>
            </a:r>
            <a:r>
              <a:rPr lang="ru-RU" sz="2200" b="1" dirty="0" err="1" smtClean="0">
                <a:solidFill>
                  <a:srgbClr val="002060"/>
                </a:solidFill>
                <a:latin typeface="Arial Black" pitchFamily="34" charset="0"/>
              </a:rPr>
              <a:t>здоровьесберегающие</a:t>
            </a:r>
            <a:r>
              <a:rPr lang="ru-RU" sz="2200" b="1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br>
              <a:rPr lang="ru-RU" sz="2200" b="1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200" b="1" dirty="0" smtClean="0">
                <a:solidFill>
                  <a:srgbClr val="002060"/>
                </a:solidFill>
                <a:latin typeface="Arial Black" pitchFamily="34" charset="0"/>
              </a:rPr>
              <a:t>условия;</a:t>
            </a:r>
            <a:br>
              <a:rPr lang="ru-RU" sz="2200" b="1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200" b="1" dirty="0" smtClean="0">
                <a:solidFill>
                  <a:srgbClr val="002060"/>
                </a:solidFill>
                <a:latin typeface="Arial Black" pitchFamily="34" charset="0"/>
              </a:rPr>
              <a:t>3. Способствовать формированию </a:t>
            </a:r>
            <a:br>
              <a:rPr lang="ru-RU" sz="2200" b="1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200" b="1" dirty="0" smtClean="0">
                <a:solidFill>
                  <a:srgbClr val="002060"/>
                </a:solidFill>
                <a:latin typeface="Arial Black" pitchFamily="34" charset="0"/>
              </a:rPr>
              <a:t>представлений о формах традиционного семейного уклада;</a:t>
            </a:r>
            <a:br>
              <a:rPr lang="ru-RU" sz="2200" b="1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200" b="1" dirty="0" smtClean="0">
                <a:solidFill>
                  <a:srgbClr val="002060"/>
                </a:solidFill>
                <a:latin typeface="Arial Black" pitchFamily="34" charset="0"/>
              </a:rPr>
              <a:t>4. Ориентировать семью на духовно – нравственное воспитание детей;</a:t>
            </a:r>
            <a:br>
              <a:rPr lang="ru-RU" sz="2200" b="1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200" b="1" dirty="0" smtClean="0">
                <a:solidFill>
                  <a:srgbClr val="002060"/>
                </a:solidFill>
                <a:latin typeface="Arial Black" pitchFamily="34" charset="0"/>
              </a:rPr>
              <a:t>5. Формировать чувство любви к родному краю  на основе изучения русских народных традиций;</a:t>
            </a:r>
            <a:br>
              <a:rPr lang="ru-RU" sz="2200" b="1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200" b="1" dirty="0" smtClean="0">
                <a:solidFill>
                  <a:srgbClr val="002060"/>
                </a:solidFill>
                <a:latin typeface="Arial Black" pitchFamily="34" charset="0"/>
              </a:rPr>
              <a:t>6. Развивать эстетический вкус, умение видеть, ценить и беречь красоту русской природы;</a:t>
            </a:r>
            <a:br>
              <a:rPr lang="ru-RU" sz="2200" b="1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200" b="1" dirty="0" smtClean="0">
                <a:solidFill>
                  <a:srgbClr val="002060"/>
                </a:solidFill>
                <a:latin typeface="Arial Black" pitchFamily="34" charset="0"/>
              </a:rPr>
              <a:t>7. Повысить статус ДОУ и его конкурентоспособность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04833_origin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48336" y="188640"/>
            <a:ext cx="5395664" cy="253476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322128" cy="6336704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latin typeface="Arial Black" pitchFamily="34" charset="0"/>
              </a:rPr>
              <a:t/>
            </a:r>
            <a:br>
              <a:rPr lang="ru-RU" sz="2200" b="1" dirty="0" smtClean="0">
                <a:latin typeface="Arial Black" pitchFamily="34" charset="0"/>
              </a:rPr>
            </a:br>
            <a:r>
              <a:rPr lang="ru-RU" sz="2200" b="1" dirty="0" smtClean="0">
                <a:latin typeface="Arial Black" pitchFamily="34" charset="0"/>
              </a:rPr>
              <a:t/>
            </a:r>
            <a:br>
              <a:rPr lang="ru-RU" sz="2200" b="1" dirty="0" smtClean="0">
                <a:latin typeface="Arial Black" pitchFamily="34" charset="0"/>
              </a:rPr>
            </a:br>
            <a:r>
              <a:rPr lang="ru-RU" sz="2200" b="1" dirty="0" smtClean="0">
                <a:latin typeface="Arial Black" pitchFamily="34" charset="0"/>
              </a:rPr>
              <a:t/>
            </a:r>
            <a:br>
              <a:rPr lang="ru-RU" sz="2200" b="1" dirty="0" smtClean="0">
                <a:latin typeface="Arial Black" pitchFamily="34" charset="0"/>
              </a:rPr>
            </a:br>
            <a:r>
              <a:rPr lang="ru-RU" sz="2200" b="1" dirty="0" smtClean="0">
                <a:solidFill>
                  <a:srgbClr val="002060"/>
                </a:solidFill>
                <a:latin typeface="Arial Black" pitchFamily="34" charset="0"/>
              </a:rPr>
              <a:t>Наглядность</a:t>
            </a:r>
            <a: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  <a:t>. </a:t>
            </a:r>
            <a:b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  <a:t>Коллекция экспозиций </a:t>
            </a:r>
            <a:b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  <a:t>содержит разнообразный </a:t>
            </a:r>
            <a:b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  <a:t>наглядный и практический </a:t>
            </a:r>
            <a:b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  <a:t>материал:</a:t>
            </a:r>
            <a:b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  <a:t>  - макеты деревянных домов;</a:t>
            </a:r>
            <a:b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  <a:t>  - утварь;</a:t>
            </a:r>
            <a:b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  <a:t>  - посуда;</a:t>
            </a:r>
            <a:b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  <a:t>  - национальные костюмы смоленского края;</a:t>
            </a:r>
            <a:b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  <a:t>  - предметы </a:t>
            </a:r>
            <a: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  <a:t>ремесел</a:t>
            </a:r>
            <a: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  <a:t>;  </a:t>
            </a:r>
            <a:b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  <a:t>  - прялка, кружева, вышивки, старинные платки, полотенца;</a:t>
            </a:r>
            <a:b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  <a:t>  - дидактические карты.</a:t>
            </a:r>
            <a:b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  <a:t>Все это позволяет подвести детей к глубокому пониманию смысла фольклорных произведений, а также самобытности народных промыслов, связи народного творчества в его различных проявлениях с бытом, традициями, окружающей природой.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320"/>
            <a:ext cx="8394136" cy="6395040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  <a:t>Финансовая база мини - музея ДОУ складывается на основе благотворительной и безвозмездной помощи старинными вещами и образцами русского ремесла педагогами, родителями воспитанников ДОУ и населения города Смоленска.</a:t>
            </a:r>
            <a:b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Arial Black" pitchFamily="34" charset="0"/>
              </a:rPr>
              <a:t>Мини - музей  детского сада отражает специфику дошкольного возраста детей.  Ежегодно (периодически) музей  будет пополняется экспонатами, здесь же будут размещаться работы педагогов, сотрудников, совместные работы детей и родителей воспитанников.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4283968" cy="3212976"/>
          </a:xfrm>
          <a:prstGeom prst="rect">
            <a:avLst/>
          </a:prstGeom>
        </p:spPr>
      </p:pic>
      <p:pic>
        <p:nvPicPr>
          <p:cNvPr id="4" name="Рисунок 3" descr="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0"/>
            <a:ext cx="4187957" cy="31409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74320"/>
            <a:ext cx="8034096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Приглашаем Вас в наш музей</a:t>
            </a:r>
            <a:endParaRPr lang="ru-RU" sz="3600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3" name="Рисунок 2" descr="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1268760"/>
            <a:ext cx="7056784" cy="52925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slide_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imageCEZFPJPZ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0"/>
            <a:ext cx="7416824" cy="6669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imageEYR5DTZQ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0"/>
            <a:ext cx="7416824" cy="6741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83</TotalTime>
  <Words>25</Words>
  <Application>Microsoft Office PowerPoint</Application>
  <PresentationFormat>Экран (4:3)</PresentationFormat>
  <Paragraphs>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Мини – музей «Быт Смоленского края» </vt:lpstr>
      <vt:lpstr>Цель: Средствами мини - музея  осуществляется воспитание, обучение, развитие и социализация воспитанников ДОУ. </vt:lpstr>
      <vt:lpstr>Задачи: 1. Включить педагогов, детей и  родителей в творческий процесс  по созданию и пополнению мини –  музея. 2.  Обеспечить безопасные,  психологически-комфортные,  эстетические и здоровьесберегающие  условия; 3. Способствовать формированию  представлений о формах традиционного семейного уклада; 4. Ориентировать семью на духовно – нравственное воспитание детей; 5. Формировать чувство любви к родному краю  на основе изучения русских народных традиций; 6. Развивать эстетический вкус, умение видеть, ценить и беречь красоту русской природы; 7. Повысить статус ДОУ и его конкурентоспособность.</vt:lpstr>
      <vt:lpstr>   Наглядность.  Коллекция экспозиций  содержит разнообразный  наглядный и практический  материал:   - макеты деревянных домов;   - утварь;   - посуда;   - национальные костюмы смоленского края;   - предметы ремесел;     - прялка, кружева, вышивки, старинные платки, полотенца;   - дидактические карты. Все это позволяет подвести детей к глубокому пониманию смысла фольклорных произведений, а также самобытности народных промыслов, связи народного творчества в его различных проявлениях с бытом, традициями, окружающей природой. </vt:lpstr>
      <vt:lpstr>           Финансовая база мини - музея ДОУ складывается на основе благотворительной и безвозмездной помощи старинными вещами и образцами русского ремесла педагогами, родителями воспитанников ДОУ и населения города Смоленска. Мини - музей  детского сада отражает специфику дошкольного возраста детей.  Ежегодно (периодически) музей  будет пополняется экспонатами, здесь же будут размещаться работы педагогов, сотрудников, совместные работы детей и родителей воспитанников. </vt:lpstr>
      <vt:lpstr>Приглашаем Вас в наш музей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Кристина</cp:lastModifiedBy>
  <cp:revision>12</cp:revision>
  <dcterms:created xsi:type="dcterms:W3CDTF">2016-12-07T15:30:01Z</dcterms:created>
  <dcterms:modified xsi:type="dcterms:W3CDTF">2020-06-14T13:55:50Z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1349248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