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4"/>
  </p:notesMasterIdLst>
  <p:sldIdLst>
    <p:sldId id="256" r:id="rId2"/>
    <p:sldId id="257" r:id="rId3"/>
    <p:sldId id="279" r:id="rId4"/>
    <p:sldId id="259" r:id="rId5"/>
    <p:sldId id="260" r:id="rId6"/>
    <p:sldId id="261" r:id="rId7"/>
    <p:sldId id="262" r:id="rId8"/>
    <p:sldId id="263" r:id="rId9"/>
    <p:sldId id="264" r:id="rId10"/>
    <p:sldId id="28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3" r:id="rId19"/>
    <p:sldId id="282" r:id="rId20"/>
    <p:sldId id="278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0" autoAdjust="0"/>
    <p:restoredTop sz="86969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E61CB-93BA-460B-86BC-0A255F136576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EC236-69A8-4F4C-96C3-A70C36C710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04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EC236-69A8-4F4C-96C3-A70C36C7109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152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EC236-69A8-4F4C-96C3-A70C36C7109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146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EC236-69A8-4F4C-96C3-A70C36C7109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779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46576-7BD1-45FF-92AB-420214C79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32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FFF59A4-9C6F-4283-B463-91FB6D6E9557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16D74B1-FD0C-4DC3-8797-3305A8E690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7"/>
            <a:ext cx="8640960" cy="1944215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Нет, весь я не умру…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3717032"/>
            <a:ext cx="7117180" cy="192176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Памяти  </a:t>
            </a:r>
            <a:r>
              <a:rPr lang="ru-RU" sz="4400" b="1" dirty="0" err="1" smtClean="0">
                <a:solidFill>
                  <a:srgbClr val="FF0000"/>
                </a:solidFill>
              </a:rPr>
              <a:t>А.С.Пушкина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159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olcevaVP\Desktop\АС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4709071" cy="63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876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3944" y="404665"/>
            <a:ext cx="4944320" cy="6216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99592" y="5571946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Иван                       Бунин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52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51720" y="404664"/>
            <a:ext cx="4824536" cy="62387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566124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Валерий                 Брюсов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560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295400" y="260648"/>
            <a:ext cx="6045200" cy="62417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1520" y="530120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Анна                         Ахматова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108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384735"/>
            <a:ext cx="5664107" cy="64732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39552" y="5373216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Александр                      Блок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50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96806"/>
            <a:ext cx="6019896" cy="65611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9512" y="527423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Владимир                   </a:t>
            </a:r>
            <a:r>
              <a:rPr lang="ru-RU" sz="4800" dirty="0">
                <a:solidFill>
                  <a:srgbClr val="002060"/>
                </a:solidFill>
              </a:rPr>
              <a:t>М</a:t>
            </a:r>
            <a:r>
              <a:rPr lang="ru-RU" sz="4800" dirty="0" smtClean="0">
                <a:solidFill>
                  <a:srgbClr val="002060"/>
                </a:solidFill>
              </a:rPr>
              <a:t>аяковский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803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70"/>
          <a:stretch/>
        </p:blipFill>
        <p:spPr>
          <a:xfrm>
            <a:off x="2123728" y="177800"/>
            <a:ext cx="5040560" cy="6680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95536" y="4869160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Дмитрий                      Минаев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235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52562" y="332656"/>
            <a:ext cx="4923694" cy="629087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1520" y="4941168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Марина                      Цветаева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6968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332655"/>
            <a:ext cx="5328591" cy="59804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3528" y="558924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Сергей                                 Есенин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6153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79712" y="201125"/>
            <a:ext cx="5184576" cy="6396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39552" y="544522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Памятник </a:t>
            </a:r>
            <a:r>
              <a:rPr lang="ru-RU" sz="4000" dirty="0">
                <a:solidFill>
                  <a:srgbClr val="FF0000"/>
                </a:solidFill>
              </a:rPr>
              <a:t>П</a:t>
            </a:r>
            <a:r>
              <a:rPr lang="ru-RU" sz="4000" dirty="0" smtClean="0">
                <a:solidFill>
                  <a:srgbClr val="FF0000"/>
                </a:solidFill>
              </a:rPr>
              <a:t>ушкину в Москве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975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olcevaVP\Desktop\Пушкин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630281" cy="5740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1403648" y="6165304"/>
            <a:ext cx="6001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Александр Сергеевич Пушкин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937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8990" y="404664"/>
            <a:ext cx="5117265" cy="62366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3528" y="494116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Николай                             </a:t>
            </a:r>
            <a:r>
              <a:rPr lang="ru-RU" sz="4800" dirty="0" err="1" smtClean="0">
                <a:solidFill>
                  <a:srgbClr val="002060"/>
                </a:solidFill>
              </a:rPr>
              <a:t>Доризо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0451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79712" y="156015"/>
            <a:ext cx="5256584" cy="64413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3528" y="5301208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Константин          Бальмонт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626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1640" y="260649"/>
            <a:ext cx="5290640" cy="6478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755576" y="5373216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Могила </a:t>
            </a:r>
            <a:r>
              <a:rPr lang="ru-RU" sz="4800" dirty="0" err="1" smtClean="0">
                <a:solidFill>
                  <a:srgbClr val="FF0000"/>
                </a:solidFill>
              </a:rPr>
              <a:t>А.С.Пушкина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70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9" descr="О золотом петушке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lum bright="-6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20843182">
            <a:off x="468313" y="1484313"/>
            <a:ext cx="2790825" cy="37211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10" descr="книга сказок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771800" y="1340768"/>
            <a:ext cx="3697287" cy="50403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6" name="Picture 11" descr="Рисунок СП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lum bright="-12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1306061">
            <a:off x="5724525" y="1341438"/>
            <a:ext cx="2833688" cy="3794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2352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679509" y="2276872"/>
            <a:ext cx="8074024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У Чёрной речки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515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88640"/>
            <a:ext cx="5184576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6065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002060"/>
                </a:solidFill>
              </a:rPr>
              <a:t>Святогорский</a:t>
            </a:r>
            <a:r>
              <a:rPr lang="ru-RU" sz="4000" dirty="0" smtClean="0">
                <a:solidFill>
                  <a:srgbClr val="002060"/>
                </a:solidFill>
              </a:rPr>
              <a:t> монастырь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744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88640"/>
            <a:ext cx="5256584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55652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25378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979712" y="125030"/>
            <a:ext cx="5400600" cy="65933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3528" y="5518973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Василий              Жуковский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191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862380" y="332656"/>
            <a:ext cx="5777720" cy="61206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39552" y="558924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Михаил                Лермонтов 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842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350</TotalTime>
  <Words>50</Words>
  <Application>Microsoft Office PowerPoint</Application>
  <PresentationFormat>Экран (4:3)</PresentationFormat>
  <Paragraphs>22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Нет, весь я не умру…</vt:lpstr>
      <vt:lpstr>Слайд 2</vt:lpstr>
      <vt:lpstr>Слайд 3</vt:lpstr>
      <vt:lpstr>У Чёрной речки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Нет, весь я не умру…</dc:title>
  <dc:creator>Усольцева В.П.</dc:creator>
  <cp:lastModifiedBy>1</cp:lastModifiedBy>
  <cp:revision>46</cp:revision>
  <dcterms:created xsi:type="dcterms:W3CDTF">2012-01-25T03:39:25Z</dcterms:created>
  <dcterms:modified xsi:type="dcterms:W3CDTF">2022-04-04T03:38:34Z</dcterms:modified>
</cp:coreProperties>
</file>