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95" r:id="rId3"/>
    <p:sldId id="293" r:id="rId4"/>
    <p:sldId id="265" r:id="rId5"/>
    <p:sldId id="289" r:id="rId6"/>
    <p:sldId id="294" r:id="rId7"/>
    <p:sldId id="290" r:id="rId8"/>
    <p:sldId id="291" r:id="rId9"/>
    <p:sldId id="27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601" autoAdjust="0"/>
  </p:normalViewPr>
  <p:slideViewPr>
    <p:cSldViewPr snapToGrid="0">
      <p:cViewPr varScale="1">
        <p:scale>
          <a:sx n="65" d="100"/>
          <a:sy n="65" d="100"/>
        </p:scale>
        <p:origin x="-1330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25531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782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976061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1845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9130916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41567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37734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7457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3455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070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9972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52908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7475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3787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5899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3657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6FB6A-B773-4FD9-86EC-FF4B598345F9}" type="datetimeFigureOut">
              <a:rPr lang="ru-RU" smtClean="0"/>
              <a:pPr/>
              <a:t>28.03.2017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36784E5-99F9-4701-BAA4-017959EB6D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576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353" y="307731"/>
            <a:ext cx="9401908" cy="141556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/>
                </a:solidFill>
              </a:rPr>
              <a:t>Обязанности родителей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User\Desktop\219853_html_m274e026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4193" y="2250031"/>
            <a:ext cx="4989284" cy="38353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39969" y="2154777"/>
            <a:ext cx="64359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Презентация педагога-психолога 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МАДОУ д/с № 57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Журавлевой А.В.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608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4966" y="316524"/>
            <a:ext cx="5171465" cy="134815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Цели и задачи: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52954" y="1434998"/>
            <a:ext cx="10539046" cy="4684447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Осознание родителями своих обязанностей;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Дифференциация обязанностей на «эффективные» и «неэффективные»;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Осознание, что необходимо уделять время как    ребенку, так и себе;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Осознание, что существование прав и обязанностей родителей  равноценно;</a:t>
            </a:r>
          </a:p>
          <a:p>
            <a:pPr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Осознание необходимости передавать ребенку ответственность за свою жизнь.</a:t>
            </a:r>
            <a:endParaRPr lang="ru-RU" sz="28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_60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0"/>
            <a:ext cx="6172200" cy="4114800"/>
          </a:xfrm>
          <a:prstGeom prst="rect">
            <a:avLst/>
          </a:prstGeom>
          <a:noFill/>
        </p:spPr>
      </p:pic>
      <p:pic>
        <p:nvPicPr>
          <p:cNvPr id="1027" name="Picture 3" descr="C:\Users\User\Desktop\IMG_60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116" y="2506785"/>
            <a:ext cx="6526824" cy="43512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39815" y="750277"/>
            <a:ext cx="9464798" cy="5160945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Родители обязаны</a:t>
            </a:r>
            <a:r>
              <a:rPr lang="ru-RU" sz="3200" b="1" i="1" dirty="0" smtClean="0"/>
              <a:t> </a:t>
            </a:r>
            <a:r>
              <a:rPr lang="ru-RU" sz="3200" b="1" i="1" dirty="0" smtClean="0">
                <a:solidFill>
                  <a:schemeClr val="tx1"/>
                </a:solidFill>
              </a:rPr>
              <a:t>защищать права и интересы ребенка;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обеспечивать условия жизни, необходимые для нормального развития ребенка (кормить, одевать, оберегать, любить);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обеспечить получение детьми основного общего образования;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>
                <a:solidFill>
                  <a:schemeClr val="tx1"/>
                </a:solidFill>
              </a:rPr>
              <a:t>з</a:t>
            </a:r>
            <a:r>
              <a:rPr lang="ru-RU" sz="3200" b="1" i="1" dirty="0" smtClean="0">
                <a:solidFill>
                  <a:schemeClr val="tx1"/>
                </a:solidFill>
              </a:rPr>
              <a:t>аботиться о здоровье (медицинское обслуживание), физическом, психическом, духовном и нравственном развитии своих детей ;</a:t>
            </a: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/>
          </a:p>
          <a:p>
            <a:pPr>
              <a:buFont typeface="Arial" pitchFamily="34" charset="0"/>
              <a:buChar char="•"/>
            </a:pP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039814" y="750277"/>
            <a:ext cx="10152185" cy="5160945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обеспечивать базу для всестороннего развития ребенка (посещение музеев, театров, выставок);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развивать ребенка согласно его интересам и способностям (кружки, секции);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учить быть самостоятельным;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учить уважать старших и не обижать маленьких;</a:t>
            </a:r>
          </a:p>
          <a:p>
            <a:pPr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tx1"/>
                </a:solidFill>
              </a:rPr>
              <a:t>учить нравственным основам (что такое хорошо и что такое плохо);</a:t>
            </a: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/>
          </a:p>
          <a:p>
            <a:pPr>
              <a:buFont typeface="Arial" pitchFamily="34" charset="0"/>
              <a:buChar char="•"/>
            </a:pP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_60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799" y="0"/>
            <a:ext cx="6172201" cy="4114800"/>
          </a:xfrm>
          <a:prstGeom prst="rect">
            <a:avLst/>
          </a:prstGeom>
          <a:noFill/>
        </p:spPr>
      </p:pic>
      <p:pic>
        <p:nvPicPr>
          <p:cNvPr id="2051" name="Picture 3" descr="C:\Users\User\Desktop\IMG_61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393" y="2778370"/>
            <a:ext cx="6119445" cy="4079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138246" y="422031"/>
            <a:ext cx="8053753" cy="6002215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оберегать от страданий ребенка;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оберегать от ошибок и неудач;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оберегать от всех опасностей;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жертвовать ради ребенка всем;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контролировать ребенка во всем;</a:t>
            </a:r>
          </a:p>
          <a:p>
            <a:pPr>
              <a:buFont typeface="Arial" pitchFamily="34" charset="0"/>
              <a:buChar char="•"/>
            </a:pPr>
            <a:r>
              <a:rPr lang="ru-RU" sz="3600" b="1" i="1" dirty="0" smtClean="0">
                <a:solidFill>
                  <a:srgbClr val="C00000"/>
                </a:solidFill>
              </a:rPr>
              <a:t>проживать за ребенка жизнь.</a:t>
            </a: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3200" b="1" i="1" dirty="0" smtClean="0"/>
          </a:p>
          <a:p>
            <a:pPr>
              <a:buFont typeface="Arial" pitchFamily="34" charset="0"/>
              <a:buChar char="•"/>
            </a:pPr>
            <a:endParaRPr lang="ru-RU" sz="3200" b="1" i="1" dirty="0"/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654" y="222738"/>
            <a:ext cx="3674915" cy="4114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slajd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5014" y="140276"/>
            <a:ext cx="10105293" cy="6717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799" y="553771"/>
            <a:ext cx="10062675" cy="2224599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Спасибо  за  внимание!</a:t>
            </a:r>
            <a:endParaRPr lang="ru-RU" sz="6000" b="1" dirty="0"/>
          </a:p>
        </p:txBody>
      </p:sp>
      <p:pic>
        <p:nvPicPr>
          <p:cNvPr id="1026" name="Picture 2" descr="C:\Users\User\Desktop\94596966_rebenokbezhitkroditely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81754" y="2538352"/>
            <a:ext cx="5685692" cy="3979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531</TotalTime>
  <Words>194</Words>
  <Application>Microsoft Office PowerPoint</Application>
  <PresentationFormat>Произвольный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Легкий дым</vt:lpstr>
      <vt:lpstr>Обязанности родителей</vt:lpstr>
      <vt:lpstr>Цели и задачи:</vt:lpstr>
      <vt:lpstr>Слайд 3</vt:lpstr>
      <vt:lpstr>Слайд 4</vt:lpstr>
      <vt:lpstr>Слайд 5</vt:lpstr>
      <vt:lpstr>Слайд 6</vt:lpstr>
      <vt:lpstr>Слайд 7</vt:lpstr>
      <vt:lpstr>Слайд 8</vt:lpstr>
      <vt:lpstr> Спасибо  за 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 школьных трудностей</dc:title>
  <dc:creator>1</dc:creator>
  <cp:lastModifiedBy>User</cp:lastModifiedBy>
  <cp:revision>80</cp:revision>
  <dcterms:created xsi:type="dcterms:W3CDTF">2015-04-23T11:06:48Z</dcterms:created>
  <dcterms:modified xsi:type="dcterms:W3CDTF">2017-03-28T18:48:04Z</dcterms:modified>
</cp:coreProperties>
</file>