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72" r:id="rId3"/>
    <p:sldId id="259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70" r:id="rId15"/>
    <p:sldId id="283" r:id="rId16"/>
    <p:sldId id="28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A924EF-77FD-4755-A404-FDA755DACC43}" type="doc">
      <dgm:prSet loTypeId="urn:microsoft.com/office/officeart/2005/8/layout/hProcess9" loCatId="process" qsTypeId="urn:microsoft.com/office/officeart/2005/8/quickstyle/simple3" qsCatId="simple" csTypeId="urn:microsoft.com/office/officeart/2005/8/colors/accent1_2" csCatId="accent1" phldr="1"/>
      <dgm:spPr/>
    </dgm:pt>
    <dgm:pt modelId="{22E0AB18-D2EE-411F-A669-42A829ABA300}">
      <dgm:prSet phldrT="[Текст]" custT="1"/>
      <dgm:spPr/>
      <dgm:t>
        <a:bodyPr/>
        <a:lstStyle/>
        <a:p>
          <a:r>
            <a:rPr lang="ru-RU" sz="1400" b="1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Образовательного потенциала пространства групповой комнаты и материалов, оборудования и инвентаря</a:t>
          </a:r>
          <a:endParaRPr lang="ru-RU" sz="1400" b="1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436F34F2-1367-4EBA-8521-751AD26B7426}" type="parTrans" cxnId="{943DD76F-95C7-467C-B5B4-17DCCBD775F9}">
      <dgm:prSet/>
      <dgm:spPr/>
      <dgm:t>
        <a:bodyPr/>
        <a:lstStyle/>
        <a:p>
          <a:endParaRPr lang="ru-RU" sz="1400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4EB76389-0B55-454A-A63E-66D420291511}" type="sibTrans" cxnId="{943DD76F-95C7-467C-B5B4-17DCCBD775F9}">
      <dgm:prSet/>
      <dgm:spPr/>
      <dgm:t>
        <a:bodyPr/>
        <a:lstStyle/>
        <a:p>
          <a:endParaRPr lang="ru-RU" sz="1400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B8B75721-DDC1-4C3D-9CBC-8060DB5AE53B}">
      <dgm:prSet phldrT="[Текст]" custT="1"/>
      <dgm:spPr/>
      <dgm:t>
        <a:bodyPr/>
        <a:lstStyle/>
        <a:p>
          <a:r>
            <a:rPr lang="ru-RU" sz="1400" b="1" dirty="0" smtClean="0">
              <a:latin typeface="Bookman Old Style" panose="02050604050505020204" pitchFamily="18" charset="0"/>
            </a:rPr>
            <a:t>Двигательной активности детей, возможности общения и совместной деятельности детей и взрослых, а также возможности для уединения</a:t>
          </a:r>
          <a:endParaRPr lang="ru-RU" sz="1400" b="1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904B9DD4-AEA5-48FD-83B8-F420E49B715C}" type="parTrans" cxnId="{6D62F66A-3567-42BA-8CE5-C309652DF007}">
      <dgm:prSet/>
      <dgm:spPr/>
      <dgm:t>
        <a:bodyPr/>
        <a:lstStyle/>
        <a:p>
          <a:endParaRPr lang="ru-RU" sz="1400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256ED088-B753-4A4C-A758-BBD50960EC83}" type="sibTrans" cxnId="{6D62F66A-3567-42BA-8CE5-C309652DF007}">
      <dgm:prSet/>
      <dgm:spPr/>
      <dgm:t>
        <a:bodyPr/>
        <a:lstStyle/>
        <a:p>
          <a:endParaRPr lang="ru-RU" sz="1400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2BBAFAC3-4D3B-401C-A0D7-B90F3DB7C53E}">
      <dgm:prSet phldrT="[Текст]" custT="1"/>
      <dgm:spPr/>
      <dgm:t>
        <a:bodyPr/>
        <a:lstStyle/>
        <a:p>
          <a:r>
            <a:rPr lang="ru-RU" sz="1400" b="1" dirty="0" smtClean="0">
              <a:latin typeface="Bookman Old Style" panose="02050604050505020204" pitchFamily="18" charset="0"/>
            </a:rPr>
            <a:t>Различных образовательных программ с учетом применения инклюзивного образования, а также национально-культурных, климатических и других условий</a:t>
          </a:r>
          <a:endParaRPr lang="ru-RU" sz="1400" b="1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7692D59D-90D3-47EB-AF53-42D9D4CB8769}" type="parTrans" cxnId="{4E4E8C03-808F-4174-8DEA-AB92E103C1C7}">
      <dgm:prSet/>
      <dgm:spPr/>
      <dgm:t>
        <a:bodyPr/>
        <a:lstStyle/>
        <a:p>
          <a:endParaRPr lang="ru-RU" sz="1400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03BEB1D9-D0C5-4D94-BB6D-D48D0AF1A27D}" type="sibTrans" cxnId="{4E4E8C03-808F-4174-8DEA-AB92E103C1C7}">
      <dgm:prSet/>
      <dgm:spPr/>
      <dgm:t>
        <a:bodyPr/>
        <a:lstStyle/>
        <a:p>
          <a:endParaRPr lang="ru-RU" sz="1400" b="1">
            <a:latin typeface="Bookman Old Style" panose="02050604050505020204" pitchFamily="18" charset="0"/>
            <a:cs typeface="Times New Roman" panose="02020603050405020304" pitchFamily="18" charset="0"/>
          </a:endParaRPr>
        </a:p>
      </dgm:t>
    </dgm:pt>
    <dgm:pt modelId="{1B047801-0AD3-456A-A63F-631E237E8C97}" type="pres">
      <dgm:prSet presAssocID="{85A924EF-77FD-4755-A404-FDA755DACC43}" presName="CompostProcess" presStyleCnt="0">
        <dgm:presLayoutVars>
          <dgm:dir/>
          <dgm:resizeHandles val="exact"/>
        </dgm:presLayoutVars>
      </dgm:prSet>
      <dgm:spPr/>
    </dgm:pt>
    <dgm:pt modelId="{311A1D39-7698-4160-A593-0F7B93CEEF2A}" type="pres">
      <dgm:prSet presAssocID="{85A924EF-77FD-4755-A404-FDA755DACC43}" presName="arrow" presStyleLbl="bgShp" presStyleIdx="0" presStyleCnt="1" custScaleX="117647"/>
      <dgm:spPr>
        <a:solidFill>
          <a:schemeClr val="accent1">
            <a:lumMod val="20000"/>
            <a:lumOff val="80000"/>
          </a:schemeClr>
        </a:solidFill>
      </dgm:spPr>
    </dgm:pt>
    <dgm:pt modelId="{4073AC39-4E2B-450C-A0C7-B2270E0BC9DA}" type="pres">
      <dgm:prSet presAssocID="{85A924EF-77FD-4755-A404-FDA755DACC43}" presName="linearProcess" presStyleCnt="0"/>
      <dgm:spPr/>
    </dgm:pt>
    <dgm:pt modelId="{9CC06203-248E-45FE-9DEC-E4CD5E776A9D}" type="pres">
      <dgm:prSet presAssocID="{22E0AB18-D2EE-411F-A669-42A829ABA300}" presName="textNode" presStyleLbl="node1" presStyleIdx="0" presStyleCnt="3" custScaleY="182491" custLinFactNeighborX="-3030" custLinFactNeighborY="-5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213C7B-7BD7-4A80-A44F-BA6E35944AD9}" type="pres">
      <dgm:prSet presAssocID="{4EB76389-0B55-454A-A63E-66D420291511}" presName="sibTrans" presStyleCnt="0"/>
      <dgm:spPr/>
    </dgm:pt>
    <dgm:pt modelId="{D2B15BAE-9DE9-4965-80A2-98EB1EF095DA}" type="pres">
      <dgm:prSet presAssocID="{B8B75721-DDC1-4C3D-9CBC-8060DB5AE53B}" presName="textNode" presStyleLbl="node1" presStyleIdx="1" presStyleCnt="3" custScaleY="177560" custLinFactNeighborX="0" custLinFactNeighborY="-80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889353-B0F2-4CDA-A525-8F80A101A13D}" type="pres">
      <dgm:prSet presAssocID="{256ED088-B753-4A4C-A758-BBD50960EC83}" presName="sibTrans" presStyleCnt="0"/>
      <dgm:spPr/>
    </dgm:pt>
    <dgm:pt modelId="{1FBA16C5-4326-4DF8-8F38-46C01C0F562F}" type="pres">
      <dgm:prSet presAssocID="{2BBAFAC3-4D3B-401C-A0D7-B90F3DB7C53E}" presName="textNode" presStyleLbl="node1" presStyleIdx="2" presStyleCnt="3" custScaleY="182490" custLinFactNeighborX="-3616" custLinFactNeighborY="-5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E4E8C03-808F-4174-8DEA-AB92E103C1C7}" srcId="{85A924EF-77FD-4755-A404-FDA755DACC43}" destId="{2BBAFAC3-4D3B-401C-A0D7-B90F3DB7C53E}" srcOrd="2" destOrd="0" parTransId="{7692D59D-90D3-47EB-AF53-42D9D4CB8769}" sibTransId="{03BEB1D9-D0C5-4D94-BB6D-D48D0AF1A27D}"/>
    <dgm:cxn modelId="{60118F55-24C2-4012-B6AB-F1D376BC6FC6}" type="presOf" srcId="{2BBAFAC3-4D3B-401C-A0D7-B90F3DB7C53E}" destId="{1FBA16C5-4326-4DF8-8F38-46C01C0F562F}" srcOrd="0" destOrd="0" presId="urn:microsoft.com/office/officeart/2005/8/layout/hProcess9"/>
    <dgm:cxn modelId="{AD3EB0C3-144D-4B11-90E3-02C5DA29F6B5}" type="presOf" srcId="{22E0AB18-D2EE-411F-A669-42A829ABA300}" destId="{9CC06203-248E-45FE-9DEC-E4CD5E776A9D}" srcOrd="0" destOrd="0" presId="urn:microsoft.com/office/officeart/2005/8/layout/hProcess9"/>
    <dgm:cxn modelId="{3F064584-105F-4AE6-B1C9-83EB7356D37A}" type="presOf" srcId="{B8B75721-DDC1-4C3D-9CBC-8060DB5AE53B}" destId="{D2B15BAE-9DE9-4965-80A2-98EB1EF095DA}" srcOrd="0" destOrd="0" presId="urn:microsoft.com/office/officeart/2005/8/layout/hProcess9"/>
    <dgm:cxn modelId="{943DD76F-95C7-467C-B5B4-17DCCBD775F9}" srcId="{85A924EF-77FD-4755-A404-FDA755DACC43}" destId="{22E0AB18-D2EE-411F-A669-42A829ABA300}" srcOrd="0" destOrd="0" parTransId="{436F34F2-1367-4EBA-8521-751AD26B7426}" sibTransId="{4EB76389-0B55-454A-A63E-66D420291511}"/>
    <dgm:cxn modelId="{C7E3F15A-3077-4AF0-9AF7-9C87BDA3010E}" type="presOf" srcId="{85A924EF-77FD-4755-A404-FDA755DACC43}" destId="{1B047801-0AD3-456A-A63F-631E237E8C97}" srcOrd="0" destOrd="0" presId="urn:microsoft.com/office/officeart/2005/8/layout/hProcess9"/>
    <dgm:cxn modelId="{6D62F66A-3567-42BA-8CE5-C309652DF007}" srcId="{85A924EF-77FD-4755-A404-FDA755DACC43}" destId="{B8B75721-DDC1-4C3D-9CBC-8060DB5AE53B}" srcOrd="1" destOrd="0" parTransId="{904B9DD4-AEA5-48FD-83B8-F420E49B715C}" sibTransId="{256ED088-B753-4A4C-A758-BBD50960EC83}"/>
    <dgm:cxn modelId="{FDE10B42-BC34-4504-88ED-11103576A816}" type="presParOf" srcId="{1B047801-0AD3-456A-A63F-631E237E8C97}" destId="{311A1D39-7698-4160-A593-0F7B93CEEF2A}" srcOrd="0" destOrd="0" presId="urn:microsoft.com/office/officeart/2005/8/layout/hProcess9"/>
    <dgm:cxn modelId="{C126F3BB-EFDF-4D5B-88B2-839C2A5B1323}" type="presParOf" srcId="{1B047801-0AD3-456A-A63F-631E237E8C97}" destId="{4073AC39-4E2B-450C-A0C7-B2270E0BC9DA}" srcOrd="1" destOrd="0" presId="urn:microsoft.com/office/officeart/2005/8/layout/hProcess9"/>
    <dgm:cxn modelId="{A05149FE-CF5C-4441-AE1C-14B25750CD46}" type="presParOf" srcId="{4073AC39-4E2B-450C-A0C7-B2270E0BC9DA}" destId="{9CC06203-248E-45FE-9DEC-E4CD5E776A9D}" srcOrd="0" destOrd="0" presId="urn:microsoft.com/office/officeart/2005/8/layout/hProcess9"/>
    <dgm:cxn modelId="{CF0149FF-EB5B-4DB5-8368-9D88D5D9CC08}" type="presParOf" srcId="{4073AC39-4E2B-450C-A0C7-B2270E0BC9DA}" destId="{90213C7B-7BD7-4A80-A44F-BA6E35944AD9}" srcOrd="1" destOrd="0" presId="urn:microsoft.com/office/officeart/2005/8/layout/hProcess9"/>
    <dgm:cxn modelId="{76E706C0-BAEC-4C6B-B183-A3A01E93CF2F}" type="presParOf" srcId="{4073AC39-4E2B-450C-A0C7-B2270E0BC9DA}" destId="{D2B15BAE-9DE9-4965-80A2-98EB1EF095DA}" srcOrd="2" destOrd="0" presId="urn:microsoft.com/office/officeart/2005/8/layout/hProcess9"/>
    <dgm:cxn modelId="{FA3530EF-6A97-4DDE-B1CE-D91F11D0070B}" type="presParOf" srcId="{4073AC39-4E2B-450C-A0C7-B2270E0BC9DA}" destId="{60889353-B0F2-4CDA-A525-8F80A101A13D}" srcOrd="3" destOrd="0" presId="urn:microsoft.com/office/officeart/2005/8/layout/hProcess9"/>
    <dgm:cxn modelId="{4E39C6D7-C503-4631-B4E0-5E00EFE0E941}" type="presParOf" srcId="{4073AC39-4E2B-450C-A0C7-B2270E0BC9DA}" destId="{1FBA16C5-4326-4DF8-8F38-46C01C0F562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673B6A-1800-4346-BAB7-CB73A8B54CDC}" type="doc">
      <dgm:prSet loTypeId="urn:microsoft.com/office/officeart/2005/8/layout/bProcess4" loCatId="process" qsTypeId="urn:microsoft.com/office/officeart/2005/8/quickstyle/simple3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4DD01F3-F8AB-40BB-9914-174159B5DADE}">
      <dgm:prSet phldrT="[Текст]" custT="1"/>
      <dgm:spPr/>
      <dgm:t>
        <a:bodyPr/>
        <a:lstStyle/>
        <a:p>
          <a:r>
            <a:rPr lang="ru-RU" sz="1000" dirty="0" smtClean="0">
              <a:latin typeface="Bookman Old Style" panose="02050604050505020204" pitchFamily="18" charset="0"/>
            </a:rPr>
            <a:t>Охрану и укрепление физического и психического здоровья и эмоционального благополучия детей</a:t>
          </a:r>
          <a:endParaRPr lang="ru-RU" sz="1000" dirty="0">
            <a:latin typeface="Bookman Old Style" panose="02050604050505020204" pitchFamily="18" charset="0"/>
          </a:endParaRPr>
        </a:p>
      </dgm:t>
    </dgm:pt>
    <dgm:pt modelId="{9D40B522-4D87-4F44-A797-4C9849039078}" type="parTrans" cxnId="{5169B66D-B199-47A7-BE53-F27ADA68E3B1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1C0632D6-4C8C-41F6-BE4D-7AF8B79F8D75}" type="sibTrans" cxnId="{5169B66D-B199-47A7-BE53-F27ADA68E3B1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52456B4E-04CC-4C61-B1FD-A637E56A767D}">
      <dgm:prSet phldrT="[Текст]" custT="1"/>
      <dgm:spPr/>
      <dgm:t>
        <a:bodyPr/>
        <a:lstStyle/>
        <a:p>
          <a:r>
            <a:rPr lang="ru-RU" sz="1000" dirty="0" smtClean="0">
              <a:latin typeface="Bookman Old Style" panose="02050604050505020204" pitchFamily="18" charset="0"/>
            </a:rPr>
            <a:t>Максимальную реализацию образовательного потенциала пространства ДОО, группы </a:t>
          </a:r>
          <a:endParaRPr lang="ru-RU" sz="1000" dirty="0">
            <a:latin typeface="Bookman Old Style" panose="02050604050505020204" pitchFamily="18" charset="0"/>
          </a:endParaRPr>
        </a:p>
      </dgm:t>
    </dgm:pt>
    <dgm:pt modelId="{C2724C28-90D3-4678-9AD7-404A3DD2DF62}" type="parTrans" cxnId="{A3CC3ED4-78DE-4C34-8D9E-52968E0FD289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38030562-5C1F-4A02-9462-11EDEBE0B976}" type="sibTrans" cxnId="{A3CC3ED4-78DE-4C34-8D9E-52968E0FD289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5BA8ED25-4E27-4F2D-8F1C-F6FFEBD88745}">
      <dgm:prSet phldrT="[Текст]" custT="1"/>
      <dgm:spPr/>
      <dgm:t>
        <a:bodyPr/>
        <a:lstStyle/>
        <a:p>
          <a:r>
            <a:rPr lang="ru-RU" sz="1000" dirty="0" smtClean="0">
              <a:latin typeface="Bookman Old Style" panose="02050604050505020204" pitchFamily="18" charset="0"/>
            </a:rPr>
            <a:t>Построение вариативного развивающего образования</a:t>
          </a:r>
          <a:endParaRPr lang="ru-RU" sz="1000" dirty="0">
            <a:latin typeface="Bookman Old Style" panose="02050604050505020204" pitchFamily="18" charset="0"/>
          </a:endParaRPr>
        </a:p>
      </dgm:t>
    </dgm:pt>
    <dgm:pt modelId="{A4E05F72-DA3B-4E49-9BF0-2149A0A7DCA2}" type="parTrans" cxnId="{C8ABE101-158C-49B3-874A-489AA8C834D8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65BA4ADB-6D75-4F65-8DDC-71979F999DF5}" type="sibTrans" cxnId="{C8ABE101-158C-49B3-874A-489AA8C834D8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CAB8DB39-AA31-476B-84BF-8EDE833F3008}">
      <dgm:prSet phldrT="[Текст]" custT="1"/>
      <dgm:spPr/>
      <dgm:t>
        <a:bodyPr/>
        <a:lstStyle/>
        <a:p>
          <a:r>
            <a:rPr lang="ru-RU" sz="1000" dirty="0" smtClean="0">
              <a:latin typeface="Bookman Old Style" panose="02050604050505020204" pitchFamily="18" charset="0"/>
            </a:rPr>
            <a:t>Создание условия для ежедневной трудовой деятельности и мотивации непрерывного самосовершенствования профессиональное развитие педагогических работников</a:t>
          </a:r>
          <a:endParaRPr lang="ru-RU" sz="1000" dirty="0">
            <a:latin typeface="Bookman Old Style" panose="02050604050505020204" pitchFamily="18" charset="0"/>
          </a:endParaRPr>
        </a:p>
      </dgm:t>
    </dgm:pt>
    <dgm:pt modelId="{E97DF267-D7F0-449A-92C7-973FD3067D5A}" type="parTrans" cxnId="{66DE38D0-32C7-44D4-A36C-30EF4D189CBA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3BBFB700-48D8-408B-8E5D-849242B6A89B}" type="sibTrans" cxnId="{66DE38D0-32C7-44D4-A36C-30EF4D189CBA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687A3265-C541-4A9E-A6D2-09F4A9B6745A}">
      <dgm:prSet phldrT="[Текст]" custT="1"/>
      <dgm:spPr/>
      <dgm:t>
        <a:bodyPr/>
        <a:lstStyle/>
        <a:p>
          <a:r>
            <a:rPr lang="ru-RU" sz="1000" dirty="0" smtClean="0">
              <a:latin typeface="Bookman Old Style" panose="02050604050505020204" pitchFamily="18" charset="0"/>
            </a:rPr>
            <a:t>Открытость дошкольного образования и вовлечение родителей непосредственно в образовательную деятельность</a:t>
          </a:r>
          <a:endParaRPr lang="ru-RU" sz="1000" dirty="0">
            <a:latin typeface="Bookman Old Style" panose="02050604050505020204" pitchFamily="18" charset="0"/>
          </a:endParaRPr>
        </a:p>
      </dgm:t>
    </dgm:pt>
    <dgm:pt modelId="{BED26A08-E4DF-42D2-A02C-CB7574622528}" type="parTrans" cxnId="{E2346992-A80E-435E-B236-7A87509F8644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8F54CA49-2596-4D79-AD5E-E1BFC80CE398}" type="sibTrans" cxnId="{E2346992-A80E-435E-B236-7A87509F8644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C582DEF3-F927-4BB4-A8AB-34A85F2E9B5A}">
      <dgm:prSet phldrT="[Текст]" custT="1"/>
      <dgm:spPr/>
      <dgm:t>
        <a:bodyPr/>
        <a:lstStyle/>
        <a:p>
          <a:r>
            <a:rPr lang="ru-RU" sz="1000" dirty="0" smtClean="0">
              <a:latin typeface="Bookman Old Style" panose="02050604050505020204" pitchFamily="18" charset="0"/>
            </a:rPr>
            <a:t>Построение образовательной деятельности на основе взаимодействия взрослых с детьми</a:t>
          </a:r>
          <a:endParaRPr lang="ru-RU" sz="1000" dirty="0">
            <a:latin typeface="Bookman Old Style" panose="02050604050505020204" pitchFamily="18" charset="0"/>
          </a:endParaRPr>
        </a:p>
      </dgm:t>
    </dgm:pt>
    <dgm:pt modelId="{AF0C8A3F-C662-42BB-82DA-D072DFF2E6AC}" type="parTrans" cxnId="{E8A5526A-3C8C-4CB1-B314-384E0A650717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4458BE8A-1147-4084-AB5D-6C386E8E53C9}" type="sibTrans" cxnId="{E8A5526A-3C8C-4CB1-B314-384E0A650717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82000AB0-0A10-4FD3-96A7-57BB879BE9B5}">
      <dgm:prSet phldrT="[Текст]" custT="1"/>
      <dgm:spPr/>
      <dgm:t>
        <a:bodyPr/>
        <a:lstStyle/>
        <a:p>
          <a:r>
            <a:rPr lang="ru-RU" sz="1000" dirty="0" smtClean="0">
              <a:latin typeface="Bookman Old Style" panose="02050604050505020204" pitchFamily="18" charset="0"/>
            </a:rPr>
            <a:t>Создание равных условий, максимально способствующих реализации различных образовательных программ в дошкольных образованиях для детей, принадлежащих к разным национально-культурным, религиозным общностям и социальным слоям</a:t>
          </a:r>
          <a:endParaRPr lang="ru-RU" sz="1000" dirty="0">
            <a:latin typeface="Bookman Old Style" panose="02050604050505020204" pitchFamily="18" charset="0"/>
          </a:endParaRPr>
        </a:p>
      </dgm:t>
    </dgm:pt>
    <dgm:pt modelId="{809EAFD5-3332-4F20-9769-33C050D3D67F}" type="parTrans" cxnId="{AA41CCB8-73FB-4D8C-BBCA-5F371091864A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B37AEE09-9EF3-4A71-A6CA-5937968F7133}" type="sibTrans" cxnId="{AA41CCB8-73FB-4D8C-BBCA-5F371091864A}">
      <dgm:prSet/>
      <dgm:spPr/>
      <dgm:t>
        <a:bodyPr/>
        <a:lstStyle/>
        <a:p>
          <a:endParaRPr lang="ru-RU" sz="1000">
            <a:latin typeface="Bookman Old Style" panose="02050604050505020204" pitchFamily="18" charset="0"/>
          </a:endParaRPr>
        </a:p>
      </dgm:t>
    </dgm:pt>
    <dgm:pt modelId="{9D436A85-6588-4BD8-99F0-616243FEFC9B}" type="pres">
      <dgm:prSet presAssocID="{53673B6A-1800-4346-BAB7-CB73A8B54CDC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6C5F4FF4-6803-4421-9281-D8E8BEC72A26}" type="pres">
      <dgm:prSet presAssocID="{C4DD01F3-F8AB-40BB-9914-174159B5DADE}" presName="compNode" presStyleCnt="0"/>
      <dgm:spPr/>
    </dgm:pt>
    <dgm:pt modelId="{247CFB92-B549-407E-99D0-A530138BFE67}" type="pres">
      <dgm:prSet presAssocID="{C4DD01F3-F8AB-40BB-9914-174159B5DADE}" presName="dummyConnPt" presStyleCnt="0"/>
      <dgm:spPr/>
    </dgm:pt>
    <dgm:pt modelId="{EBC8593C-8A3B-449E-9507-E46B349424B0}" type="pres">
      <dgm:prSet presAssocID="{C4DD01F3-F8AB-40BB-9914-174159B5DADE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BE8694-2440-4147-A9DF-3EE7E7888E68}" type="pres">
      <dgm:prSet presAssocID="{1C0632D6-4C8C-41F6-BE4D-7AF8B79F8D75}" presName="sibTrans" presStyleLbl="bgSibTrans2D1" presStyleIdx="0" presStyleCnt="6"/>
      <dgm:spPr/>
      <dgm:t>
        <a:bodyPr/>
        <a:lstStyle/>
        <a:p>
          <a:endParaRPr lang="ru-RU"/>
        </a:p>
      </dgm:t>
    </dgm:pt>
    <dgm:pt modelId="{F609D2A3-4B12-4993-BD07-30E069B6E77A}" type="pres">
      <dgm:prSet presAssocID="{52456B4E-04CC-4C61-B1FD-A637E56A767D}" presName="compNode" presStyleCnt="0"/>
      <dgm:spPr/>
    </dgm:pt>
    <dgm:pt modelId="{7EBD81B7-2DC2-4D44-B5CB-9EA1B18F248E}" type="pres">
      <dgm:prSet presAssocID="{52456B4E-04CC-4C61-B1FD-A637E56A767D}" presName="dummyConnPt" presStyleCnt="0"/>
      <dgm:spPr/>
    </dgm:pt>
    <dgm:pt modelId="{921E5241-825B-468C-8AAA-4EF32CC3D3E7}" type="pres">
      <dgm:prSet presAssocID="{52456B4E-04CC-4C61-B1FD-A637E56A767D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D054A8-8402-46D4-8487-09462C03B858}" type="pres">
      <dgm:prSet presAssocID="{38030562-5C1F-4A02-9462-11EDEBE0B976}" presName="sibTrans" presStyleLbl="bgSibTrans2D1" presStyleIdx="1" presStyleCnt="6"/>
      <dgm:spPr/>
      <dgm:t>
        <a:bodyPr/>
        <a:lstStyle/>
        <a:p>
          <a:endParaRPr lang="ru-RU"/>
        </a:p>
      </dgm:t>
    </dgm:pt>
    <dgm:pt modelId="{8B7CFCC9-34CE-4DE0-8000-CDBC7B6EA296}" type="pres">
      <dgm:prSet presAssocID="{5BA8ED25-4E27-4F2D-8F1C-F6FFEBD88745}" presName="compNode" presStyleCnt="0"/>
      <dgm:spPr/>
    </dgm:pt>
    <dgm:pt modelId="{22F944FB-09AB-4F55-9201-7FD0FB029AEC}" type="pres">
      <dgm:prSet presAssocID="{5BA8ED25-4E27-4F2D-8F1C-F6FFEBD88745}" presName="dummyConnPt" presStyleCnt="0"/>
      <dgm:spPr/>
    </dgm:pt>
    <dgm:pt modelId="{3DB5E33F-6C6C-47B5-AFE4-E28099E6A3F8}" type="pres">
      <dgm:prSet presAssocID="{5BA8ED25-4E27-4F2D-8F1C-F6FFEBD88745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2DDB2B-81C9-4C16-BF91-7FFE09979680}" type="pres">
      <dgm:prSet presAssocID="{65BA4ADB-6D75-4F65-8DDC-71979F999DF5}" presName="sibTrans" presStyleLbl="bgSibTrans2D1" presStyleIdx="2" presStyleCnt="6"/>
      <dgm:spPr/>
      <dgm:t>
        <a:bodyPr/>
        <a:lstStyle/>
        <a:p>
          <a:endParaRPr lang="ru-RU"/>
        </a:p>
      </dgm:t>
    </dgm:pt>
    <dgm:pt modelId="{2645A9C9-6645-4A26-8E4A-66A225C42F36}" type="pres">
      <dgm:prSet presAssocID="{CAB8DB39-AA31-476B-84BF-8EDE833F3008}" presName="compNode" presStyleCnt="0"/>
      <dgm:spPr/>
    </dgm:pt>
    <dgm:pt modelId="{8A2BC803-51E7-4705-9AF9-A710B3211706}" type="pres">
      <dgm:prSet presAssocID="{CAB8DB39-AA31-476B-84BF-8EDE833F3008}" presName="dummyConnPt" presStyleCnt="0"/>
      <dgm:spPr/>
    </dgm:pt>
    <dgm:pt modelId="{C60404E8-DD36-4B6D-827D-D25E2E393525}" type="pres">
      <dgm:prSet presAssocID="{CAB8DB39-AA31-476B-84BF-8EDE833F3008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83C52A-23A2-46BD-B88A-64F1F7D42FDD}" type="pres">
      <dgm:prSet presAssocID="{3BBFB700-48D8-408B-8E5D-849242B6A89B}" presName="sibTrans" presStyleLbl="bgSibTrans2D1" presStyleIdx="3" presStyleCnt="6"/>
      <dgm:spPr/>
      <dgm:t>
        <a:bodyPr/>
        <a:lstStyle/>
        <a:p>
          <a:endParaRPr lang="ru-RU"/>
        </a:p>
      </dgm:t>
    </dgm:pt>
    <dgm:pt modelId="{E4A846F9-D295-40AD-A89F-7EAA07EC8C67}" type="pres">
      <dgm:prSet presAssocID="{687A3265-C541-4A9E-A6D2-09F4A9B6745A}" presName="compNode" presStyleCnt="0"/>
      <dgm:spPr/>
    </dgm:pt>
    <dgm:pt modelId="{DA0225F8-54D5-4625-B15B-BFB07E812E3C}" type="pres">
      <dgm:prSet presAssocID="{687A3265-C541-4A9E-A6D2-09F4A9B6745A}" presName="dummyConnPt" presStyleCnt="0"/>
      <dgm:spPr/>
    </dgm:pt>
    <dgm:pt modelId="{82807AD5-A597-4128-A17A-08A0CD8D419F}" type="pres">
      <dgm:prSet presAssocID="{687A3265-C541-4A9E-A6D2-09F4A9B6745A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48FB44-A994-4E78-AC2F-79C2D7374494}" type="pres">
      <dgm:prSet presAssocID="{8F54CA49-2596-4D79-AD5E-E1BFC80CE398}" presName="sibTrans" presStyleLbl="bgSibTrans2D1" presStyleIdx="4" presStyleCnt="6"/>
      <dgm:spPr/>
      <dgm:t>
        <a:bodyPr/>
        <a:lstStyle/>
        <a:p>
          <a:endParaRPr lang="ru-RU"/>
        </a:p>
      </dgm:t>
    </dgm:pt>
    <dgm:pt modelId="{DDB85754-4181-4BBF-99A6-EEABC9AFC76B}" type="pres">
      <dgm:prSet presAssocID="{C582DEF3-F927-4BB4-A8AB-34A85F2E9B5A}" presName="compNode" presStyleCnt="0"/>
      <dgm:spPr/>
    </dgm:pt>
    <dgm:pt modelId="{9EF31069-3191-476A-955C-59F09279658B}" type="pres">
      <dgm:prSet presAssocID="{C582DEF3-F927-4BB4-A8AB-34A85F2E9B5A}" presName="dummyConnPt" presStyleCnt="0"/>
      <dgm:spPr/>
    </dgm:pt>
    <dgm:pt modelId="{2ECD0BDF-93D0-4A87-9986-7FEB43A5352D}" type="pres">
      <dgm:prSet presAssocID="{C582DEF3-F927-4BB4-A8AB-34A85F2E9B5A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B878F1-DC6A-41AB-9B9A-2E594555A0F8}" type="pres">
      <dgm:prSet presAssocID="{4458BE8A-1147-4084-AB5D-6C386E8E53C9}" presName="sibTrans" presStyleLbl="bgSibTrans2D1" presStyleIdx="5" presStyleCnt="6" custAng="21244033"/>
      <dgm:spPr/>
      <dgm:t>
        <a:bodyPr/>
        <a:lstStyle/>
        <a:p>
          <a:endParaRPr lang="ru-RU"/>
        </a:p>
      </dgm:t>
    </dgm:pt>
    <dgm:pt modelId="{28114DA3-6A0A-4E49-B8C1-1E9D84C52837}" type="pres">
      <dgm:prSet presAssocID="{82000AB0-0A10-4FD3-96A7-57BB879BE9B5}" presName="compNode" presStyleCnt="0"/>
      <dgm:spPr/>
    </dgm:pt>
    <dgm:pt modelId="{69EA38A1-3E94-4F97-999C-FEFCFB60B248}" type="pres">
      <dgm:prSet presAssocID="{82000AB0-0A10-4FD3-96A7-57BB879BE9B5}" presName="dummyConnPt" presStyleCnt="0"/>
      <dgm:spPr/>
    </dgm:pt>
    <dgm:pt modelId="{2E447CD2-AD59-46E5-86F1-12DD212A1EF6}" type="pres">
      <dgm:prSet presAssocID="{82000AB0-0A10-4FD3-96A7-57BB879BE9B5}" presName="node" presStyleLbl="node1" presStyleIdx="6" presStyleCnt="7" custScaleY="1479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2F8469-FD2F-430F-8661-6B632BFC80E9}" type="presOf" srcId="{687A3265-C541-4A9E-A6D2-09F4A9B6745A}" destId="{82807AD5-A597-4128-A17A-08A0CD8D419F}" srcOrd="0" destOrd="0" presId="urn:microsoft.com/office/officeart/2005/8/layout/bProcess4"/>
    <dgm:cxn modelId="{34F3CE27-5758-40A3-A96B-E852E7F86389}" type="presOf" srcId="{53673B6A-1800-4346-BAB7-CB73A8B54CDC}" destId="{9D436A85-6588-4BD8-99F0-616243FEFC9B}" srcOrd="0" destOrd="0" presId="urn:microsoft.com/office/officeart/2005/8/layout/bProcess4"/>
    <dgm:cxn modelId="{93503D7B-1C4A-45EA-A783-3FBD3185626A}" type="presOf" srcId="{CAB8DB39-AA31-476B-84BF-8EDE833F3008}" destId="{C60404E8-DD36-4B6D-827D-D25E2E393525}" srcOrd="0" destOrd="0" presId="urn:microsoft.com/office/officeart/2005/8/layout/bProcess4"/>
    <dgm:cxn modelId="{7F8B6AAF-66A1-412A-B6C3-16DCE48D4E34}" type="presOf" srcId="{5BA8ED25-4E27-4F2D-8F1C-F6FFEBD88745}" destId="{3DB5E33F-6C6C-47B5-AFE4-E28099E6A3F8}" srcOrd="0" destOrd="0" presId="urn:microsoft.com/office/officeart/2005/8/layout/bProcess4"/>
    <dgm:cxn modelId="{A3CC3ED4-78DE-4C34-8D9E-52968E0FD289}" srcId="{53673B6A-1800-4346-BAB7-CB73A8B54CDC}" destId="{52456B4E-04CC-4C61-B1FD-A637E56A767D}" srcOrd="1" destOrd="0" parTransId="{C2724C28-90D3-4678-9AD7-404A3DD2DF62}" sibTransId="{38030562-5C1F-4A02-9462-11EDEBE0B976}"/>
    <dgm:cxn modelId="{5169B66D-B199-47A7-BE53-F27ADA68E3B1}" srcId="{53673B6A-1800-4346-BAB7-CB73A8B54CDC}" destId="{C4DD01F3-F8AB-40BB-9914-174159B5DADE}" srcOrd="0" destOrd="0" parTransId="{9D40B522-4D87-4F44-A797-4C9849039078}" sibTransId="{1C0632D6-4C8C-41F6-BE4D-7AF8B79F8D75}"/>
    <dgm:cxn modelId="{F6CC38D1-F012-4156-B2AC-EC9862DE68B4}" type="presOf" srcId="{C582DEF3-F927-4BB4-A8AB-34A85F2E9B5A}" destId="{2ECD0BDF-93D0-4A87-9986-7FEB43A5352D}" srcOrd="0" destOrd="0" presId="urn:microsoft.com/office/officeart/2005/8/layout/bProcess4"/>
    <dgm:cxn modelId="{E2346992-A80E-435E-B236-7A87509F8644}" srcId="{53673B6A-1800-4346-BAB7-CB73A8B54CDC}" destId="{687A3265-C541-4A9E-A6D2-09F4A9B6745A}" srcOrd="4" destOrd="0" parTransId="{BED26A08-E4DF-42D2-A02C-CB7574622528}" sibTransId="{8F54CA49-2596-4D79-AD5E-E1BFC80CE398}"/>
    <dgm:cxn modelId="{66DE38D0-32C7-44D4-A36C-30EF4D189CBA}" srcId="{53673B6A-1800-4346-BAB7-CB73A8B54CDC}" destId="{CAB8DB39-AA31-476B-84BF-8EDE833F3008}" srcOrd="3" destOrd="0" parTransId="{E97DF267-D7F0-449A-92C7-973FD3067D5A}" sibTransId="{3BBFB700-48D8-408B-8E5D-849242B6A89B}"/>
    <dgm:cxn modelId="{293C3C13-1BF1-4BD0-B72F-77457BA17C35}" type="presOf" srcId="{1C0632D6-4C8C-41F6-BE4D-7AF8B79F8D75}" destId="{B6BE8694-2440-4147-A9DF-3EE7E7888E68}" srcOrd="0" destOrd="0" presId="urn:microsoft.com/office/officeart/2005/8/layout/bProcess4"/>
    <dgm:cxn modelId="{E8A5526A-3C8C-4CB1-B314-384E0A650717}" srcId="{53673B6A-1800-4346-BAB7-CB73A8B54CDC}" destId="{C582DEF3-F927-4BB4-A8AB-34A85F2E9B5A}" srcOrd="5" destOrd="0" parTransId="{AF0C8A3F-C662-42BB-82DA-D072DFF2E6AC}" sibTransId="{4458BE8A-1147-4084-AB5D-6C386E8E53C9}"/>
    <dgm:cxn modelId="{7852E216-FD0B-42C3-9803-7A0C2020BB99}" type="presOf" srcId="{52456B4E-04CC-4C61-B1FD-A637E56A767D}" destId="{921E5241-825B-468C-8AAA-4EF32CC3D3E7}" srcOrd="0" destOrd="0" presId="urn:microsoft.com/office/officeart/2005/8/layout/bProcess4"/>
    <dgm:cxn modelId="{7EFCE374-DE8E-486B-B7E8-1E52D211F4C6}" type="presOf" srcId="{C4DD01F3-F8AB-40BB-9914-174159B5DADE}" destId="{EBC8593C-8A3B-449E-9507-E46B349424B0}" srcOrd="0" destOrd="0" presId="urn:microsoft.com/office/officeart/2005/8/layout/bProcess4"/>
    <dgm:cxn modelId="{BA4E9DF0-4DE3-4FB4-9C71-C34B330A7C11}" type="presOf" srcId="{82000AB0-0A10-4FD3-96A7-57BB879BE9B5}" destId="{2E447CD2-AD59-46E5-86F1-12DD212A1EF6}" srcOrd="0" destOrd="0" presId="urn:microsoft.com/office/officeart/2005/8/layout/bProcess4"/>
    <dgm:cxn modelId="{AA41CCB8-73FB-4D8C-BBCA-5F371091864A}" srcId="{53673B6A-1800-4346-BAB7-CB73A8B54CDC}" destId="{82000AB0-0A10-4FD3-96A7-57BB879BE9B5}" srcOrd="6" destOrd="0" parTransId="{809EAFD5-3332-4F20-9769-33C050D3D67F}" sibTransId="{B37AEE09-9EF3-4A71-A6CA-5937968F7133}"/>
    <dgm:cxn modelId="{8CCDE121-B029-4E9D-8635-9BB627FC6508}" type="presOf" srcId="{38030562-5C1F-4A02-9462-11EDEBE0B976}" destId="{33D054A8-8402-46D4-8487-09462C03B858}" srcOrd="0" destOrd="0" presId="urn:microsoft.com/office/officeart/2005/8/layout/bProcess4"/>
    <dgm:cxn modelId="{4B56112D-2D8E-4045-A6C6-DB9C2F5F3C79}" type="presOf" srcId="{65BA4ADB-6D75-4F65-8DDC-71979F999DF5}" destId="{9D2DDB2B-81C9-4C16-BF91-7FFE09979680}" srcOrd="0" destOrd="0" presId="urn:microsoft.com/office/officeart/2005/8/layout/bProcess4"/>
    <dgm:cxn modelId="{34720B40-91B3-4766-8265-C9B40939ADB5}" type="presOf" srcId="{4458BE8A-1147-4084-AB5D-6C386E8E53C9}" destId="{57B878F1-DC6A-41AB-9B9A-2E594555A0F8}" srcOrd="0" destOrd="0" presId="urn:microsoft.com/office/officeart/2005/8/layout/bProcess4"/>
    <dgm:cxn modelId="{C8ABE101-158C-49B3-874A-489AA8C834D8}" srcId="{53673B6A-1800-4346-BAB7-CB73A8B54CDC}" destId="{5BA8ED25-4E27-4F2D-8F1C-F6FFEBD88745}" srcOrd="2" destOrd="0" parTransId="{A4E05F72-DA3B-4E49-9BF0-2149A0A7DCA2}" sibTransId="{65BA4ADB-6D75-4F65-8DDC-71979F999DF5}"/>
    <dgm:cxn modelId="{594D45DF-93D6-46EA-BC8E-EBEA7DAB549D}" type="presOf" srcId="{8F54CA49-2596-4D79-AD5E-E1BFC80CE398}" destId="{EF48FB44-A994-4E78-AC2F-79C2D7374494}" srcOrd="0" destOrd="0" presId="urn:microsoft.com/office/officeart/2005/8/layout/bProcess4"/>
    <dgm:cxn modelId="{CB70036F-2BCF-4B2D-9748-8EA265BC283F}" type="presOf" srcId="{3BBFB700-48D8-408B-8E5D-849242B6A89B}" destId="{6583C52A-23A2-46BD-B88A-64F1F7D42FDD}" srcOrd="0" destOrd="0" presId="urn:microsoft.com/office/officeart/2005/8/layout/bProcess4"/>
    <dgm:cxn modelId="{340FF2F9-B11E-4562-BDE8-DACAB71B4223}" type="presParOf" srcId="{9D436A85-6588-4BD8-99F0-616243FEFC9B}" destId="{6C5F4FF4-6803-4421-9281-D8E8BEC72A26}" srcOrd="0" destOrd="0" presId="urn:microsoft.com/office/officeart/2005/8/layout/bProcess4"/>
    <dgm:cxn modelId="{FE4A29C9-307D-4C85-9345-228FC684E3B6}" type="presParOf" srcId="{6C5F4FF4-6803-4421-9281-D8E8BEC72A26}" destId="{247CFB92-B549-407E-99D0-A530138BFE67}" srcOrd="0" destOrd="0" presId="urn:microsoft.com/office/officeart/2005/8/layout/bProcess4"/>
    <dgm:cxn modelId="{87DCF2A8-399B-4A36-9124-A30855B3BEEC}" type="presParOf" srcId="{6C5F4FF4-6803-4421-9281-D8E8BEC72A26}" destId="{EBC8593C-8A3B-449E-9507-E46B349424B0}" srcOrd="1" destOrd="0" presId="urn:microsoft.com/office/officeart/2005/8/layout/bProcess4"/>
    <dgm:cxn modelId="{BFDC2A4E-5D8C-469A-88B5-8E4A5C3D3259}" type="presParOf" srcId="{9D436A85-6588-4BD8-99F0-616243FEFC9B}" destId="{B6BE8694-2440-4147-A9DF-3EE7E7888E68}" srcOrd="1" destOrd="0" presId="urn:microsoft.com/office/officeart/2005/8/layout/bProcess4"/>
    <dgm:cxn modelId="{F1D2726C-F88C-492E-A2B1-02F5CC9CEA87}" type="presParOf" srcId="{9D436A85-6588-4BD8-99F0-616243FEFC9B}" destId="{F609D2A3-4B12-4993-BD07-30E069B6E77A}" srcOrd="2" destOrd="0" presId="urn:microsoft.com/office/officeart/2005/8/layout/bProcess4"/>
    <dgm:cxn modelId="{058203C7-5E26-4F6D-8526-5EC0CDD53E8C}" type="presParOf" srcId="{F609D2A3-4B12-4993-BD07-30E069B6E77A}" destId="{7EBD81B7-2DC2-4D44-B5CB-9EA1B18F248E}" srcOrd="0" destOrd="0" presId="urn:microsoft.com/office/officeart/2005/8/layout/bProcess4"/>
    <dgm:cxn modelId="{5B34C00C-8C4F-475E-92CD-DE8240359585}" type="presParOf" srcId="{F609D2A3-4B12-4993-BD07-30E069B6E77A}" destId="{921E5241-825B-468C-8AAA-4EF32CC3D3E7}" srcOrd="1" destOrd="0" presId="urn:microsoft.com/office/officeart/2005/8/layout/bProcess4"/>
    <dgm:cxn modelId="{3251EF76-6D0B-482F-BCD7-1FD1390E47B8}" type="presParOf" srcId="{9D436A85-6588-4BD8-99F0-616243FEFC9B}" destId="{33D054A8-8402-46D4-8487-09462C03B858}" srcOrd="3" destOrd="0" presId="urn:microsoft.com/office/officeart/2005/8/layout/bProcess4"/>
    <dgm:cxn modelId="{FD6CC07E-CF43-47B1-85B1-EC1E7A38FE8A}" type="presParOf" srcId="{9D436A85-6588-4BD8-99F0-616243FEFC9B}" destId="{8B7CFCC9-34CE-4DE0-8000-CDBC7B6EA296}" srcOrd="4" destOrd="0" presId="urn:microsoft.com/office/officeart/2005/8/layout/bProcess4"/>
    <dgm:cxn modelId="{036374C2-DD9D-4AE4-A8A6-13835D984A45}" type="presParOf" srcId="{8B7CFCC9-34CE-4DE0-8000-CDBC7B6EA296}" destId="{22F944FB-09AB-4F55-9201-7FD0FB029AEC}" srcOrd="0" destOrd="0" presId="urn:microsoft.com/office/officeart/2005/8/layout/bProcess4"/>
    <dgm:cxn modelId="{0E604717-42BA-4B90-995A-35E39C4C6983}" type="presParOf" srcId="{8B7CFCC9-34CE-4DE0-8000-CDBC7B6EA296}" destId="{3DB5E33F-6C6C-47B5-AFE4-E28099E6A3F8}" srcOrd="1" destOrd="0" presId="urn:microsoft.com/office/officeart/2005/8/layout/bProcess4"/>
    <dgm:cxn modelId="{4F001BB3-1140-4645-9153-8E3DA9FA80FF}" type="presParOf" srcId="{9D436A85-6588-4BD8-99F0-616243FEFC9B}" destId="{9D2DDB2B-81C9-4C16-BF91-7FFE09979680}" srcOrd="5" destOrd="0" presId="urn:microsoft.com/office/officeart/2005/8/layout/bProcess4"/>
    <dgm:cxn modelId="{C5BFDA85-311B-46F9-B6B8-1244DFAB363F}" type="presParOf" srcId="{9D436A85-6588-4BD8-99F0-616243FEFC9B}" destId="{2645A9C9-6645-4A26-8E4A-66A225C42F36}" srcOrd="6" destOrd="0" presId="urn:microsoft.com/office/officeart/2005/8/layout/bProcess4"/>
    <dgm:cxn modelId="{AA3ADBEB-FE90-492D-BC52-E713876C8AE2}" type="presParOf" srcId="{2645A9C9-6645-4A26-8E4A-66A225C42F36}" destId="{8A2BC803-51E7-4705-9AF9-A710B3211706}" srcOrd="0" destOrd="0" presId="urn:microsoft.com/office/officeart/2005/8/layout/bProcess4"/>
    <dgm:cxn modelId="{01523330-D53A-411E-A772-D895D649DE1B}" type="presParOf" srcId="{2645A9C9-6645-4A26-8E4A-66A225C42F36}" destId="{C60404E8-DD36-4B6D-827D-D25E2E393525}" srcOrd="1" destOrd="0" presId="urn:microsoft.com/office/officeart/2005/8/layout/bProcess4"/>
    <dgm:cxn modelId="{6C5547A3-A65A-41F6-B986-122933F33CEF}" type="presParOf" srcId="{9D436A85-6588-4BD8-99F0-616243FEFC9B}" destId="{6583C52A-23A2-46BD-B88A-64F1F7D42FDD}" srcOrd="7" destOrd="0" presId="urn:microsoft.com/office/officeart/2005/8/layout/bProcess4"/>
    <dgm:cxn modelId="{22F4EC5B-33B5-4359-9C46-554C53B67557}" type="presParOf" srcId="{9D436A85-6588-4BD8-99F0-616243FEFC9B}" destId="{E4A846F9-D295-40AD-A89F-7EAA07EC8C67}" srcOrd="8" destOrd="0" presId="urn:microsoft.com/office/officeart/2005/8/layout/bProcess4"/>
    <dgm:cxn modelId="{F61B2A99-BCB1-4515-9A4D-9D70B252124B}" type="presParOf" srcId="{E4A846F9-D295-40AD-A89F-7EAA07EC8C67}" destId="{DA0225F8-54D5-4625-B15B-BFB07E812E3C}" srcOrd="0" destOrd="0" presId="urn:microsoft.com/office/officeart/2005/8/layout/bProcess4"/>
    <dgm:cxn modelId="{0DB51D32-780E-428A-9ACF-52F800418717}" type="presParOf" srcId="{E4A846F9-D295-40AD-A89F-7EAA07EC8C67}" destId="{82807AD5-A597-4128-A17A-08A0CD8D419F}" srcOrd="1" destOrd="0" presId="urn:microsoft.com/office/officeart/2005/8/layout/bProcess4"/>
    <dgm:cxn modelId="{4287802E-2A57-4FCA-9256-FF992F5CF5C4}" type="presParOf" srcId="{9D436A85-6588-4BD8-99F0-616243FEFC9B}" destId="{EF48FB44-A994-4E78-AC2F-79C2D7374494}" srcOrd="9" destOrd="0" presId="urn:microsoft.com/office/officeart/2005/8/layout/bProcess4"/>
    <dgm:cxn modelId="{442CB769-FC58-49BC-8E68-D14E34EE6309}" type="presParOf" srcId="{9D436A85-6588-4BD8-99F0-616243FEFC9B}" destId="{DDB85754-4181-4BBF-99A6-EEABC9AFC76B}" srcOrd="10" destOrd="0" presId="urn:microsoft.com/office/officeart/2005/8/layout/bProcess4"/>
    <dgm:cxn modelId="{56F01CB3-6AA6-4AAF-B50D-E0451F2D5BE0}" type="presParOf" srcId="{DDB85754-4181-4BBF-99A6-EEABC9AFC76B}" destId="{9EF31069-3191-476A-955C-59F09279658B}" srcOrd="0" destOrd="0" presId="urn:microsoft.com/office/officeart/2005/8/layout/bProcess4"/>
    <dgm:cxn modelId="{CC64BC11-26C9-472F-A690-6DF5902DF868}" type="presParOf" srcId="{DDB85754-4181-4BBF-99A6-EEABC9AFC76B}" destId="{2ECD0BDF-93D0-4A87-9986-7FEB43A5352D}" srcOrd="1" destOrd="0" presId="urn:microsoft.com/office/officeart/2005/8/layout/bProcess4"/>
    <dgm:cxn modelId="{61129B39-1E48-4BFA-A31C-84CAA1C29E00}" type="presParOf" srcId="{9D436A85-6588-4BD8-99F0-616243FEFC9B}" destId="{57B878F1-DC6A-41AB-9B9A-2E594555A0F8}" srcOrd="11" destOrd="0" presId="urn:microsoft.com/office/officeart/2005/8/layout/bProcess4"/>
    <dgm:cxn modelId="{8A2FD4E4-470D-4FD5-B664-9F4BA5EC7F73}" type="presParOf" srcId="{9D436A85-6588-4BD8-99F0-616243FEFC9B}" destId="{28114DA3-6A0A-4E49-B8C1-1E9D84C52837}" srcOrd="12" destOrd="0" presId="urn:microsoft.com/office/officeart/2005/8/layout/bProcess4"/>
    <dgm:cxn modelId="{DEBAD2A1-27D1-462E-89F4-A7AB0F9C9C8C}" type="presParOf" srcId="{28114DA3-6A0A-4E49-B8C1-1E9D84C52837}" destId="{69EA38A1-3E94-4F97-999C-FEFCFB60B248}" srcOrd="0" destOrd="0" presId="urn:microsoft.com/office/officeart/2005/8/layout/bProcess4"/>
    <dgm:cxn modelId="{20E17F58-84DA-4641-A29D-24918F2ACD20}" type="presParOf" srcId="{28114DA3-6A0A-4E49-B8C1-1E9D84C52837}" destId="{2E447CD2-AD59-46E5-86F1-12DD212A1EF6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78C413-8601-4DDE-A9E3-FBF5EDFB3837}" type="doc">
      <dgm:prSet loTypeId="urn:microsoft.com/office/officeart/2005/8/layout/list1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8CD4FD5-3149-42B4-97DE-411BA57A2F9B}">
      <dgm:prSet phldrT="[Текст]" custT="1"/>
      <dgm:spPr/>
      <dgm:t>
        <a:bodyPr/>
        <a:lstStyle/>
        <a:p>
          <a:r>
            <a:rPr lang="ru-RU" sz="2200" b="1" dirty="0" smtClean="0">
              <a:latin typeface="Bookman Old Style" panose="02050604050505020204" pitchFamily="18" charset="0"/>
            </a:rPr>
            <a:t>Образовательная</a:t>
          </a:r>
          <a:endParaRPr lang="ru-RU" sz="2200" b="1" dirty="0">
            <a:latin typeface="Bookman Old Style" panose="02050604050505020204" pitchFamily="18" charset="0"/>
          </a:endParaRPr>
        </a:p>
      </dgm:t>
    </dgm:pt>
    <dgm:pt modelId="{28AFBCFD-F1D3-425D-A572-6C6046ABEB47}" type="parTrans" cxnId="{F576EA5A-C13B-484A-BE1B-B98C587FCD7C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A63E9850-B375-489F-A4AD-EED7A6D54DA1}" type="sibTrans" cxnId="{F576EA5A-C13B-484A-BE1B-B98C587FCD7C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F94E303A-7B56-46E7-BF50-E22B7510EB31}">
      <dgm:prSet phldrT="[Текст]" custT="1"/>
      <dgm:spPr/>
      <dgm:t>
        <a:bodyPr/>
        <a:lstStyle/>
        <a:p>
          <a:r>
            <a:rPr lang="ru-RU" sz="2200" b="1" dirty="0" smtClean="0">
              <a:latin typeface="Bookman Old Style" panose="02050604050505020204" pitchFamily="18" charset="0"/>
            </a:rPr>
            <a:t>Развивающая </a:t>
          </a:r>
          <a:endParaRPr lang="ru-RU" sz="2200" b="1" dirty="0">
            <a:latin typeface="Bookman Old Style" panose="02050604050505020204" pitchFamily="18" charset="0"/>
          </a:endParaRPr>
        </a:p>
      </dgm:t>
    </dgm:pt>
    <dgm:pt modelId="{17936432-AEDE-4840-A8A2-CF894DF888E8}" type="parTrans" cxnId="{0A778BE3-A46C-4AE3-B5D6-B7D0F394A83C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BDDED848-B84C-49F7-89C4-F70F57789460}" type="sibTrans" cxnId="{0A778BE3-A46C-4AE3-B5D6-B7D0F394A83C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8FA032FF-EEC5-4FBC-A4A4-7F01C32EF67B}">
      <dgm:prSet phldrT="[Текст]" custT="1"/>
      <dgm:spPr/>
      <dgm:t>
        <a:bodyPr/>
        <a:lstStyle/>
        <a:p>
          <a:r>
            <a:rPr lang="ru-RU" sz="2200" b="1" dirty="0" smtClean="0">
              <a:latin typeface="Bookman Old Style" panose="02050604050505020204" pitchFamily="18" charset="0"/>
            </a:rPr>
            <a:t>Воспитывающая</a:t>
          </a:r>
          <a:endParaRPr lang="ru-RU" sz="2200" b="1" dirty="0">
            <a:latin typeface="Bookman Old Style" panose="02050604050505020204" pitchFamily="18" charset="0"/>
          </a:endParaRPr>
        </a:p>
      </dgm:t>
    </dgm:pt>
    <dgm:pt modelId="{DC8C6664-D9A3-47C6-9E23-47F932166AF8}" type="parTrans" cxnId="{0AE7BB8A-68AF-48A5-ABFC-EC04B812C069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CF707CB7-436A-4C80-8BC7-B5ADD6340B55}" type="sibTrans" cxnId="{0AE7BB8A-68AF-48A5-ABFC-EC04B812C069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40F9E01B-AD9B-4B3F-B008-5EC609998B70}">
      <dgm:prSet phldrT="[Текст]" custT="1"/>
      <dgm:spPr/>
      <dgm:t>
        <a:bodyPr/>
        <a:lstStyle/>
        <a:p>
          <a:r>
            <a:rPr lang="ru-RU" sz="2200" b="1" dirty="0" smtClean="0">
              <a:latin typeface="Bookman Old Style" panose="02050604050505020204" pitchFamily="18" charset="0"/>
            </a:rPr>
            <a:t>Стимулирующая</a:t>
          </a:r>
          <a:endParaRPr lang="ru-RU" sz="2200" b="1" dirty="0">
            <a:latin typeface="Bookman Old Style" panose="02050604050505020204" pitchFamily="18" charset="0"/>
          </a:endParaRPr>
        </a:p>
      </dgm:t>
    </dgm:pt>
    <dgm:pt modelId="{E2DD5C76-1205-477C-9572-37A9B4244D77}" type="parTrans" cxnId="{B0D2ECCE-3D04-42A3-A5AD-800D7C7CEC6E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EB4CE364-AD78-4385-ACCB-AB2B038830E8}" type="sibTrans" cxnId="{B0D2ECCE-3D04-42A3-A5AD-800D7C7CEC6E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127DDE2D-36D3-40EB-B3B6-640B6DB9B7D6}" type="pres">
      <dgm:prSet presAssocID="{5B78C413-8601-4DDE-A9E3-FBF5EDFB38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8A1EBE-B7EB-4BDC-A581-C6B86597F8E3}" type="pres">
      <dgm:prSet presAssocID="{88CD4FD5-3149-42B4-97DE-411BA57A2F9B}" presName="parentLin" presStyleCnt="0"/>
      <dgm:spPr/>
    </dgm:pt>
    <dgm:pt modelId="{12AC898C-29BB-432E-8132-F2F02AB07F9A}" type="pres">
      <dgm:prSet presAssocID="{88CD4FD5-3149-42B4-97DE-411BA57A2F9B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81363BF8-E0A3-4194-81C2-DF12122D3325}" type="pres">
      <dgm:prSet presAssocID="{88CD4FD5-3149-42B4-97DE-411BA57A2F9B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3E2B7C-A3E4-4DA6-98E8-AD55E24E1EB9}" type="pres">
      <dgm:prSet presAssocID="{88CD4FD5-3149-42B4-97DE-411BA57A2F9B}" presName="negativeSpace" presStyleCnt="0"/>
      <dgm:spPr/>
    </dgm:pt>
    <dgm:pt modelId="{104E09DC-E16E-461C-ADEA-852096C0EE72}" type="pres">
      <dgm:prSet presAssocID="{88CD4FD5-3149-42B4-97DE-411BA57A2F9B}" presName="childText" presStyleLbl="conFgAcc1" presStyleIdx="0" presStyleCnt="4">
        <dgm:presLayoutVars>
          <dgm:bulletEnabled val="1"/>
        </dgm:presLayoutVars>
      </dgm:prSet>
      <dgm:spPr/>
    </dgm:pt>
    <dgm:pt modelId="{8A8BC3E2-2E9A-4868-B4D1-D05049300697}" type="pres">
      <dgm:prSet presAssocID="{A63E9850-B375-489F-A4AD-EED7A6D54DA1}" presName="spaceBetweenRectangles" presStyleCnt="0"/>
      <dgm:spPr/>
    </dgm:pt>
    <dgm:pt modelId="{5BCC87BB-B7F0-4AED-A020-AB93B5AE1FEB}" type="pres">
      <dgm:prSet presAssocID="{F94E303A-7B56-46E7-BF50-E22B7510EB31}" presName="parentLin" presStyleCnt="0"/>
      <dgm:spPr/>
    </dgm:pt>
    <dgm:pt modelId="{D73FC8C8-A5FF-400C-839F-DBAC917B4901}" type="pres">
      <dgm:prSet presAssocID="{F94E303A-7B56-46E7-BF50-E22B7510EB31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2D7CF5EA-1F88-4164-9385-B0FD47352397}" type="pres">
      <dgm:prSet presAssocID="{F94E303A-7B56-46E7-BF50-E22B7510EB31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2A87F0-9A41-4B0F-8C46-61DA3572E441}" type="pres">
      <dgm:prSet presAssocID="{F94E303A-7B56-46E7-BF50-E22B7510EB31}" presName="negativeSpace" presStyleCnt="0"/>
      <dgm:spPr/>
    </dgm:pt>
    <dgm:pt modelId="{A8347823-F0E3-4E3E-83FA-F19309613450}" type="pres">
      <dgm:prSet presAssocID="{F94E303A-7B56-46E7-BF50-E22B7510EB31}" presName="childText" presStyleLbl="conFgAcc1" presStyleIdx="1" presStyleCnt="4">
        <dgm:presLayoutVars>
          <dgm:bulletEnabled val="1"/>
        </dgm:presLayoutVars>
      </dgm:prSet>
      <dgm:spPr/>
    </dgm:pt>
    <dgm:pt modelId="{9ACD4E9D-FE5C-4110-B5A8-ACFBE12E2825}" type="pres">
      <dgm:prSet presAssocID="{BDDED848-B84C-49F7-89C4-F70F57789460}" presName="spaceBetweenRectangles" presStyleCnt="0"/>
      <dgm:spPr/>
    </dgm:pt>
    <dgm:pt modelId="{48C1FAB4-7DB7-46E2-841C-23D0B23E26C0}" type="pres">
      <dgm:prSet presAssocID="{8FA032FF-EEC5-4FBC-A4A4-7F01C32EF67B}" presName="parentLin" presStyleCnt="0"/>
      <dgm:spPr/>
    </dgm:pt>
    <dgm:pt modelId="{B5DCA2E8-CB24-4009-B103-B3394D75FD72}" type="pres">
      <dgm:prSet presAssocID="{8FA032FF-EEC5-4FBC-A4A4-7F01C32EF67B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749E4F8-2D0E-43F6-945C-D9A183FE95FB}" type="pres">
      <dgm:prSet presAssocID="{8FA032FF-EEC5-4FBC-A4A4-7F01C32EF67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79E37-92E0-4AF6-8F61-7C1A0E3E0A1B}" type="pres">
      <dgm:prSet presAssocID="{8FA032FF-EEC5-4FBC-A4A4-7F01C32EF67B}" presName="negativeSpace" presStyleCnt="0"/>
      <dgm:spPr/>
    </dgm:pt>
    <dgm:pt modelId="{9E3F4A0A-D262-4CBC-8DC9-A6F380D834F9}" type="pres">
      <dgm:prSet presAssocID="{8FA032FF-EEC5-4FBC-A4A4-7F01C32EF67B}" presName="childText" presStyleLbl="conFgAcc1" presStyleIdx="2" presStyleCnt="4">
        <dgm:presLayoutVars>
          <dgm:bulletEnabled val="1"/>
        </dgm:presLayoutVars>
      </dgm:prSet>
      <dgm:spPr/>
    </dgm:pt>
    <dgm:pt modelId="{71696425-C180-4F06-A4C7-D3764BB12CDA}" type="pres">
      <dgm:prSet presAssocID="{CF707CB7-436A-4C80-8BC7-B5ADD6340B55}" presName="spaceBetweenRectangles" presStyleCnt="0"/>
      <dgm:spPr/>
    </dgm:pt>
    <dgm:pt modelId="{7D1C96D2-8F9C-4956-AE1F-D4F8F5AA2F69}" type="pres">
      <dgm:prSet presAssocID="{40F9E01B-AD9B-4B3F-B008-5EC609998B70}" presName="parentLin" presStyleCnt="0"/>
      <dgm:spPr/>
    </dgm:pt>
    <dgm:pt modelId="{34A5299E-46CD-4A9A-8CAC-48EEFD9AC0B2}" type="pres">
      <dgm:prSet presAssocID="{40F9E01B-AD9B-4B3F-B008-5EC609998B70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D014D02E-5A0F-4434-8019-2559727A5F72}" type="pres">
      <dgm:prSet presAssocID="{40F9E01B-AD9B-4B3F-B008-5EC609998B70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4C9415-7686-4543-9608-1027E5BD85AD}" type="pres">
      <dgm:prSet presAssocID="{40F9E01B-AD9B-4B3F-B008-5EC609998B70}" presName="negativeSpace" presStyleCnt="0"/>
      <dgm:spPr/>
    </dgm:pt>
    <dgm:pt modelId="{CA55AD5F-CE14-4617-A033-FA5D6DD3F9E9}" type="pres">
      <dgm:prSet presAssocID="{40F9E01B-AD9B-4B3F-B008-5EC609998B7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4B1C0A79-79D9-4118-84C7-042369B4AEB3}" type="presOf" srcId="{88CD4FD5-3149-42B4-97DE-411BA57A2F9B}" destId="{81363BF8-E0A3-4194-81C2-DF12122D3325}" srcOrd="1" destOrd="0" presId="urn:microsoft.com/office/officeart/2005/8/layout/list1"/>
    <dgm:cxn modelId="{8A4203C9-DDDB-4314-967F-F062DABDD900}" type="presOf" srcId="{8FA032FF-EEC5-4FBC-A4A4-7F01C32EF67B}" destId="{6749E4F8-2D0E-43F6-945C-D9A183FE95FB}" srcOrd="1" destOrd="0" presId="urn:microsoft.com/office/officeart/2005/8/layout/list1"/>
    <dgm:cxn modelId="{0A778BE3-A46C-4AE3-B5D6-B7D0F394A83C}" srcId="{5B78C413-8601-4DDE-A9E3-FBF5EDFB3837}" destId="{F94E303A-7B56-46E7-BF50-E22B7510EB31}" srcOrd="1" destOrd="0" parTransId="{17936432-AEDE-4840-A8A2-CF894DF888E8}" sibTransId="{BDDED848-B84C-49F7-89C4-F70F57789460}"/>
    <dgm:cxn modelId="{6A26A14C-0555-4616-BC49-12CDAB0FEB7E}" type="presOf" srcId="{5B78C413-8601-4DDE-A9E3-FBF5EDFB3837}" destId="{127DDE2D-36D3-40EB-B3B6-640B6DB9B7D6}" srcOrd="0" destOrd="0" presId="urn:microsoft.com/office/officeart/2005/8/layout/list1"/>
    <dgm:cxn modelId="{0AE7BB8A-68AF-48A5-ABFC-EC04B812C069}" srcId="{5B78C413-8601-4DDE-A9E3-FBF5EDFB3837}" destId="{8FA032FF-EEC5-4FBC-A4A4-7F01C32EF67B}" srcOrd="2" destOrd="0" parTransId="{DC8C6664-D9A3-47C6-9E23-47F932166AF8}" sibTransId="{CF707CB7-436A-4C80-8BC7-B5ADD6340B55}"/>
    <dgm:cxn modelId="{E7DC5E5D-FA7A-4B34-86FA-7D8419CA3255}" type="presOf" srcId="{F94E303A-7B56-46E7-BF50-E22B7510EB31}" destId="{2D7CF5EA-1F88-4164-9385-B0FD47352397}" srcOrd="1" destOrd="0" presId="urn:microsoft.com/office/officeart/2005/8/layout/list1"/>
    <dgm:cxn modelId="{18FB3B08-A5BB-46A7-B27C-9FABBFE2115C}" type="presOf" srcId="{F94E303A-7B56-46E7-BF50-E22B7510EB31}" destId="{D73FC8C8-A5FF-400C-839F-DBAC917B4901}" srcOrd="0" destOrd="0" presId="urn:microsoft.com/office/officeart/2005/8/layout/list1"/>
    <dgm:cxn modelId="{75CEAAD0-D282-4F68-9752-C77B33A3CB2B}" type="presOf" srcId="{40F9E01B-AD9B-4B3F-B008-5EC609998B70}" destId="{34A5299E-46CD-4A9A-8CAC-48EEFD9AC0B2}" srcOrd="0" destOrd="0" presId="urn:microsoft.com/office/officeart/2005/8/layout/list1"/>
    <dgm:cxn modelId="{2EDBCD03-175B-4DF4-8DAB-371658D35EDF}" type="presOf" srcId="{88CD4FD5-3149-42B4-97DE-411BA57A2F9B}" destId="{12AC898C-29BB-432E-8132-F2F02AB07F9A}" srcOrd="0" destOrd="0" presId="urn:microsoft.com/office/officeart/2005/8/layout/list1"/>
    <dgm:cxn modelId="{62AF34A8-40B3-4AED-8397-AAA2307A0645}" type="presOf" srcId="{8FA032FF-EEC5-4FBC-A4A4-7F01C32EF67B}" destId="{B5DCA2E8-CB24-4009-B103-B3394D75FD72}" srcOrd="0" destOrd="0" presId="urn:microsoft.com/office/officeart/2005/8/layout/list1"/>
    <dgm:cxn modelId="{F576EA5A-C13B-484A-BE1B-B98C587FCD7C}" srcId="{5B78C413-8601-4DDE-A9E3-FBF5EDFB3837}" destId="{88CD4FD5-3149-42B4-97DE-411BA57A2F9B}" srcOrd="0" destOrd="0" parTransId="{28AFBCFD-F1D3-425D-A572-6C6046ABEB47}" sibTransId="{A63E9850-B375-489F-A4AD-EED7A6D54DA1}"/>
    <dgm:cxn modelId="{B0D2ECCE-3D04-42A3-A5AD-800D7C7CEC6E}" srcId="{5B78C413-8601-4DDE-A9E3-FBF5EDFB3837}" destId="{40F9E01B-AD9B-4B3F-B008-5EC609998B70}" srcOrd="3" destOrd="0" parTransId="{E2DD5C76-1205-477C-9572-37A9B4244D77}" sibTransId="{EB4CE364-AD78-4385-ACCB-AB2B038830E8}"/>
    <dgm:cxn modelId="{FFA72295-AFC0-4C99-90BC-E7A238593047}" type="presOf" srcId="{40F9E01B-AD9B-4B3F-B008-5EC609998B70}" destId="{D014D02E-5A0F-4434-8019-2559727A5F72}" srcOrd="1" destOrd="0" presId="urn:microsoft.com/office/officeart/2005/8/layout/list1"/>
    <dgm:cxn modelId="{EF4B7A42-04F7-45D9-8849-20F64148E9CA}" type="presParOf" srcId="{127DDE2D-36D3-40EB-B3B6-640B6DB9B7D6}" destId="{7F8A1EBE-B7EB-4BDC-A581-C6B86597F8E3}" srcOrd="0" destOrd="0" presId="urn:microsoft.com/office/officeart/2005/8/layout/list1"/>
    <dgm:cxn modelId="{8AB4135F-EAFF-4A35-975C-8075083CA6C8}" type="presParOf" srcId="{7F8A1EBE-B7EB-4BDC-A581-C6B86597F8E3}" destId="{12AC898C-29BB-432E-8132-F2F02AB07F9A}" srcOrd="0" destOrd="0" presId="urn:microsoft.com/office/officeart/2005/8/layout/list1"/>
    <dgm:cxn modelId="{40C061E4-5E62-4D5F-A9AB-EAE8A1D42740}" type="presParOf" srcId="{7F8A1EBE-B7EB-4BDC-A581-C6B86597F8E3}" destId="{81363BF8-E0A3-4194-81C2-DF12122D3325}" srcOrd="1" destOrd="0" presId="urn:microsoft.com/office/officeart/2005/8/layout/list1"/>
    <dgm:cxn modelId="{9935FE04-2EFB-4CB0-9630-E71880DC0DC9}" type="presParOf" srcId="{127DDE2D-36D3-40EB-B3B6-640B6DB9B7D6}" destId="{A53E2B7C-A3E4-4DA6-98E8-AD55E24E1EB9}" srcOrd="1" destOrd="0" presId="urn:microsoft.com/office/officeart/2005/8/layout/list1"/>
    <dgm:cxn modelId="{7BF2E6F2-5B63-4C8E-9BAB-D7700875B974}" type="presParOf" srcId="{127DDE2D-36D3-40EB-B3B6-640B6DB9B7D6}" destId="{104E09DC-E16E-461C-ADEA-852096C0EE72}" srcOrd="2" destOrd="0" presId="urn:microsoft.com/office/officeart/2005/8/layout/list1"/>
    <dgm:cxn modelId="{F76FA9DE-F3CB-4C8D-82B8-80A385D90F76}" type="presParOf" srcId="{127DDE2D-36D3-40EB-B3B6-640B6DB9B7D6}" destId="{8A8BC3E2-2E9A-4868-B4D1-D05049300697}" srcOrd="3" destOrd="0" presId="urn:microsoft.com/office/officeart/2005/8/layout/list1"/>
    <dgm:cxn modelId="{3430583C-62A4-495E-B1A5-1D2E7FB05023}" type="presParOf" srcId="{127DDE2D-36D3-40EB-B3B6-640B6DB9B7D6}" destId="{5BCC87BB-B7F0-4AED-A020-AB93B5AE1FEB}" srcOrd="4" destOrd="0" presId="urn:microsoft.com/office/officeart/2005/8/layout/list1"/>
    <dgm:cxn modelId="{0E7D3BB3-E9AB-4DB8-8886-F2B279BEA8E8}" type="presParOf" srcId="{5BCC87BB-B7F0-4AED-A020-AB93B5AE1FEB}" destId="{D73FC8C8-A5FF-400C-839F-DBAC917B4901}" srcOrd="0" destOrd="0" presId="urn:microsoft.com/office/officeart/2005/8/layout/list1"/>
    <dgm:cxn modelId="{F6114C01-5BD8-4E47-8DC2-26305A9848A1}" type="presParOf" srcId="{5BCC87BB-B7F0-4AED-A020-AB93B5AE1FEB}" destId="{2D7CF5EA-1F88-4164-9385-B0FD47352397}" srcOrd="1" destOrd="0" presId="urn:microsoft.com/office/officeart/2005/8/layout/list1"/>
    <dgm:cxn modelId="{9993836A-789C-4811-97AA-505D6D8E75D3}" type="presParOf" srcId="{127DDE2D-36D3-40EB-B3B6-640B6DB9B7D6}" destId="{E92A87F0-9A41-4B0F-8C46-61DA3572E441}" srcOrd="5" destOrd="0" presId="urn:microsoft.com/office/officeart/2005/8/layout/list1"/>
    <dgm:cxn modelId="{78578FA9-EF21-44D8-843A-BA9824BD9E09}" type="presParOf" srcId="{127DDE2D-36D3-40EB-B3B6-640B6DB9B7D6}" destId="{A8347823-F0E3-4E3E-83FA-F19309613450}" srcOrd="6" destOrd="0" presId="urn:microsoft.com/office/officeart/2005/8/layout/list1"/>
    <dgm:cxn modelId="{B099CC96-567B-4072-8FDF-B79FF910C15F}" type="presParOf" srcId="{127DDE2D-36D3-40EB-B3B6-640B6DB9B7D6}" destId="{9ACD4E9D-FE5C-4110-B5A8-ACFBE12E2825}" srcOrd="7" destOrd="0" presId="urn:microsoft.com/office/officeart/2005/8/layout/list1"/>
    <dgm:cxn modelId="{DE3FD24E-F772-40AF-AEE6-739CC586976A}" type="presParOf" srcId="{127DDE2D-36D3-40EB-B3B6-640B6DB9B7D6}" destId="{48C1FAB4-7DB7-46E2-841C-23D0B23E26C0}" srcOrd="8" destOrd="0" presId="urn:microsoft.com/office/officeart/2005/8/layout/list1"/>
    <dgm:cxn modelId="{2BE68C01-2A7A-4EF5-A758-2BE6E0C9E5CE}" type="presParOf" srcId="{48C1FAB4-7DB7-46E2-841C-23D0B23E26C0}" destId="{B5DCA2E8-CB24-4009-B103-B3394D75FD72}" srcOrd="0" destOrd="0" presId="urn:microsoft.com/office/officeart/2005/8/layout/list1"/>
    <dgm:cxn modelId="{9C9166C2-F45F-473C-A4EB-365876A0BBD0}" type="presParOf" srcId="{48C1FAB4-7DB7-46E2-841C-23D0B23E26C0}" destId="{6749E4F8-2D0E-43F6-945C-D9A183FE95FB}" srcOrd="1" destOrd="0" presId="urn:microsoft.com/office/officeart/2005/8/layout/list1"/>
    <dgm:cxn modelId="{5C73CC17-B581-48D1-9E67-E7A4EC5AB15A}" type="presParOf" srcId="{127DDE2D-36D3-40EB-B3B6-640B6DB9B7D6}" destId="{CB079E37-92E0-4AF6-8F61-7C1A0E3E0A1B}" srcOrd="9" destOrd="0" presId="urn:microsoft.com/office/officeart/2005/8/layout/list1"/>
    <dgm:cxn modelId="{C84BC9C9-363D-488C-AB32-E9CE3828861D}" type="presParOf" srcId="{127DDE2D-36D3-40EB-B3B6-640B6DB9B7D6}" destId="{9E3F4A0A-D262-4CBC-8DC9-A6F380D834F9}" srcOrd="10" destOrd="0" presId="urn:microsoft.com/office/officeart/2005/8/layout/list1"/>
    <dgm:cxn modelId="{7F725C9C-1A3D-4BBB-89C0-B4E76321DABB}" type="presParOf" srcId="{127DDE2D-36D3-40EB-B3B6-640B6DB9B7D6}" destId="{71696425-C180-4F06-A4C7-D3764BB12CDA}" srcOrd="11" destOrd="0" presId="urn:microsoft.com/office/officeart/2005/8/layout/list1"/>
    <dgm:cxn modelId="{8A11B20B-DEFD-4BE6-BBC3-2F063ED0FEDF}" type="presParOf" srcId="{127DDE2D-36D3-40EB-B3B6-640B6DB9B7D6}" destId="{7D1C96D2-8F9C-4956-AE1F-D4F8F5AA2F69}" srcOrd="12" destOrd="0" presId="urn:microsoft.com/office/officeart/2005/8/layout/list1"/>
    <dgm:cxn modelId="{7D928C7F-AC5D-4CD6-A7DB-697B6A03FEAA}" type="presParOf" srcId="{7D1C96D2-8F9C-4956-AE1F-D4F8F5AA2F69}" destId="{34A5299E-46CD-4A9A-8CAC-48EEFD9AC0B2}" srcOrd="0" destOrd="0" presId="urn:microsoft.com/office/officeart/2005/8/layout/list1"/>
    <dgm:cxn modelId="{1848B30E-3F23-4773-AF97-075C6C344112}" type="presParOf" srcId="{7D1C96D2-8F9C-4956-AE1F-D4F8F5AA2F69}" destId="{D014D02E-5A0F-4434-8019-2559727A5F72}" srcOrd="1" destOrd="0" presId="urn:microsoft.com/office/officeart/2005/8/layout/list1"/>
    <dgm:cxn modelId="{EC367393-4E38-45B3-B84B-BE51CEA19E3D}" type="presParOf" srcId="{127DDE2D-36D3-40EB-B3B6-640B6DB9B7D6}" destId="{0E4C9415-7686-4543-9608-1027E5BD85AD}" srcOrd="13" destOrd="0" presId="urn:microsoft.com/office/officeart/2005/8/layout/list1"/>
    <dgm:cxn modelId="{66E8E605-B8CF-445B-996E-602B485913FE}" type="presParOf" srcId="{127DDE2D-36D3-40EB-B3B6-640B6DB9B7D6}" destId="{CA55AD5F-CE14-4617-A033-FA5D6DD3F9E9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B78C413-8601-4DDE-A9E3-FBF5EDFB3837}" type="doc">
      <dgm:prSet loTypeId="urn:microsoft.com/office/officeart/2005/8/layout/list1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88CD4FD5-3149-42B4-97DE-411BA57A2F9B}">
      <dgm:prSet phldrT="[Текст]" custT="1"/>
      <dgm:spPr/>
      <dgm:t>
        <a:bodyPr/>
        <a:lstStyle/>
        <a:p>
          <a:r>
            <a:rPr lang="ru-RU" sz="2200" b="1" dirty="0" smtClean="0">
              <a:latin typeface="Bookman Old Style" panose="02050604050505020204" pitchFamily="18" charset="0"/>
            </a:rPr>
            <a:t>Содержательно-насыщенная</a:t>
          </a:r>
          <a:endParaRPr lang="ru-RU" sz="2200" b="1" dirty="0">
            <a:latin typeface="Bookman Old Style" panose="02050604050505020204" pitchFamily="18" charset="0"/>
          </a:endParaRPr>
        </a:p>
      </dgm:t>
    </dgm:pt>
    <dgm:pt modelId="{28AFBCFD-F1D3-425D-A572-6C6046ABEB47}" type="parTrans" cxnId="{F576EA5A-C13B-484A-BE1B-B98C587FCD7C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A63E9850-B375-489F-A4AD-EED7A6D54DA1}" type="sibTrans" cxnId="{F576EA5A-C13B-484A-BE1B-B98C587FCD7C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F94E303A-7B56-46E7-BF50-E22B7510EB31}">
      <dgm:prSet phldrT="[Текст]" custT="1"/>
      <dgm:spPr/>
      <dgm:t>
        <a:bodyPr/>
        <a:lstStyle/>
        <a:p>
          <a:r>
            <a:rPr lang="ru-RU" sz="2200" b="1" dirty="0" smtClean="0">
              <a:latin typeface="Bookman Old Style" panose="02050604050505020204" pitchFamily="18" charset="0"/>
            </a:rPr>
            <a:t>Трансформируемая </a:t>
          </a:r>
          <a:endParaRPr lang="ru-RU" sz="2200" b="1" dirty="0">
            <a:latin typeface="Bookman Old Style" panose="02050604050505020204" pitchFamily="18" charset="0"/>
          </a:endParaRPr>
        </a:p>
      </dgm:t>
    </dgm:pt>
    <dgm:pt modelId="{17936432-AEDE-4840-A8A2-CF894DF888E8}" type="parTrans" cxnId="{0A778BE3-A46C-4AE3-B5D6-B7D0F394A83C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BDDED848-B84C-49F7-89C4-F70F57789460}" type="sibTrans" cxnId="{0A778BE3-A46C-4AE3-B5D6-B7D0F394A83C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8FA032FF-EEC5-4FBC-A4A4-7F01C32EF67B}">
      <dgm:prSet phldrT="[Текст]" custT="1"/>
      <dgm:spPr/>
      <dgm:t>
        <a:bodyPr/>
        <a:lstStyle/>
        <a:p>
          <a:r>
            <a:rPr lang="ru-RU" sz="2200" b="1" dirty="0" smtClean="0">
              <a:latin typeface="Bookman Old Style" panose="02050604050505020204" pitchFamily="18" charset="0"/>
            </a:rPr>
            <a:t>Полифункциональная</a:t>
          </a:r>
          <a:endParaRPr lang="ru-RU" sz="2200" b="1" dirty="0">
            <a:latin typeface="Bookman Old Style" panose="02050604050505020204" pitchFamily="18" charset="0"/>
          </a:endParaRPr>
        </a:p>
      </dgm:t>
    </dgm:pt>
    <dgm:pt modelId="{DC8C6664-D9A3-47C6-9E23-47F932166AF8}" type="parTrans" cxnId="{0AE7BB8A-68AF-48A5-ABFC-EC04B812C069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CF707CB7-436A-4C80-8BC7-B5ADD6340B55}" type="sibTrans" cxnId="{0AE7BB8A-68AF-48A5-ABFC-EC04B812C069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40F9E01B-AD9B-4B3F-B008-5EC609998B70}">
      <dgm:prSet phldrT="[Текст]" custT="1"/>
      <dgm:spPr/>
      <dgm:t>
        <a:bodyPr/>
        <a:lstStyle/>
        <a:p>
          <a:r>
            <a:rPr lang="ru-RU" sz="2200" b="1" dirty="0" smtClean="0">
              <a:latin typeface="Bookman Old Style" panose="02050604050505020204" pitchFamily="18" charset="0"/>
            </a:rPr>
            <a:t>Доступная</a:t>
          </a:r>
          <a:endParaRPr lang="ru-RU" sz="2200" b="1" dirty="0">
            <a:latin typeface="Bookman Old Style" panose="02050604050505020204" pitchFamily="18" charset="0"/>
          </a:endParaRPr>
        </a:p>
      </dgm:t>
    </dgm:pt>
    <dgm:pt modelId="{E2DD5C76-1205-477C-9572-37A9B4244D77}" type="parTrans" cxnId="{B0D2ECCE-3D04-42A3-A5AD-800D7C7CEC6E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EB4CE364-AD78-4385-ACCB-AB2B038830E8}" type="sibTrans" cxnId="{B0D2ECCE-3D04-42A3-A5AD-800D7C7CEC6E}">
      <dgm:prSet/>
      <dgm:spPr/>
      <dgm:t>
        <a:bodyPr/>
        <a:lstStyle/>
        <a:p>
          <a:endParaRPr lang="ru-RU" sz="2200" b="1">
            <a:latin typeface="Bookman Old Style" panose="02050604050505020204" pitchFamily="18" charset="0"/>
          </a:endParaRPr>
        </a:p>
      </dgm:t>
    </dgm:pt>
    <dgm:pt modelId="{C7089766-06DF-41EE-BE21-05D5804AF1A3}">
      <dgm:prSet phldrT="[Текст]" custT="1"/>
      <dgm:spPr/>
      <dgm:t>
        <a:bodyPr/>
        <a:lstStyle/>
        <a:p>
          <a:r>
            <a:rPr lang="ru-RU" sz="2200" b="1" dirty="0" smtClean="0">
              <a:latin typeface="Bookman Old Style" panose="02050604050505020204" pitchFamily="18" charset="0"/>
            </a:rPr>
            <a:t>Безопасная</a:t>
          </a:r>
          <a:endParaRPr lang="ru-RU" sz="2200" b="1" dirty="0">
            <a:latin typeface="Bookman Old Style" panose="02050604050505020204" pitchFamily="18" charset="0"/>
          </a:endParaRPr>
        </a:p>
      </dgm:t>
    </dgm:pt>
    <dgm:pt modelId="{5C54D3B5-8071-4754-814E-14AEA36D6D21}" type="parTrans" cxnId="{F0D19ADC-0F80-4D4E-AFDF-5FE5AB04DD21}">
      <dgm:prSet/>
      <dgm:spPr/>
      <dgm:t>
        <a:bodyPr/>
        <a:lstStyle/>
        <a:p>
          <a:endParaRPr lang="ru-RU" b="1">
            <a:latin typeface="Bookman Old Style" panose="02050604050505020204" pitchFamily="18" charset="0"/>
          </a:endParaRPr>
        </a:p>
      </dgm:t>
    </dgm:pt>
    <dgm:pt modelId="{1656518E-5C18-4F2D-816F-D6AB79F085C6}" type="sibTrans" cxnId="{F0D19ADC-0F80-4D4E-AFDF-5FE5AB04DD21}">
      <dgm:prSet/>
      <dgm:spPr/>
      <dgm:t>
        <a:bodyPr/>
        <a:lstStyle/>
        <a:p>
          <a:endParaRPr lang="ru-RU" b="1">
            <a:latin typeface="Bookman Old Style" panose="02050604050505020204" pitchFamily="18" charset="0"/>
          </a:endParaRPr>
        </a:p>
      </dgm:t>
    </dgm:pt>
    <dgm:pt modelId="{127DDE2D-36D3-40EB-B3B6-640B6DB9B7D6}" type="pres">
      <dgm:prSet presAssocID="{5B78C413-8601-4DDE-A9E3-FBF5EDFB383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8A1EBE-B7EB-4BDC-A581-C6B86597F8E3}" type="pres">
      <dgm:prSet presAssocID="{88CD4FD5-3149-42B4-97DE-411BA57A2F9B}" presName="parentLin" presStyleCnt="0"/>
      <dgm:spPr/>
    </dgm:pt>
    <dgm:pt modelId="{12AC898C-29BB-432E-8132-F2F02AB07F9A}" type="pres">
      <dgm:prSet presAssocID="{88CD4FD5-3149-42B4-97DE-411BA57A2F9B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81363BF8-E0A3-4194-81C2-DF12122D3325}" type="pres">
      <dgm:prSet presAssocID="{88CD4FD5-3149-42B4-97DE-411BA57A2F9B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3E2B7C-A3E4-4DA6-98E8-AD55E24E1EB9}" type="pres">
      <dgm:prSet presAssocID="{88CD4FD5-3149-42B4-97DE-411BA57A2F9B}" presName="negativeSpace" presStyleCnt="0"/>
      <dgm:spPr/>
    </dgm:pt>
    <dgm:pt modelId="{104E09DC-E16E-461C-ADEA-852096C0EE72}" type="pres">
      <dgm:prSet presAssocID="{88CD4FD5-3149-42B4-97DE-411BA57A2F9B}" presName="childText" presStyleLbl="conFgAcc1" presStyleIdx="0" presStyleCnt="5">
        <dgm:presLayoutVars>
          <dgm:bulletEnabled val="1"/>
        </dgm:presLayoutVars>
      </dgm:prSet>
      <dgm:spPr/>
    </dgm:pt>
    <dgm:pt modelId="{8A8BC3E2-2E9A-4868-B4D1-D05049300697}" type="pres">
      <dgm:prSet presAssocID="{A63E9850-B375-489F-A4AD-EED7A6D54DA1}" presName="spaceBetweenRectangles" presStyleCnt="0"/>
      <dgm:spPr/>
    </dgm:pt>
    <dgm:pt modelId="{5BCC87BB-B7F0-4AED-A020-AB93B5AE1FEB}" type="pres">
      <dgm:prSet presAssocID="{F94E303A-7B56-46E7-BF50-E22B7510EB31}" presName="parentLin" presStyleCnt="0"/>
      <dgm:spPr/>
    </dgm:pt>
    <dgm:pt modelId="{D73FC8C8-A5FF-400C-839F-DBAC917B4901}" type="pres">
      <dgm:prSet presAssocID="{F94E303A-7B56-46E7-BF50-E22B7510EB31}" presName="parentLeftMargin" presStyleLbl="node1" presStyleIdx="0" presStyleCnt="5"/>
      <dgm:spPr/>
      <dgm:t>
        <a:bodyPr/>
        <a:lstStyle/>
        <a:p>
          <a:endParaRPr lang="ru-RU"/>
        </a:p>
      </dgm:t>
    </dgm:pt>
    <dgm:pt modelId="{2D7CF5EA-1F88-4164-9385-B0FD47352397}" type="pres">
      <dgm:prSet presAssocID="{F94E303A-7B56-46E7-BF50-E22B7510EB3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2A87F0-9A41-4B0F-8C46-61DA3572E441}" type="pres">
      <dgm:prSet presAssocID="{F94E303A-7B56-46E7-BF50-E22B7510EB31}" presName="negativeSpace" presStyleCnt="0"/>
      <dgm:spPr/>
    </dgm:pt>
    <dgm:pt modelId="{A8347823-F0E3-4E3E-83FA-F19309613450}" type="pres">
      <dgm:prSet presAssocID="{F94E303A-7B56-46E7-BF50-E22B7510EB31}" presName="childText" presStyleLbl="conFgAcc1" presStyleIdx="1" presStyleCnt="5">
        <dgm:presLayoutVars>
          <dgm:bulletEnabled val="1"/>
        </dgm:presLayoutVars>
      </dgm:prSet>
      <dgm:spPr/>
    </dgm:pt>
    <dgm:pt modelId="{9ACD4E9D-FE5C-4110-B5A8-ACFBE12E2825}" type="pres">
      <dgm:prSet presAssocID="{BDDED848-B84C-49F7-89C4-F70F57789460}" presName="spaceBetweenRectangles" presStyleCnt="0"/>
      <dgm:spPr/>
    </dgm:pt>
    <dgm:pt modelId="{48C1FAB4-7DB7-46E2-841C-23D0B23E26C0}" type="pres">
      <dgm:prSet presAssocID="{8FA032FF-EEC5-4FBC-A4A4-7F01C32EF67B}" presName="parentLin" presStyleCnt="0"/>
      <dgm:spPr/>
    </dgm:pt>
    <dgm:pt modelId="{B5DCA2E8-CB24-4009-B103-B3394D75FD72}" type="pres">
      <dgm:prSet presAssocID="{8FA032FF-EEC5-4FBC-A4A4-7F01C32EF67B}" presName="parentLeftMargin" presStyleLbl="node1" presStyleIdx="1" presStyleCnt="5"/>
      <dgm:spPr/>
      <dgm:t>
        <a:bodyPr/>
        <a:lstStyle/>
        <a:p>
          <a:endParaRPr lang="ru-RU"/>
        </a:p>
      </dgm:t>
    </dgm:pt>
    <dgm:pt modelId="{6749E4F8-2D0E-43F6-945C-D9A183FE95FB}" type="pres">
      <dgm:prSet presAssocID="{8FA032FF-EEC5-4FBC-A4A4-7F01C32EF67B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079E37-92E0-4AF6-8F61-7C1A0E3E0A1B}" type="pres">
      <dgm:prSet presAssocID="{8FA032FF-EEC5-4FBC-A4A4-7F01C32EF67B}" presName="negativeSpace" presStyleCnt="0"/>
      <dgm:spPr/>
    </dgm:pt>
    <dgm:pt modelId="{9E3F4A0A-D262-4CBC-8DC9-A6F380D834F9}" type="pres">
      <dgm:prSet presAssocID="{8FA032FF-EEC5-4FBC-A4A4-7F01C32EF67B}" presName="childText" presStyleLbl="conFgAcc1" presStyleIdx="2" presStyleCnt="5">
        <dgm:presLayoutVars>
          <dgm:bulletEnabled val="1"/>
        </dgm:presLayoutVars>
      </dgm:prSet>
      <dgm:spPr/>
    </dgm:pt>
    <dgm:pt modelId="{71696425-C180-4F06-A4C7-D3764BB12CDA}" type="pres">
      <dgm:prSet presAssocID="{CF707CB7-436A-4C80-8BC7-B5ADD6340B55}" presName="spaceBetweenRectangles" presStyleCnt="0"/>
      <dgm:spPr/>
    </dgm:pt>
    <dgm:pt modelId="{7D1C96D2-8F9C-4956-AE1F-D4F8F5AA2F69}" type="pres">
      <dgm:prSet presAssocID="{40F9E01B-AD9B-4B3F-B008-5EC609998B70}" presName="parentLin" presStyleCnt="0"/>
      <dgm:spPr/>
    </dgm:pt>
    <dgm:pt modelId="{34A5299E-46CD-4A9A-8CAC-48EEFD9AC0B2}" type="pres">
      <dgm:prSet presAssocID="{40F9E01B-AD9B-4B3F-B008-5EC609998B70}" presName="parentLeftMargin" presStyleLbl="node1" presStyleIdx="2" presStyleCnt="5"/>
      <dgm:spPr/>
      <dgm:t>
        <a:bodyPr/>
        <a:lstStyle/>
        <a:p>
          <a:endParaRPr lang="ru-RU"/>
        </a:p>
      </dgm:t>
    </dgm:pt>
    <dgm:pt modelId="{D014D02E-5A0F-4434-8019-2559727A5F72}" type="pres">
      <dgm:prSet presAssocID="{40F9E01B-AD9B-4B3F-B008-5EC609998B70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4C9415-7686-4543-9608-1027E5BD85AD}" type="pres">
      <dgm:prSet presAssocID="{40F9E01B-AD9B-4B3F-B008-5EC609998B70}" presName="negativeSpace" presStyleCnt="0"/>
      <dgm:spPr/>
    </dgm:pt>
    <dgm:pt modelId="{CA55AD5F-CE14-4617-A033-FA5D6DD3F9E9}" type="pres">
      <dgm:prSet presAssocID="{40F9E01B-AD9B-4B3F-B008-5EC609998B70}" presName="childText" presStyleLbl="conFgAcc1" presStyleIdx="3" presStyleCnt="5">
        <dgm:presLayoutVars>
          <dgm:bulletEnabled val="1"/>
        </dgm:presLayoutVars>
      </dgm:prSet>
      <dgm:spPr/>
    </dgm:pt>
    <dgm:pt modelId="{18396724-7C0F-49A9-BC2C-93D410861EF3}" type="pres">
      <dgm:prSet presAssocID="{EB4CE364-AD78-4385-ACCB-AB2B038830E8}" presName="spaceBetweenRectangles" presStyleCnt="0"/>
      <dgm:spPr/>
    </dgm:pt>
    <dgm:pt modelId="{C5AB7F07-FF06-4BC1-85B1-BCDE38A20245}" type="pres">
      <dgm:prSet presAssocID="{C7089766-06DF-41EE-BE21-05D5804AF1A3}" presName="parentLin" presStyleCnt="0"/>
      <dgm:spPr/>
    </dgm:pt>
    <dgm:pt modelId="{656E3776-4E2A-494E-9221-6C61E4A8C991}" type="pres">
      <dgm:prSet presAssocID="{C7089766-06DF-41EE-BE21-05D5804AF1A3}" presName="parentLeftMargin" presStyleLbl="node1" presStyleIdx="3" presStyleCnt="5"/>
      <dgm:spPr/>
      <dgm:t>
        <a:bodyPr/>
        <a:lstStyle/>
        <a:p>
          <a:endParaRPr lang="ru-RU"/>
        </a:p>
      </dgm:t>
    </dgm:pt>
    <dgm:pt modelId="{01DBEB8B-AFBA-4ECF-8AC9-42DB99D14765}" type="pres">
      <dgm:prSet presAssocID="{C7089766-06DF-41EE-BE21-05D5804AF1A3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21137F-F135-40A7-ABCF-50DC611E70E4}" type="pres">
      <dgm:prSet presAssocID="{C7089766-06DF-41EE-BE21-05D5804AF1A3}" presName="negativeSpace" presStyleCnt="0"/>
      <dgm:spPr/>
    </dgm:pt>
    <dgm:pt modelId="{821DC656-C423-40EE-BEB4-391D3DF34E30}" type="pres">
      <dgm:prSet presAssocID="{C7089766-06DF-41EE-BE21-05D5804AF1A3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44E8AEEC-410C-46C4-96BB-384D2C30591C}" type="presOf" srcId="{88CD4FD5-3149-42B4-97DE-411BA57A2F9B}" destId="{12AC898C-29BB-432E-8132-F2F02AB07F9A}" srcOrd="0" destOrd="0" presId="urn:microsoft.com/office/officeart/2005/8/layout/list1"/>
    <dgm:cxn modelId="{86BD6948-A24D-4EE6-A0C5-C3BC07328C19}" type="presOf" srcId="{F94E303A-7B56-46E7-BF50-E22B7510EB31}" destId="{D73FC8C8-A5FF-400C-839F-DBAC917B4901}" srcOrd="0" destOrd="0" presId="urn:microsoft.com/office/officeart/2005/8/layout/list1"/>
    <dgm:cxn modelId="{F576EA5A-C13B-484A-BE1B-B98C587FCD7C}" srcId="{5B78C413-8601-4DDE-A9E3-FBF5EDFB3837}" destId="{88CD4FD5-3149-42B4-97DE-411BA57A2F9B}" srcOrd="0" destOrd="0" parTransId="{28AFBCFD-F1D3-425D-A572-6C6046ABEB47}" sibTransId="{A63E9850-B375-489F-A4AD-EED7A6D54DA1}"/>
    <dgm:cxn modelId="{0AE7BB8A-68AF-48A5-ABFC-EC04B812C069}" srcId="{5B78C413-8601-4DDE-A9E3-FBF5EDFB3837}" destId="{8FA032FF-EEC5-4FBC-A4A4-7F01C32EF67B}" srcOrd="2" destOrd="0" parTransId="{DC8C6664-D9A3-47C6-9E23-47F932166AF8}" sibTransId="{CF707CB7-436A-4C80-8BC7-B5ADD6340B55}"/>
    <dgm:cxn modelId="{EB383D43-5A73-47B5-B408-85A497B59D38}" type="presOf" srcId="{88CD4FD5-3149-42B4-97DE-411BA57A2F9B}" destId="{81363BF8-E0A3-4194-81C2-DF12122D3325}" srcOrd="1" destOrd="0" presId="urn:microsoft.com/office/officeart/2005/8/layout/list1"/>
    <dgm:cxn modelId="{C37D2E81-DD7B-4A21-AE49-76FA3B996491}" type="presOf" srcId="{C7089766-06DF-41EE-BE21-05D5804AF1A3}" destId="{01DBEB8B-AFBA-4ECF-8AC9-42DB99D14765}" srcOrd="1" destOrd="0" presId="urn:microsoft.com/office/officeart/2005/8/layout/list1"/>
    <dgm:cxn modelId="{F0D19ADC-0F80-4D4E-AFDF-5FE5AB04DD21}" srcId="{5B78C413-8601-4DDE-A9E3-FBF5EDFB3837}" destId="{C7089766-06DF-41EE-BE21-05D5804AF1A3}" srcOrd="4" destOrd="0" parTransId="{5C54D3B5-8071-4754-814E-14AEA36D6D21}" sibTransId="{1656518E-5C18-4F2D-816F-D6AB79F085C6}"/>
    <dgm:cxn modelId="{44E26C44-C229-4145-8A2D-3A4E0769D574}" type="presOf" srcId="{F94E303A-7B56-46E7-BF50-E22B7510EB31}" destId="{2D7CF5EA-1F88-4164-9385-B0FD47352397}" srcOrd="1" destOrd="0" presId="urn:microsoft.com/office/officeart/2005/8/layout/list1"/>
    <dgm:cxn modelId="{B0D2ECCE-3D04-42A3-A5AD-800D7C7CEC6E}" srcId="{5B78C413-8601-4DDE-A9E3-FBF5EDFB3837}" destId="{40F9E01B-AD9B-4B3F-B008-5EC609998B70}" srcOrd="3" destOrd="0" parTransId="{E2DD5C76-1205-477C-9572-37A9B4244D77}" sibTransId="{EB4CE364-AD78-4385-ACCB-AB2B038830E8}"/>
    <dgm:cxn modelId="{0A778BE3-A46C-4AE3-B5D6-B7D0F394A83C}" srcId="{5B78C413-8601-4DDE-A9E3-FBF5EDFB3837}" destId="{F94E303A-7B56-46E7-BF50-E22B7510EB31}" srcOrd="1" destOrd="0" parTransId="{17936432-AEDE-4840-A8A2-CF894DF888E8}" sibTransId="{BDDED848-B84C-49F7-89C4-F70F57789460}"/>
    <dgm:cxn modelId="{F0BAA41F-AB88-40B3-BDC1-128599394D85}" type="presOf" srcId="{5B78C413-8601-4DDE-A9E3-FBF5EDFB3837}" destId="{127DDE2D-36D3-40EB-B3B6-640B6DB9B7D6}" srcOrd="0" destOrd="0" presId="urn:microsoft.com/office/officeart/2005/8/layout/list1"/>
    <dgm:cxn modelId="{6861694E-7644-4BE6-B29F-4CB178A9883D}" type="presOf" srcId="{40F9E01B-AD9B-4B3F-B008-5EC609998B70}" destId="{D014D02E-5A0F-4434-8019-2559727A5F72}" srcOrd="1" destOrd="0" presId="urn:microsoft.com/office/officeart/2005/8/layout/list1"/>
    <dgm:cxn modelId="{FED245B8-A239-4EA8-919D-1EE37D0C17A4}" type="presOf" srcId="{8FA032FF-EEC5-4FBC-A4A4-7F01C32EF67B}" destId="{6749E4F8-2D0E-43F6-945C-D9A183FE95FB}" srcOrd="1" destOrd="0" presId="urn:microsoft.com/office/officeart/2005/8/layout/list1"/>
    <dgm:cxn modelId="{1B1B7BDB-290C-4DBA-B7D2-07DECD4FB84C}" type="presOf" srcId="{40F9E01B-AD9B-4B3F-B008-5EC609998B70}" destId="{34A5299E-46CD-4A9A-8CAC-48EEFD9AC0B2}" srcOrd="0" destOrd="0" presId="urn:microsoft.com/office/officeart/2005/8/layout/list1"/>
    <dgm:cxn modelId="{2D7720BC-349E-447A-86A0-B54277A2CA62}" type="presOf" srcId="{8FA032FF-EEC5-4FBC-A4A4-7F01C32EF67B}" destId="{B5DCA2E8-CB24-4009-B103-B3394D75FD72}" srcOrd="0" destOrd="0" presId="urn:microsoft.com/office/officeart/2005/8/layout/list1"/>
    <dgm:cxn modelId="{4293581F-076E-4082-8E44-7F87F1E47ADE}" type="presOf" srcId="{C7089766-06DF-41EE-BE21-05D5804AF1A3}" destId="{656E3776-4E2A-494E-9221-6C61E4A8C991}" srcOrd="0" destOrd="0" presId="urn:microsoft.com/office/officeart/2005/8/layout/list1"/>
    <dgm:cxn modelId="{197AB582-7662-439C-801E-DF5E0D0E75BC}" type="presParOf" srcId="{127DDE2D-36D3-40EB-B3B6-640B6DB9B7D6}" destId="{7F8A1EBE-B7EB-4BDC-A581-C6B86597F8E3}" srcOrd="0" destOrd="0" presId="urn:microsoft.com/office/officeart/2005/8/layout/list1"/>
    <dgm:cxn modelId="{AE89D94A-0BD7-442F-A123-5EC5115B5679}" type="presParOf" srcId="{7F8A1EBE-B7EB-4BDC-A581-C6B86597F8E3}" destId="{12AC898C-29BB-432E-8132-F2F02AB07F9A}" srcOrd="0" destOrd="0" presId="urn:microsoft.com/office/officeart/2005/8/layout/list1"/>
    <dgm:cxn modelId="{2DA32435-5E86-4FD8-8C76-805903476AA6}" type="presParOf" srcId="{7F8A1EBE-B7EB-4BDC-A581-C6B86597F8E3}" destId="{81363BF8-E0A3-4194-81C2-DF12122D3325}" srcOrd="1" destOrd="0" presId="urn:microsoft.com/office/officeart/2005/8/layout/list1"/>
    <dgm:cxn modelId="{ABD5D99E-E94F-4383-9550-8011BC809BEA}" type="presParOf" srcId="{127DDE2D-36D3-40EB-B3B6-640B6DB9B7D6}" destId="{A53E2B7C-A3E4-4DA6-98E8-AD55E24E1EB9}" srcOrd="1" destOrd="0" presId="urn:microsoft.com/office/officeart/2005/8/layout/list1"/>
    <dgm:cxn modelId="{C979CF7F-2C3E-440A-8C52-8B9D3EA7FAC4}" type="presParOf" srcId="{127DDE2D-36D3-40EB-B3B6-640B6DB9B7D6}" destId="{104E09DC-E16E-461C-ADEA-852096C0EE72}" srcOrd="2" destOrd="0" presId="urn:microsoft.com/office/officeart/2005/8/layout/list1"/>
    <dgm:cxn modelId="{4E188D14-7C49-4F2B-A078-68BE69B208FA}" type="presParOf" srcId="{127DDE2D-36D3-40EB-B3B6-640B6DB9B7D6}" destId="{8A8BC3E2-2E9A-4868-B4D1-D05049300697}" srcOrd="3" destOrd="0" presId="urn:microsoft.com/office/officeart/2005/8/layout/list1"/>
    <dgm:cxn modelId="{84DED8DB-1B3E-41AC-B86A-E204681FE770}" type="presParOf" srcId="{127DDE2D-36D3-40EB-B3B6-640B6DB9B7D6}" destId="{5BCC87BB-B7F0-4AED-A020-AB93B5AE1FEB}" srcOrd="4" destOrd="0" presId="urn:microsoft.com/office/officeart/2005/8/layout/list1"/>
    <dgm:cxn modelId="{8C647A05-21A0-4C19-B91B-1E0F7DBF97C6}" type="presParOf" srcId="{5BCC87BB-B7F0-4AED-A020-AB93B5AE1FEB}" destId="{D73FC8C8-A5FF-400C-839F-DBAC917B4901}" srcOrd="0" destOrd="0" presId="urn:microsoft.com/office/officeart/2005/8/layout/list1"/>
    <dgm:cxn modelId="{9225BDD8-F01C-44D8-8BE2-1E26EA78EB8C}" type="presParOf" srcId="{5BCC87BB-B7F0-4AED-A020-AB93B5AE1FEB}" destId="{2D7CF5EA-1F88-4164-9385-B0FD47352397}" srcOrd="1" destOrd="0" presId="urn:microsoft.com/office/officeart/2005/8/layout/list1"/>
    <dgm:cxn modelId="{6F581371-6272-4F97-B2D6-BD6797B9133D}" type="presParOf" srcId="{127DDE2D-36D3-40EB-B3B6-640B6DB9B7D6}" destId="{E92A87F0-9A41-4B0F-8C46-61DA3572E441}" srcOrd="5" destOrd="0" presId="urn:microsoft.com/office/officeart/2005/8/layout/list1"/>
    <dgm:cxn modelId="{2B1366F5-1726-4863-9F25-4F3625295CD6}" type="presParOf" srcId="{127DDE2D-36D3-40EB-B3B6-640B6DB9B7D6}" destId="{A8347823-F0E3-4E3E-83FA-F19309613450}" srcOrd="6" destOrd="0" presId="urn:microsoft.com/office/officeart/2005/8/layout/list1"/>
    <dgm:cxn modelId="{CF2CDA33-A6C9-4F5B-B19E-4B68D5360299}" type="presParOf" srcId="{127DDE2D-36D3-40EB-B3B6-640B6DB9B7D6}" destId="{9ACD4E9D-FE5C-4110-B5A8-ACFBE12E2825}" srcOrd="7" destOrd="0" presId="urn:microsoft.com/office/officeart/2005/8/layout/list1"/>
    <dgm:cxn modelId="{BAD1D662-06AB-43BE-8B17-D2862169B17A}" type="presParOf" srcId="{127DDE2D-36D3-40EB-B3B6-640B6DB9B7D6}" destId="{48C1FAB4-7DB7-46E2-841C-23D0B23E26C0}" srcOrd="8" destOrd="0" presId="urn:microsoft.com/office/officeart/2005/8/layout/list1"/>
    <dgm:cxn modelId="{5A509CB9-B635-4533-8138-4E6640C05018}" type="presParOf" srcId="{48C1FAB4-7DB7-46E2-841C-23D0B23E26C0}" destId="{B5DCA2E8-CB24-4009-B103-B3394D75FD72}" srcOrd="0" destOrd="0" presId="urn:microsoft.com/office/officeart/2005/8/layout/list1"/>
    <dgm:cxn modelId="{4D1414C7-1118-4ABC-A371-5E1B357DCB74}" type="presParOf" srcId="{48C1FAB4-7DB7-46E2-841C-23D0B23E26C0}" destId="{6749E4F8-2D0E-43F6-945C-D9A183FE95FB}" srcOrd="1" destOrd="0" presId="urn:microsoft.com/office/officeart/2005/8/layout/list1"/>
    <dgm:cxn modelId="{1CFD0111-D1FE-4A5E-8D9C-078FE7F64F72}" type="presParOf" srcId="{127DDE2D-36D3-40EB-B3B6-640B6DB9B7D6}" destId="{CB079E37-92E0-4AF6-8F61-7C1A0E3E0A1B}" srcOrd="9" destOrd="0" presId="urn:microsoft.com/office/officeart/2005/8/layout/list1"/>
    <dgm:cxn modelId="{BD4F4285-5851-4D98-902C-F10524FFAB17}" type="presParOf" srcId="{127DDE2D-36D3-40EB-B3B6-640B6DB9B7D6}" destId="{9E3F4A0A-D262-4CBC-8DC9-A6F380D834F9}" srcOrd="10" destOrd="0" presId="urn:microsoft.com/office/officeart/2005/8/layout/list1"/>
    <dgm:cxn modelId="{B170BBA2-8F62-44B9-8270-07665120DA63}" type="presParOf" srcId="{127DDE2D-36D3-40EB-B3B6-640B6DB9B7D6}" destId="{71696425-C180-4F06-A4C7-D3764BB12CDA}" srcOrd="11" destOrd="0" presId="urn:microsoft.com/office/officeart/2005/8/layout/list1"/>
    <dgm:cxn modelId="{0A5902D4-96F8-4D7F-B6FF-F5E067450A90}" type="presParOf" srcId="{127DDE2D-36D3-40EB-B3B6-640B6DB9B7D6}" destId="{7D1C96D2-8F9C-4956-AE1F-D4F8F5AA2F69}" srcOrd="12" destOrd="0" presId="urn:microsoft.com/office/officeart/2005/8/layout/list1"/>
    <dgm:cxn modelId="{AF9F40A4-81F8-43CA-9CD6-CC3D388191B4}" type="presParOf" srcId="{7D1C96D2-8F9C-4956-AE1F-D4F8F5AA2F69}" destId="{34A5299E-46CD-4A9A-8CAC-48EEFD9AC0B2}" srcOrd="0" destOrd="0" presId="urn:microsoft.com/office/officeart/2005/8/layout/list1"/>
    <dgm:cxn modelId="{3C9764C2-A8D3-4044-A7ED-509A48F6AD0C}" type="presParOf" srcId="{7D1C96D2-8F9C-4956-AE1F-D4F8F5AA2F69}" destId="{D014D02E-5A0F-4434-8019-2559727A5F72}" srcOrd="1" destOrd="0" presId="urn:microsoft.com/office/officeart/2005/8/layout/list1"/>
    <dgm:cxn modelId="{47C96E3F-574A-4BC7-9E34-B2B36E220F6F}" type="presParOf" srcId="{127DDE2D-36D3-40EB-B3B6-640B6DB9B7D6}" destId="{0E4C9415-7686-4543-9608-1027E5BD85AD}" srcOrd="13" destOrd="0" presId="urn:microsoft.com/office/officeart/2005/8/layout/list1"/>
    <dgm:cxn modelId="{C1AF7356-F7BE-4778-85DA-DD47F177A2BE}" type="presParOf" srcId="{127DDE2D-36D3-40EB-B3B6-640B6DB9B7D6}" destId="{CA55AD5F-CE14-4617-A033-FA5D6DD3F9E9}" srcOrd="14" destOrd="0" presId="urn:microsoft.com/office/officeart/2005/8/layout/list1"/>
    <dgm:cxn modelId="{3E2B199C-4EFF-4D22-8262-25C3DC1B869C}" type="presParOf" srcId="{127DDE2D-36D3-40EB-B3B6-640B6DB9B7D6}" destId="{18396724-7C0F-49A9-BC2C-93D410861EF3}" srcOrd="15" destOrd="0" presId="urn:microsoft.com/office/officeart/2005/8/layout/list1"/>
    <dgm:cxn modelId="{F4750E8C-BD10-464C-AB0D-A13F8161B242}" type="presParOf" srcId="{127DDE2D-36D3-40EB-B3B6-640B6DB9B7D6}" destId="{C5AB7F07-FF06-4BC1-85B1-BCDE38A20245}" srcOrd="16" destOrd="0" presId="urn:microsoft.com/office/officeart/2005/8/layout/list1"/>
    <dgm:cxn modelId="{66F649A3-A587-4231-B7CB-6BAF57392052}" type="presParOf" srcId="{C5AB7F07-FF06-4BC1-85B1-BCDE38A20245}" destId="{656E3776-4E2A-494E-9221-6C61E4A8C991}" srcOrd="0" destOrd="0" presId="urn:microsoft.com/office/officeart/2005/8/layout/list1"/>
    <dgm:cxn modelId="{B6EEF936-460B-45D6-96DF-7745C932E0B2}" type="presParOf" srcId="{C5AB7F07-FF06-4BC1-85B1-BCDE38A20245}" destId="{01DBEB8B-AFBA-4ECF-8AC9-42DB99D14765}" srcOrd="1" destOrd="0" presId="urn:microsoft.com/office/officeart/2005/8/layout/list1"/>
    <dgm:cxn modelId="{AAA862C8-623C-4C3D-AA83-4E42DB4788FE}" type="presParOf" srcId="{127DDE2D-36D3-40EB-B3B6-640B6DB9B7D6}" destId="{EB21137F-F135-40A7-ABCF-50DC611E70E4}" srcOrd="17" destOrd="0" presId="urn:microsoft.com/office/officeart/2005/8/layout/list1"/>
    <dgm:cxn modelId="{57CE6ABF-36B7-47D7-95A6-6FAEF18F9555}" type="presParOf" srcId="{127DDE2D-36D3-40EB-B3B6-640B6DB9B7D6}" destId="{821DC656-C423-40EE-BEB4-391D3DF34E30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A1D39-7698-4160-A593-0F7B93CEEF2A}">
      <dsp:nvSpPr>
        <dsp:cNvPr id="0" name=""/>
        <dsp:cNvSpPr/>
      </dsp:nvSpPr>
      <dsp:spPr>
        <a:xfrm>
          <a:off x="1" y="0"/>
          <a:ext cx="7776860" cy="3199903"/>
        </a:xfrm>
        <a:prstGeom prst="rightArrow">
          <a:avLst/>
        </a:prstGeom>
        <a:solidFill>
          <a:schemeClr val="accent1">
            <a:lumMod val="20000"/>
            <a:lumOff val="80000"/>
          </a:schemeClr>
        </a:soli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CC06203-248E-45FE-9DEC-E4CD5E776A9D}">
      <dsp:nvSpPr>
        <dsp:cNvPr id="0" name=""/>
        <dsp:cNvSpPr/>
      </dsp:nvSpPr>
      <dsp:spPr>
        <a:xfrm>
          <a:off x="161481" y="360033"/>
          <a:ext cx="2280408" cy="233581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Bookman Old Style" panose="02050604050505020204" pitchFamily="18" charset="0"/>
              <a:cs typeface="Times New Roman" panose="02020603050405020304" pitchFamily="18" charset="0"/>
            </a:rPr>
            <a:t>Образовательного потенциала пространства групповой комнаты и материалов, оборудования и инвентаря</a:t>
          </a:r>
          <a:endParaRPr lang="ru-RU" sz="1400" b="1" kern="1200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272801" y="471353"/>
        <a:ext cx="2057768" cy="2113174"/>
      </dsp:txXfrm>
    </dsp:sp>
    <dsp:sp modelId="{D2B15BAE-9DE9-4965-80A2-98EB1EF095DA}">
      <dsp:nvSpPr>
        <dsp:cNvPr id="0" name=""/>
        <dsp:cNvSpPr/>
      </dsp:nvSpPr>
      <dsp:spPr>
        <a:xfrm>
          <a:off x="2748227" y="360040"/>
          <a:ext cx="2280408" cy="227269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Bookman Old Style" panose="02050604050505020204" pitchFamily="18" charset="0"/>
            </a:rPr>
            <a:t>Двигательной активности детей, возможности общения и совместной деятельности детей и взрослых, а также возможности для уединения</a:t>
          </a:r>
          <a:endParaRPr lang="ru-RU" sz="1400" b="1" kern="1200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2859171" y="470984"/>
        <a:ext cx="2058520" cy="2050811"/>
      </dsp:txXfrm>
    </dsp:sp>
    <dsp:sp modelId="{1FBA16C5-4326-4DF8-8F38-46C01C0F562F}">
      <dsp:nvSpPr>
        <dsp:cNvPr id="0" name=""/>
        <dsp:cNvSpPr/>
      </dsp:nvSpPr>
      <dsp:spPr>
        <a:xfrm>
          <a:off x="5315213" y="360040"/>
          <a:ext cx="2280408" cy="2335801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Bookman Old Style" panose="02050604050505020204" pitchFamily="18" charset="0"/>
            </a:rPr>
            <a:t>Различных образовательных программ с учетом применения инклюзивного образования, а также национально-культурных, климатических и других условий</a:t>
          </a:r>
          <a:endParaRPr lang="ru-RU" sz="1400" b="1" kern="1200" dirty="0">
            <a:latin typeface="Bookman Old Style" panose="02050604050505020204" pitchFamily="18" charset="0"/>
            <a:cs typeface="Times New Roman" panose="02020603050405020304" pitchFamily="18" charset="0"/>
          </a:endParaRPr>
        </a:p>
      </dsp:txBody>
      <dsp:txXfrm>
        <a:off x="5426533" y="471360"/>
        <a:ext cx="2057768" cy="21131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BE8694-2440-4147-A9DF-3EE7E7888E68}">
      <dsp:nvSpPr>
        <dsp:cNvPr id="0" name=""/>
        <dsp:cNvSpPr/>
      </dsp:nvSpPr>
      <dsp:spPr>
        <a:xfrm rot="5400000">
          <a:off x="56687" y="924686"/>
          <a:ext cx="1441237" cy="17401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BC8593C-8A3B-449E-9507-E46B349424B0}">
      <dsp:nvSpPr>
        <dsp:cNvPr id="0" name=""/>
        <dsp:cNvSpPr/>
      </dsp:nvSpPr>
      <dsp:spPr>
        <a:xfrm>
          <a:off x="386177" y="1851"/>
          <a:ext cx="1933474" cy="1160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Bookman Old Style" panose="02050604050505020204" pitchFamily="18" charset="0"/>
            </a:rPr>
            <a:t>Охрану и укрепление физического и психического здоровья и эмоционального благополучия детей</a:t>
          </a:r>
          <a:endParaRPr lang="ru-RU" sz="1000" kern="1200" dirty="0">
            <a:latin typeface="Bookman Old Style" panose="02050604050505020204" pitchFamily="18" charset="0"/>
          </a:endParaRPr>
        </a:p>
      </dsp:txBody>
      <dsp:txXfrm>
        <a:off x="420155" y="35829"/>
        <a:ext cx="1865518" cy="1092128"/>
      </dsp:txXfrm>
    </dsp:sp>
    <dsp:sp modelId="{33D054A8-8402-46D4-8487-09462C03B858}">
      <dsp:nvSpPr>
        <dsp:cNvPr id="0" name=""/>
        <dsp:cNvSpPr/>
      </dsp:nvSpPr>
      <dsp:spPr>
        <a:xfrm rot="5400000">
          <a:off x="56687" y="2374792"/>
          <a:ext cx="1441237" cy="174012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21E5241-825B-468C-8AAA-4EF32CC3D3E7}">
      <dsp:nvSpPr>
        <dsp:cNvPr id="0" name=""/>
        <dsp:cNvSpPr/>
      </dsp:nvSpPr>
      <dsp:spPr>
        <a:xfrm>
          <a:off x="386177" y="1451957"/>
          <a:ext cx="1933474" cy="1160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Bookman Old Style" panose="02050604050505020204" pitchFamily="18" charset="0"/>
            </a:rPr>
            <a:t>Максимальную реализацию образовательного потенциала пространства ДОО, группы </a:t>
          </a:r>
          <a:endParaRPr lang="ru-RU" sz="1000" kern="1200" dirty="0">
            <a:latin typeface="Bookman Old Style" panose="02050604050505020204" pitchFamily="18" charset="0"/>
          </a:endParaRPr>
        </a:p>
      </dsp:txBody>
      <dsp:txXfrm>
        <a:off x="420155" y="1485935"/>
        <a:ext cx="1865518" cy="1092128"/>
      </dsp:txXfrm>
    </dsp:sp>
    <dsp:sp modelId="{9D2DDB2B-81C9-4C16-BF91-7FFE09979680}">
      <dsp:nvSpPr>
        <dsp:cNvPr id="0" name=""/>
        <dsp:cNvSpPr/>
      </dsp:nvSpPr>
      <dsp:spPr>
        <a:xfrm>
          <a:off x="781740" y="3099845"/>
          <a:ext cx="2562653" cy="174012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DB5E33F-6C6C-47B5-AFE4-E28099E6A3F8}">
      <dsp:nvSpPr>
        <dsp:cNvPr id="0" name=""/>
        <dsp:cNvSpPr/>
      </dsp:nvSpPr>
      <dsp:spPr>
        <a:xfrm>
          <a:off x="386177" y="2902063"/>
          <a:ext cx="1933474" cy="1160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Bookman Old Style" panose="02050604050505020204" pitchFamily="18" charset="0"/>
            </a:rPr>
            <a:t>Построение вариативного развивающего образования</a:t>
          </a:r>
          <a:endParaRPr lang="ru-RU" sz="1000" kern="1200" dirty="0">
            <a:latin typeface="Bookman Old Style" panose="02050604050505020204" pitchFamily="18" charset="0"/>
          </a:endParaRPr>
        </a:p>
      </dsp:txBody>
      <dsp:txXfrm>
        <a:off x="420155" y="2936041"/>
        <a:ext cx="1865518" cy="1092128"/>
      </dsp:txXfrm>
    </dsp:sp>
    <dsp:sp modelId="{6583C52A-23A2-46BD-B88A-64F1F7D42FDD}">
      <dsp:nvSpPr>
        <dsp:cNvPr id="0" name=""/>
        <dsp:cNvSpPr/>
      </dsp:nvSpPr>
      <dsp:spPr>
        <a:xfrm rot="16200000">
          <a:off x="2628208" y="2374792"/>
          <a:ext cx="1441237" cy="174012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C60404E8-DD36-4B6D-827D-D25E2E393525}">
      <dsp:nvSpPr>
        <dsp:cNvPr id="0" name=""/>
        <dsp:cNvSpPr/>
      </dsp:nvSpPr>
      <dsp:spPr>
        <a:xfrm>
          <a:off x="2957698" y="2902063"/>
          <a:ext cx="1933474" cy="1160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Bookman Old Style" panose="02050604050505020204" pitchFamily="18" charset="0"/>
            </a:rPr>
            <a:t>Создание условия для ежедневной трудовой деятельности и мотивации непрерывного самосовершенствования профессиональное развитие педагогических работников</a:t>
          </a:r>
          <a:endParaRPr lang="ru-RU" sz="1000" kern="1200" dirty="0">
            <a:latin typeface="Bookman Old Style" panose="02050604050505020204" pitchFamily="18" charset="0"/>
          </a:endParaRPr>
        </a:p>
      </dsp:txBody>
      <dsp:txXfrm>
        <a:off x="2991676" y="2936041"/>
        <a:ext cx="1865518" cy="1092128"/>
      </dsp:txXfrm>
    </dsp:sp>
    <dsp:sp modelId="{EF48FB44-A994-4E78-AC2F-79C2D7374494}">
      <dsp:nvSpPr>
        <dsp:cNvPr id="0" name=""/>
        <dsp:cNvSpPr/>
      </dsp:nvSpPr>
      <dsp:spPr>
        <a:xfrm rot="16200000">
          <a:off x="2628208" y="924686"/>
          <a:ext cx="1441237" cy="174012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82807AD5-A597-4128-A17A-08A0CD8D419F}">
      <dsp:nvSpPr>
        <dsp:cNvPr id="0" name=""/>
        <dsp:cNvSpPr/>
      </dsp:nvSpPr>
      <dsp:spPr>
        <a:xfrm>
          <a:off x="2957698" y="1451957"/>
          <a:ext cx="1933474" cy="1160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Bookman Old Style" panose="02050604050505020204" pitchFamily="18" charset="0"/>
            </a:rPr>
            <a:t>Открытость дошкольного образования и вовлечение родителей непосредственно в образовательную деятельность</a:t>
          </a:r>
          <a:endParaRPr lang="ru-RU" sz="1000" kern="1200" dirty="0">
            <a:latin typeface="Bookman Old Style" panose="02050604050505020204" pitchFamily="18" charset="0"/>
          </a:endParaRPr>
        </a:p>
      </dsp:txBody>
      <dsp:txXfrm>
        <a:off x="2991676" y="1485935"/>
        <a:ext cx="1865518" cy="1092128"/>
      </dsp:txXfrm>
    </dsp:sp>
    <dsp:sp modelId="{57B878F1-DC6A-41AB-9B9A-2E594555A0F8}">
      <dsp:nvSpPr>
        <dsp:cNvPr id="0" name=""/>
        <dsp:cNvSpPr/>
      </dsp:nvSpPr>
      <dsp:spPr>
        <a:xfrm>
          <a:off x="3341903" y="337681"/>
          <a:ext cx="2585368" cy="174012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ECD0BDF-93D0-4A87-9986-7FEB43A5352D}">
      <dsp:nvSpPr>
        <dsp:cNvPr id="0" name=""/>
        <dsp:cNvSpPr/>
      </dsp:nvSpPr>
      <dsp:spPr>
        <a:xfrm>
          <a:off x="2957698" y="1851"/>
          <a:ext cx="1933474" cy="11600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Bookman Old Style" panose="02050604050505020204" pitchFamily="18" charset="0"/>
            </a:rPr>
            <a:t>Построение образовательной деятельности на основе взаимодействия взрослых с детьми</a:t>
          </a:r>
          <a:endParaRPr lang="ru-RU" sz="1000" kern="1200" dirty="0">
            <a:latin typeface="Bookman Old Style" panose="02050604050505020204" pitchFamily="18" charset="0"/>
          </a:endParaRPr>
        </a:p>
      </dsp:txBody>
      <dsp:txXfrm>
        <a:off x="2991676" y="35829"/>
        <a:ext cx="1865518" cy="1092128"/>
      </dsp:txXfrm>
    </dsp:sp>
    <dsp:sp modelId="{2E447CD2-AD59-46E5-86F1-12DD212A1EF6}">
      <dsp:nvSpPr>
        <dsp:cNvPr id="0" name=""/>
        <dsp:cNvSpPr/>
      </dsp:nvSpPr>
      <dsp:spPr>
        <a:xfrm>
          <a:off x="5529219" y="1851"/>
          <a:ext cx="1933474" cy="171653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latin typeface="Bookman Old Style" panose="02050604050505020204" pitchFamily="18" charset="0"/>
            </a:rPr>
            <a:t>Создание равных условий, максимально способствующих реализации различных образовательных программ в дошкольных образованиях для детей, принадлежащих к разным национально-культурным, религиозным общностям и социальным слоям</a:t>
          </a:r>
          <a:endParaRPr lang="ru-RU" sz="1000" kern="1200" dirty="0">
            <a:latin typeface="Bookman Old Style" panose="02050604050505020204" pitchFamily="18" charset="0"/>
          </a:endParaRPr>
        </a:p>
      </dsp:txBody>
      <dsp:txXfrm>
        <a:off x="5579494" y="52126"/>
        <a:ext cx="1832924" cy="161598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4E09DC-E16E-461C-ADEA-852096C0EE72}">
      <dsp:nvSpPr>
        <dsp:cNvPr id="0" name=""/>
        <dsp:cNvSpPr/>
      </dsp:nvSpPr>
      <dsp:spPr>
        <a:xfrm>
          <a:off x="0" y="199747"/>
          <a:ext cx="712879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363BF8-E0A3-4194-81C2-DF12122D3325}">
      <dsp:nvSpPr>
        <dsp:cNvPr id="0" name=""/>
        <dsp:cNvSpPr/>
      </dsp:nvSpPr>
      <dsp:spPr>
        <a:xfrm>
          <a:off x="356439" y="7867"/>
          <a:ext cx="4990154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Bookman Old Style" panose="02050604050505020204" pitchFamily="18" charset="0"/>
            </a:rPr>
            <a:t>Образовательная</a:t>
          </a:r>
          <a:endParaRPr lang="ru-RU" sz="2200" b="1" kern="1200" dirty="0">
            <a:latin typeface="Bookman Old Style" panose="02050604050505020204" pitchFamily="18" charset="0"/>
          </a:endParaRPr>
        </a:p>
      </dsp:txBody>
      <dsp:txXfrm>
        <a:off x="375173" y="26601"/>
        <a:ext cx="4952686" cy="346292"/>
      </dsp:txXfrm>
    </dsp:sp>
    <dsp:sp modelId="{A8347823-F0E3-4E3E-83FA-F19309613450}">
      <dsp:nvSpPr>
        <dsp:cNvPr id="0" name=""/>
        <dsp:cNvSpPr/>
      </dsp:nvSpPr>
      <dsp:spPr>
        <a:xfrm>
          <a:off x="0" y="789427"/>
          <a:ext cx="712879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7CF5EA-1F88-4164-9385-B0FD47352397}">
      <dsp:nvSpPr>
        <dsp:cNvPr id="0" name=""/>
        <dsp:cNvSpPr/>
      </dsp:nvSpPr>
      <dsp:spPr>
        <a:xfrm>
          <a:off x="356439" y="597547"/>
          <a:ext cx="4990154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Bookman Old Style" panose="02050604050505020204" pitchFamily="18" charset="0"/>
            </a:rPr>
            <a:t>Развивающая </a:t>
          </a:r>
          <a:endParaRPr lang="ru-RU" sz="2200" b="1" kern="1200" dirty="0">
            <a:latin typeface="Bookman Old Style" panose="02050604050505020204" pitchFamily="18" charset="0"/>
          </a:endParaRPr>
        </a:p>
      </dsp:txBody>
      <dsp:txXfrm>
        <a:off x="375173" y="616281"/>
        <a:ext cx="4952686" cy="346292"/>
      </dsp:txXfrm>
    </dsp:sp>
    <dsp:sp modelId="{9E3F4A0A-D262-4CBC-8DC9-A6F380D834F9}">
      <dsp:nvSpPr>
        <dsp:cNvPr id="0" name=""/>
        <dsp:cNvSpPr/>
      </dsp:nvSpPr>
      <dsp:spPr>
        <a:xfrm>
          <a:off x="0" y="1379108"/>
          <a:ext cx="712879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49E4F8-2D0E-43F6-945C-D9A183FE95FB}">
      <dsp:nvSpPr>
        <dsp:cNvPr id="0" name=""/>
        <dsp:cNvSpPr/>
      </dsp:nvSpPr>
      <dsp:spPr>
        <a:xfrm>
          <a:off x="356439" y="1187228"/>
          <a:ext cx="4990154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Bookman Old Style" panose="02050604050505020204" pitchFamily="18" charset="0"/>
            </a:rPr>
            <a:t>Воспитывающая</a:t>
          </a:r>
          <a:endParaRPr lang="ru-RU" sz="2200" b="1" kern="1200" dirty="0">
            <a:latin typeface="Bookman Old Style" panose="02050604050505020204" pitchFamily="18" charset="0"/>
          </a:endParaRPr>
        </a:p>
      </dsp:txBody>
      <dsp:txXfrm>
        <a:off x="375173" y="1205962"/>
        <a:ext cx="4952686" cy="346292"/>
      </dsp:txXfrm>
    </dsp:sp>
    <dsp:sp modelId="{CA55AD5F-CE14-4617-A033-FA5D6DD3F9E9}">
      <dsp:nvSpPr>
        <dsp:cNvPr id="0" name=""/>
        <dsp:cNvSpPr/>
      </dsp:nvSpPr>
      <dsp:spPr>
        <a:xfrm>
          <a:off x="0" y="1968788"/>
          <a:ext cx="712879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14D02E-5A0F-4434-8019-2559727A5F72}">
      <dsp:nvSpPr>
        <dsp:cNvPr id="0" name=""/>
        <dsp:cNvSpPr/>
      </dsp:nvSpPr>
      <dsp:spPr>
        <a:xfrm>
          <a:off x="356439" y="1776908"/>
          <a:ext cx="4990154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Bookman Old Style" panose="02050604050505020204" pitchFamily="18" charset="0"/>
            </a:rPr>
            <a:t>Стимулирующая</a:t>
          </a:r>
          <a:endParaRPr lang="ru-RU" sz="2200" b="1" kern="1200" dirty="0">
            <a:latin typeface="Bookman Old Style" panose="02050604050505020204" pitchFamily="18" charset="0"/>
          </a:endParaRPr>
        </a:p>
      </dsp:txBody>
      <dsp:txXfrm>
        <a:off x="375173" y="1795642"/>
        <a:ext cx="4952686" cy="3462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4E09DC-E16E-461C-ADEA-852096C0EE72}">
      <dsp:nvSpPr>
        <dsp:cNvPr id="0" name=""/>
        <dsp:cNvSpPr/>
      </dsp:nvSpPr>
      <dsp:spPr>
        <a:xfrm>
          <a:off x="0" y="264947"/>
          <a:ext cx="712879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1363BF8-E0A3-4194-81C2-DF12122D3325}">
      <dsp:nvSpPr>
        <dsp:cNvPr id="0" name=""/>
        <dsp:cNvSpPr/>
      </dsp:nvSpPr>
      <dsp:spPr>
        <a:xfrm>
          <a:off x="356439" y="73067"/>
          <a:ext cx="4990154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Bookman Old Style" panose="02050604050505020204" pitchFamily="18" charset="0"/>
            </a:rPr>
            <a:t>Содержательно-насыщенная</a:t>
          </a:r>
          <a:endParaRPr lang="ru-RU" sz="2200" b="1" kern="1200" dirty="0">
            <a:latin typeface="Bookman Old Style" panose="02050604050505020204" pitchFamily="18" charset="0"/>
          </a:endParaRPr>
        </a:p>
      </dsp:txBody>
      <dsp:txXfrm>
        <a:off x="375173" y="91801"/>
        <a:ext cx="4952686" cy="346292"/>
      </dsp:txXfrm>
    </dsp:sp>
    <dsp:sp modelId="{A8347823-F0E3-4E3E-83FA-F19309613450}">
      <dsp:nvSpPr>
        <dsp:cNvPr id="0" name=""/>
        <dsp:cNvSpPr/>
      </dsp:nvSpPr>
      <dsp:spPr>
        <a:xfrm>
          <a:off x="0" y="854627"/>
          <a:ext cx="712879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D7CF5EA-1F88-4164-9385-B0FD47352397}">
      <dsp:nvSpPr>
        <dsp:cNvPr id="0" name=""/>
        <dsp:cNvSpPr/>
      </dsp:nvSpPr>
      <dsp:spPr>
        <a:xfrm>
          <a:off x="356439" y="662747"/>
          <a:ext cx="4990154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Bookman Old Style" panose="02050604050505020204" pitchFamily="18" charset="0"/>
            </a:rPr>
            <a:t>Трансформируемая </a:t>
          </a:r>
          <a:endParaRPr lang="ru-RU" sz="2200" b="1" kern="1200" dirty="0">
            <a:latin typeface="Bookman Old Style" panose="02050604050505020204" pitchFamily="18" charset="0"/>
          </a:endParaRPr>
        </a:p>
      </dsp:txBody>
      <dsp:txXfrm>
        <a:off x="375173" y="681481"/>
        <a:ext cx="4952686" cy="346292"/>
      </dsp:txXfrm>
    </dsp:sp>
    <dsp:sp modelId="{9E3F4A0A-D262-4CBC-8DC9-A6F380D834F9}">
      <dsp:nvSpPr>
        <dsp:cNvPr id="0" name=""/>
        <dsp:cNvSpPr/>
      </dsp:nvSpPr>
      <dsp:spPr>
        <a:xfrm>
          <a:off x="0" y="1444307"/>
          <a:ext cx="712879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49E4F8-2D0E-43F6-945C-D9A183FE95FB}">
      <dsp:nvSpPr>
        <dsp:cNvPr id="0" name=""/>
        <dsp:cNvSpPr/>
      </dsp:nvSpPr>
      <dsp:spPr>
        <a:xfrm>
          <a:off x="356439" y="1252427"/>
          <a:ext cx="4990154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Bookman Old Style" panose="02050604050505020204" pitchFamily="18" charset="0"/>
            </a:rPr>
            <a:t>Полифункциональная</a:t>
          </a:r>
          <a:endParaRPr lang="ru-RU" sz="2200" b="1" kern="1200" dirty="0">
            <a:latin typeface="Bookman Old Style" panose="02050604050505020204" pitchFamily="18" charset="0"/>
          </a:endParaRPr>
        </a:p>
      </dsp:txBody>
      <dsp:txXfrm>
        <a:off x="375173" y="1271161"/>
        <a:ext cx="4952686" cy="346292"/>
      </dsp:txXfrm>
    </dsp:sp>
    <dsp:sp modelId="{CA55AD5F-CE14-4617-A033-FA5D6DD3F9E9}">
      <dsp:nvSpPr>
        <dsp:cNvPr id="0" name=""/>
        <dsp:cNvSpPr/>
      </dsp:nvSpPr>
      <dsp:spPr>
        <a:xfrm>
          <a:off x="0" y="2033988"/>
          <a:ext cx="712879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014D02E-5A0F-4434-8019-2559727A5F72}">
      <dsp:nvSpPr>
        <dsp:cNvPr id="0" name=""/>
        <dsp:cNvSpPr/>
      </dsp:nvSpPr>
      <dsp:spPr>
        <a:xfrm>
          <a:off x="356439" y="1842108"/>
          <a:ext cx="4990154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Bookman Old Style" panose="02050604050505020204" pitchFamily="18" charset="0"/>
            </a:rPr>
            <a:t>Доступная</a:t>
          </a:r>
          <a:endParaRPr lang="ru-RU" sz="2200" b="1" kern="1200" dirty="0">
            <a:latin typeface="Bookman Old Style" panose="02050604050505020204" pitchFamily="18" charset="0"/>
          </a:endParaRPr>
        </a:p>
      </dsp:txBody>
      <dsp:txXfrm>
        <a:off x="375173" y="1860842"/>
        <a:ext cx="4952686" cy="346292"/>
      </dsp:txXfrm>
    </dsp:sp>
    <dsp:sp modelId="{821DC656-C423-40EE-BEB4-391D3DF34E30}">
      <dsp:nvSpPr>
        <dsp:cNvPr id="0" name=""/>
        <dsp:cNvSpPr/>
      </dsp:nvSpPr>
      <dsp:spPr>
        <a:xfrm>
          <a:off x="0" y="2623668"/>
          <a:ext cx="7128792" cy="3276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DBEB8B-AFBA-4ECF-8AC9-42DB99D14765}">
      <dsp:nvSpPr>
        <dsp:cNvPr id="0" name=""/>
        <dsp:cNvSpPr/>
      </dsp:nvSpPr>
      <dsp:spPr>
        <a:xfrm>
          <a:off x="356439" y="2431788"/>
          <a:ext cx="4990154" cy="383760"/>
        </a:xfrm>
        <a:prstGeom prst="round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65000"/>
                <a:satMod val="270000"/>
              </a:schemeClr>
            </a:gs>
            <a:gs pos="25000">
              <a:schemeClr val="lt1">
                <a:hueOff val="0"/>
                <a:satOff val="0"/>
                <a:lumOff val="0"/>
                <a:alphaOff val="0"/>
                <a:tint val="60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29000"/>
                <a:satMod val="400000"/>
              </a:schemeClr>
            </a:gs>
          </a:gsLst>
          <a:lin ang="16200000" scaled="1"/>
        </a:gradFill>
        <a:ln>
          <a:noFill/>
        </a:ln>
        <a:effectLst>
          <a:outerShdw blurRad="65500" dist="38100" dir="5400000" rotWithShape="0">
            <a:srgbClr val="000000">
              <a:alpha val="40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88616" tIns="0" rIns="188616" bIns="0" numCol="1" spcCol="1270" anchor="ctr" anchorCtr="0">
          <a:noAutofit/>
        </a:bodyPr>
        <a:lstStyle/>
        <a:p>
          <a:pPr lvl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latin typeface="Bookman Old Style" panose="02050604050505020204" pitchFamily="18" charset="0"/>
            </a:rPr>
            <a:t>Безопасная</a:t>
          </a:r>
          <a:endParaRPr lang="ru-RU" sz="2200" b="1" kern="1200" dirty="0">
            <a:latin typeface="Bookman Old Style" panose="02050604050505020204" pitchFamily="18" charset="0"/>
          </a:endParaRPr>
        </a:p>
      </dsp:txBody>
      <dsp:txXfrm>
        <a:off x="375173" y="2450522"/>
        <a:ext cx="4952686" cy="3462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9D3D676-C679-4625-AC58-B694499F0432}" type="datetimeFigureOut">
              <a:rPr lang="ru-RU" smtClean="0"/>
              <a:t>09.09.2021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38A4AAF-2F28-4919-8371-FA54E848FB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556792"/>
            <a:ext cx="8676456" cy="1872208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Calibri"/>
              </a:rPr>
              <a:t>Организация 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Calibri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Calibri"/>
              </a:rPr>
              <a:t>развивающей предметно-пространственной среды </a:t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Calibri"/>
              </a:rPr>
            </a:b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/>
                <a:latin typeface="Bookman Old Style" panose="02050604050505020204" pitchFamily="18" charset="0"/>
                <a:ea typeface="Calibri"/>
              </a:rPr>
              <a:t>в дошкольных образовательных организациях с учетом рекомендаций ФГОС ДО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95" y="3717032"/>
            <a:ext cx="8064896" cy="190869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44008" y="5445224"/>
            <a:ext cx="42066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Конончук О.Ю., 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заместитель заведующего по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ВМР, </a:t>
            </a:r>
          </a:p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педагог-психолог</a:t>
            </a:r>
            <a:endParaRPr lang="ru-RU" sz="1600" b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75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31465" y="548679"/>
            <a:ext cx="7488832" cy="10876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31465" y="692696"/>
            <a:ext cx="73448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Организация РППС в младшем дошкольном </a:t>
            </a:r>
            <a:r>
              <a:rPr lang="ru-RU" sz="2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возрасте</a:t>
            </a:r>
            <a:r>
              <a:rPr lang="ru-RU" sz="26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 </a:t>
            </a:r>
            <a:endParaRPr lang="ru-RU" sz="26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844824"/>
            <a:ext cx="73448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Bookman Old Style" panose="02050604050505020204" pitchFamily="18" charset="0"/>
              </a:rPr>
              <a:t>Н</a:t>
            </a:r>
            <a:r>
              <a:rPr lang="ru-RU" sz="2000" dirty="0" smtClean="0">
                <a:latin typeface="Bookman Old Style" panose="02050604050505020204" pitchFamily="18" charset="0"/>
              </a:rPr>
              <a:t>еобходимо </a:t>
            </a:r>
            <a:r>
              <a:rPr lang="ru-RU" sz="2000" dirty="0">
                <a:latin typeface="Bookman Old Style" panose="02050604050505020204" pitchFamily="18" charset="0"/>
              </a:rPr>
              <a:t>достаточно большое пространство в группе для удовлетворения потребности в двигательной </a:t>
            </a:r>
            <a:r>
              <a:rPr lang="ru-RU" sz="2000" dirty="0" smtClean="0">
                <a:latin typeface="Bookman Old Style" panose="02050604050505020204" pitchFamily="18" charset="0"/>
              </a:rPr>
              <a:t>активности.</a:t>
            </a:r>
          </a:p>
          <a:p>
            <a:pPr lvl="0" algn="just"/>
            <a:endParaRPr lang="ru-RU" sz="2000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Bookman Old Style" panose="02050604050505020204" pitchFamily="18" charset="0"/>
              </a:rPr>
              <a:t>Н</a:t>
            </a:r>
            <a:r>
              <a:rPr lang="ru-RU" sz="2000" dirty="0" smtClean="0">
                <a:latin typeface="Bookman Old Style" panose="02050604050505020204" pitchFamily="18" charset="0"/>
              </a:rPr>
              <a:t>еобходимо </a:t>
            </a:r>
            <a:r>
              <a:rPr lang="ru-RU" sz="2000" dirty="0">
                <a:latin typeface="Bookman Old Style" panose="02050604050505020204" pitchFamily="18" charset="0"/>
              </a:rPr>
              <a:t>учитывать ведущую роль игровой деятельности в развитии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390093"/>
            <a:ext cx="2564904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70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31465" y="548679"/>
            <a:ext cx="7488832" cy="10876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31465" y="692696"/>
            <a:ext cx="73448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Организация РППС в </a:t>
            </a:r>
            <a:r>
              <a:rPr lang="ru-RU" sz="2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среднем дошкольном возрасте</a:t>
            </a:r>
            <a:r>
              <a:rPr lang="ru-RU" sz="26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 </a:t>
            </a:r>
            <a:endParaRPr lang="ru-RU" sz="26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844824"/>
            <a:ext cx="777686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Bookman Old Style" panose="02050604050505020204" pitchFamily="18" charset="0"/>
              </a:rPr>
              <a:t>Организация жизни и воспитание детей направлены на дальнейшее развитие умения понимать окружающих людей, проявлять к ним доброжелательное отношение, стремиться к общению и взаимодействию.</a:t>
            </a:r>
          </a:p>
          <a:p>
            <a:pPr lvl="0" algn="just"/>
            <a:endParaRPr lang="ru-RU" sz="2000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Bookman Old Style" panose="02050604050505020204" pitchFamily="18" charset="0"/>
              </a:rPr>
              <a:t>Предметно-развивающая среда группы организуется с учётом возможностей для детей играть и заниматься отдельными подгруппами.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32240" y="4127478"/>
            <a:ext cx="2016224" cy="1915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74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31465" y="548679"/>
            <a:ext cx="7488832" cy="10876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31465" y="692696"/>
            <a:ext cx="73448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Организация РППС в </a:t>
            </a:r>
            <a:r>
              <a:rPr lang="ru-RU" sz="26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старшем дошкольном возрасте</a:t>
            </a:r>
            <a:r>
              <a:rPr lang="ru-RU" sz="26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 </a:t>
            </a:r>
            <a:endParaRPr lang="ru-RU" sz="26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844824"/>
            <a:ext cx="777686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dirty="0">
                <a:latin typeface="Bookman Old Style" panose="02050604050505020204" pitchFamily="18" charset="0"/>
              </a:rPr>
              <a:t>В старшем дошкольном возрасте происходит интенсивное развитие интеллектуальной, нравственно-волевой и эмоциональной сфер </a:t>
            </a:r>
            <a:r>
              <a:rPr lang="ru-RU" dirty="0" smtClean="0">
                <a:latin typeface="Bookman Old Style" panose="02050604050505020204" pitchFamily="18" charset="0"/>
              </a:rPr>
              <a:t>личности.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Bookman Old Style" panose="02050604050505020204" pitchFamily="18" charset="0"/>
              </a:rPr>
              <a:t>Предметно-развивающая среда группы организуется так, чтобы каждый ребёнок имел возможность заниматься любимым делом</a:t>
            </a:r>
            <a:r>
              <a:rPr lang="ru-RU" dirty="0" smtClean="0">
                <a:latin typeface="Bookman Old Style" panose="02050604050505020204" pitchFamily="18" charset="0"/>
              </a:rPr>
              <a:t>.</a:t>
            </a:r>
            <a:r>
              <a:rPr lang="ru-RU" dirty="0">
                <a:latin typeface="Bookman Old Style" panose="02050604050505020204" pitchFamily="18" charset="0"/>
              </a:rPr>
              <a:t> Размещение оборудования по секторам (центрам развития) позволяет детям объединиться подгруппами по общим интересам: конструирование, рисование, ручной труд, театрально-игровая деятельность, экспериментирование. 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 smtClean="0">
                <a:latin typeface="Bookman Old Style" panose="02050604050505020204" pitchFamily="18" charset="0"/>
              </a:rPr>
              <a:t> </a:t>
            </a:r>
            <a:r>
              <a:rPr lang="ru-RU" dirty="0">
                <a:latin typeface="Bookman Old Style" panose="02050604050505020204" pitchFamily="18" charset="0"/>
              </a:rPr>
              <a:t>Обязательными в оборудовании являются материалы, активизирующие познавательную </a:t>
            </a:r>
            <a:r>
              <a:rPr lang="ru-RU" dirty="0" smtClean="0">
                <a:latin typeface="Bookman Old Style" panose="02050604050505020204" pitchFamily="18" charset="0"/>
              </a:rPr>
              <a:t>деятельность.</a:t>
            </a: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Bookman Old Style" panose="02050604050505020204" pitchFamily="18" charset="0"/>
              </a:rPr>
              <a:t>Необходимы материалы, учитывающие интересы мальчиков и девочек, как в труде, так и в игре. </a:t>
            </a:r>
          </a:p>
        </p:txBody>
      </p:sp>
    </p:spTree>
    <p:extLst>
      <p:ext uri="{BB962C8B-B14F-4D97-AF65-F5344CB8AC3E}">
        <p14:creationId xmlns:p14="http://schemas.microsoft.com/office/powerpoint/2010/main" val="67634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7173" y="620688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670047"/>
            <a:ext cx="76644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Создавая предметно-развивающую среду необходимо помнить</a:t>
            </a:r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</a:t>
            </a:r>
            <a:endParaRPr lang="ru-RU" sz="22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643" y="1772816"/>
            <a:ext cx="820891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2200" dirty="0">
                <a:latin typeface="Bookman Old Style" panose="02050604050505020204" pitchFamily="18" charset="0"/>
              </a:rPr>
              <a:t>О</a:t>
            </a:r>
            <a:r>
              <a:rPr lang="ru-RU" sz="2200" dirty="0" smtClean="0">
                <a:latin typeface="Bookman Old Style" panose="02050604050505020204" pitchFamily="18" charset="0"/>
              </a:rPr>
              <a:t>на </a:t>
            </a:r>
            <a:r>
              <a:rPr lang="ru-RU" sz="2200" dirty="0">
                <a:latin typeface="Bookman Old Style" panose="02050604050505020204" pitchFamily="18" charset="0"/>
              </a:rPr>
              <a:t>должна работать на развитие самостоятельности и самодеятельности </a:t>
            </a:r>
            <a:r>
              <a:rPr lang="ru-RU" sz="2200" dirty="0" smtClean="0">
                <a:latin typeface="Bookman Old Style" panose="02050604050505020204" pitchFamily="18" charset="0"/>
              </a:rPr>
              <a:t>ребенка.</a:t>
            </a:r>
          </a:p>
          <a:p>
            <a:pPr lvl="0" algn="just"/>
            <a:endParaRPr lang="ru-RU" sz="2200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Bookman Old Style" panose="02050604050505020204" pitchFamily="18" charset="0"/>
              </a:rPr>
              <a:t>Необходимо </a:t>
            </a:r>
            <a:r>
              <a:rPr lang="ru-RU" sz="2200" dirty="0">
                <a:latin typeface="Bookman Old Style" panose="02050604050505020204" pitchFamily="18" charset="0"/>
              </a:rPr>
              <a:t>гибкое и вариативное использование </a:t>
            </a:r>
            <a:r>
              <a:rPr lang="ru-RU" sz="2200" dirty="0" smtClean="0">
                <a:latin typeface="Bookman Old Style" panose="02050604050505020204" pitchFamily="18" charset="0"/>
              </a:rPr>
              <a:t>пространства.</a:t>
            </a:r>
          </a:p>
          <a:p>
            <a:pPr lvl="0" algn="just"/>
            <a:endParaRPr lang="ru-RU" sz="2200" dirty="0">
              <a:latin typeface="Bookman Old Style" panose="0205060405050502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Bookman Old Style" panose="02050604050505020204" pitchFamily="18" charset="0"/>
              </a:rPr>
              <a:t>Форма </a:t>
            </a:r>
            <a:r>
              <a:rPr lang="ru-RU" sz="2200" dirty="0">
                <a:latin typeface="Bookman Old Style" panose="02050604050505020204" pitchFamily="18" charset="0"/>
              </a:rPr>
              <a:t>и дизайн предметов ориентирована на безопасность и возраст </a:t>
            </a:r>
            <a:r>
              <a:rPr lang="ru-RU" sz="2200" dirty="0" smtClean="0">
                <a:latin typeface="Bookman Old Style" panose="02050604050505020204" pitchFamily="18" charset="0"/>
              </a:rPr>
              <a:t>детей.</a:t>
            </a:r>
            <a:r>
              <a:rPr lang="ru-RU" sz="2200" dirty="0">
                <a:latin typeface="Bookman Old Style" panose="02050604050505020204" pitchFamily="18" charset="0"/>
              </a:rPr>
              <a:t> Цветовая палитра должна быть представлена теплыми, пастельными тонами</a:t>
            </a:r>
            <a:r>
              <a:rPr lang="ru-RU" sz="2200" dirty="0" smtClean="0">
                <a:latin typeface="Bookman Old Style" panose="02050604050505020204" pitchFamily="18" charset="0"/>
              </a:rPr>
              <a:t>.</a:t>
            </a:r>
          </a:p>
          <a:p>
            <a:pPr algn="just"/>
            <a:endParaRPr lang="ru-RU" sz="2200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sz="2200" dirty="0" smtClean="0">
                <a:latin typeface="Bookman Old Style" panose="02050604050505020204" pitchFamily="18" charset="0"/>
              </a:rPr>
              <a:t>Элементы </a:t>
            </a:r>
            <a:r>
              <a:rPr lang="ru-RU" sz="2200" dirty="0">
                <a:latin typeface="Bookman Old Style" panose="02050604050505020204" pitchFamily="18" charset="0"/>
              </a:rPr>
              <a:t>декора должны быть легко </a:t>
            </a:r>
            <a:r>
              <a:rPr lang="ru-RU" sz="2200" dirty="0" smtClean="0">
                <a:latin typeface="Bookman Old Style" panose="02050604050505020204" pitchFamily="18" charset="0"/>
              </a:rPr>
              <a:t>сменяемыми.</a:t>
            </a:r>
          </a:p>
          <a:p>
            <a:pPr lvl="0" algn="just"/>
            <a:endParaRPr lang="ru-RU" sz="22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22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7173" y="620688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670047"/>
            <a:ext cx="76644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Создавая предметно-развивающую среду необходимо помнить</a:t>
            </a:r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</a:t>
            </a:r>
            <a:endParaRPr lang="ru-RU" sz="22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643" y="1484784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Bookman Old Style" panose="02050604050505020204" pitchFamily="18" charset="0"/>
              </a:rPr>
              <a:t>Необходимо </a:t>
            </a:r>
            <a:r>
              <a:rPr lang="ru-RU" dirty="0">
                <a:latin typeface="Bookman Old Style" panose="02050604050505020204" pitchFamily="18" charset="0"/>
              </a:rPr>
              <a:t>предусмотреть место для детской экспериментальной </a:t>
            </a:r>
            <a:r>
              <a:rPr lang="ru-RU" dirty="0" smtClean="0">
                <a:latin typeface="Bookman Old Style" panose="02050604050505020204" pitchFamily="18" charset="0"/>
              </a:rPr>
              <a:t>деятельности.</a:t>
            </a:r>
          </a:p>
          <a:p>
            <a:pPr lvl="0" algn="just"/>
            <a:endParaRPr lang="ru-RU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Bookman Old Style" panose="02050604050505020204" pitchFamily="18" charset="0"/>
              </a:rPr>
              <a:t>Необходимо </a:t>
            </a:r>
            <a:r>
              <a:rPr lang="ru-RU" dirty="0">
                <a:latin typeface="Bookman Old Style" panose="02050604050505020204" pitchFamily="18" charset="0"/>
              </a:rPr>
              <a:t>учитывать закономерности психического развития, показатели их здоровья, психофизиологические и коммуникативные особенности, уровень общего и речевого развития, а также показатели эмоционально - </a:t>
            </a:r>
            <a:r>
              <a:rPr lang="ru-RU" dirty="0" err="1">
                <a:latin typeface="Bookman Old Style" panose="02050604050505020204" pitchFamily="18" charset="0"/>
              </a:rPr>
              <a:t>потребностной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smtClean="0">
                <a:latin typeface="Bookman Old Style" panose="02050604050505020204" pitchFamily="18" charset="0"/>
              </a:rPr>
              <a:t>сферы.</a:t>
            </a:r>
          </a:p>
          <a:p>
            <a:pPr lvl="0" algn="just"/>
            <a:endParaRPr lang="ru-RU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Bookman Old Style" panose="02050604050505020204" pitchFamily="18" charset="0"/>
              </a:rPr>
              <a:t>При </a:t>
            </a:r>
            <a:r>
              <a:rPr lang="ru-RU" dirty="0">
                <a:latin typeface="Bookman Old Style" panose="02050604050505020204" pitchFamily="18" charset="0"/>
              </a:rPr>
              <a:t>создании развивающего пространства в групповом помещении необходимо учитывать ведущую роль игровой </a:t>
            </a:r>
            <a:r>
              <a:rPr lang="ru-RU" dirty="0" smtClean="0">
                <a:latin typeface="Bookman Old Style" panose="02050604050505020204" pitchFamily="18" charset="0"/>
              </a:rPr>
              <a:t>деятельности.</a:t>
            </a:r>
          </a:p>
          <a:p>
            <a:pPr lvl="0" algn="just"/>
            <a:endParaRPr lang="ru-RU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Bookman Old Style" panose="02050604050505020204" pitchFamily="18" charset="0"/>
              </a:rPr>
              <a:t>Предметно-развивающая </a:t>
            </a:r>
            <a:r>
              <a:rPr lang="ru-RU" dirty="0">
                <a:latin typeface="Bookman Old Style" panose="02050604050505020204" pitchFamily="18" charset="0"/>
              </a:rPr>
              <a:t>среда группы должна меняться в зависимости от возрастных особенностей детей, периода обучения, образовательной программы</a:t>
            </a:r>
            <a:r>
              <a:rPr lang="ru-RU" dirty="0" smtClean="0">
                <a:latin typeface="Bookman Old Style" panose="02050604050505020204" pitchFamily="18" charset="0"/>
              </a:rPr>
              <a:t>. </a:t>
            </a:r>
          </a:p>
          <a:p>
            <a:pPr lvl="0" algn="just"/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73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787173" y="620688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670047"/>
            <a:ext cx="76644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Создавая предметно-развивающую среду необходимо помнить</a:t>
            </a:r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</a:t>
            </a:r>
            <a:endParaRPr lang="ru-RU" sz="22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6643" y="1484784"/>
            <a:ext cx="820891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Bookman Old Style" panose="02050604050505020204" pitchFamily="18" charset="0"/>
              </a:rPr>
              <a:t>Необходимо </a:t>
            </a:r>
            <a:r>
              <a:rPr lang="ru-RU" dirty="0">
                <a:latin typeface="Bookman Old Style" panose="02050604050505020204" pitchFamily="18" charset="0"/>
              </a:rPr>
              <a:t>предусмотреть место для детской экспериментальной </a:t>
            </a:r>
            <a:r>
              <a:rPr lang="ru-RU" dirty="0" smtClean="0">
                <a:latin typeface="Bookman Old Style" panose="02050604050505020204" pitchFamily="18" charset="0"/>
              </a:rPr>
              <a:t>деятельности.</a:t>
            </a:r>
          </a:p>
          <a:p>
            <a:pPr lvl="0" algn="just"/>
            <a:endParaRPr lang="ru-RU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Bookman Old Style" panose="02050604050505020204" pitchFamily="18" charset="0"/>
              </a:rPr>
              <a:t>Необходимо </a:t>
            </a:r>
            <a:r>
              <a:rPr lang="ru-RU" dirty="0">
                <a:latin typeface="Bookman Old Style" panose="02050604050505020204" pitchFamily="18" charset="0"/>
              </a:rPr>
              <a:t>учитывать закономерности психического развития, показатели их здоровья, психофизиологические и коммуникативные особенности, уровень общего и речевого развития, а также показатели эмоционально - </a:t>
            </a:r>
            <a:r>
              <a:rPr lang="ru-RU" dirty="0" err="1">
                <a:latin typeface="Bookman Old Style" panose="02050604050505020204" pitchFamily="18" charset="0"/>
              </a:rPr>
              <a:t>потребностной</a:t>
            </a:r>
            <a:r>
              <a:rPr lang="ru-RU" dirty="0">
                <a:latin typeface="Bookman Old Style" panose="02050604050505020204" pitchFamily="18" charset="0"/>
              </a:rPr>
              <a:t> </a:t>
            </a:r>
            <a:r>
              <a:rPr lang="ru-RU" dirty="0" smtClean="0">
                <a:latin typeface="Bookman Old Style" panose="02050604050505020204" pitchFamily="18" charset="0"/>
              </a:rPr>
              <a:t>сферы.</a:t>
            </a:r>
          </a:p>
          <a:p>
            <a:pPr lvl="0" algn="just"/>
            <a:endParaRPr lang="ru-RU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Bookman Old Style" panose="02050604050505020204" pitchFamily="18" charset="0"/>
              </a:rPr>
              <a:t>При </a:t>
            </a:r>
            <a:r>
              <a:rPr lang="ru-RU" dirty="0">
                <a:latin typeface="Bookman Old Style" panose="02050604050505020204" pitchFamily="18" charset="0"/>
              </a:rPr>
              <a:t>создании развивающего пространства в групповом помещении необходимо учитывать ведущую роль игровой </a:t>
            </a:r>
            <a:r>
              <a:rPr lang="ru-RU" dirty="0" smtClean="0">
                <a:latin typeface="Bookman Old Style" panose="02050604050505020204" pitchFamily="18" charset="0"/>
              </a:rPr>
              <a:t>деятельности.</a:t>
            </a:r>
          </a:p>
          <a:p>
            <a:pPr lvl="0" algn="just"/>
            <a:endParaRPr lang="ru-RU" dirty="0" smtClean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ru-RU" dirty="0" smtClean="0">
                <a:latin typeface="Bookman Old Style" panose="02050604050505020204" pitchFamily="18" charset="0"/>
              </a:rPr>
              <a:t>Предметно-развивающая </a:t>
            </a:r>
            <a:r>
              <a:rPr lang="ru-RU" dirty="0">
                <a:latin typeface="Bookman Old Style" panose="02050604050505020204" pitchFamily="18" charset="0"/>
              </a:rPr>
              <a:t>среда группы должна меняться в зависимости от возрастных особенностей детей, периода обучения, образовательной программы</a:t>
            </a:r>
            <a:r>
              <a:rPr lang="ru-RU" dirty="0" smtClean="0">
                <a:latin typeface="Bookman Old Style" panose="02050604050505020204" pitchFamily="18" charset="0"/>
              </a:rPr>
              <a:t>. </a:t>
            </a:r>
          </a:p>
          <a:p>
            <a:pPr lvl="0" algn="just"/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77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2164" y="2967335"/>
            <a:ext cx="819968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Bookman Old Style" panose="02050604050505020204" pitchFamily="18" charset="0"/>
              </a:rPr>
              <a:t>Спасибо за внимание!</a:t>
            </a:r>
            <a:endParaRPr lang="ru-RU" sz="4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67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183880" cy="1051560"/>
          </a:xfrm>
        </p:spPr>
        <p:txBody>
          <a:bodyPr>
            <a:noAutofit/>
          </a:bodyPr>
          <a:lstStyle/>
          <a:p>
            <a:pPr algn="just"/>
            <a:r>
              <a:rPr lang="ru-RU" sz="2200" dirty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«Развивающая предметно-пространственная </a:t>
            </a:r>
            <a:r>
              <a:rPr lang="ru-RU" sz="2200" dirty="0" smtClean="0">
                <a:solidFill>
                  <a:srgbClr val="FF0000"/>
                </a:solidFill>
                <a:effectLst/>
                <a:latin typeface="Bookman Old Style" panose="02050604050505020204" pitchFamily="18" charset="0"/>
              </a:rPr>
              <a:t>среда (РППС) 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– часть </a:t>
            </a:r>
            <a:r>
              <a:rPr lang="ru-RU" sz="2000" dirty="0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образовательной среды, представленная специально организованным пространством (помещениями, участком и т.п.), материалами, оборудованием и инвентарем, для развития детей </a:t>
            </a:r>
            <a:r>
              <a:rPr lang="ru-RU" sz="2000" dirty="0" smtClean="0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дошкольного </a:t>
            </a:r>
            <a:r>
              <a:rPr lang="ru-RU" sz="2000" dirty="0">
                <a:solidFill>
                  <a:schemeClr val="tx1"/>
                </a:solidFill>
                <a:effectLst/>
                <a:latin typeface="Bookman Old Style" panose="02050604050505020204" pitchFamily="18" charset="0"/>
              </a:rPr>
              <a:t>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развития».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3212976"/>
            <a:ext cx="2492896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0126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899592" y="764704"/>
            <a:ext cx="7488832" cy="818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872337564"/>
              </p:ext>
            </p:extLst>
          </p:nvPr>
        </p:nvGraphicFramePr>
        <p:xfrm>
          <a:off x="755576" y="2060848"/>
          <a:ext cx="7776864" cy="31999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71600" y="820161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При создании РППС ДОО необходимо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обеспечить реализацию: </a:t>
            </a:r>
            <a:endParaRPr lang="ru-RU" sz="20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43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31465" y="548680"/>
            <a:ext cx="7488832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566584"/>
            <a:ext cx="73448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В соответствии с ФГОС дошкольного образования </a:t>
            </a:r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РППС </a:t>
            </a:r>
            <a:r>
              <a:rPr lang="ru-RU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должна обеспечивать и гарантировать</a:t>
            </a:r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 </a:t>
            </a:r>
            <a:endParaRPr lang="ru-RU" sz="20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208051233"/>
              </p:ext>
            </p:extLst>
          </p:nvPr>
        </p:nvGraphicFramePr>
        <p:xfrm>
          <a:off x="611560" y="1628800"/>
          <a:ext cx="784887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2" descr="C:\Users\Яков\Desktop\оксана презентация (видео)\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293096"/>
            <a:ext cx="190236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490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31465" y="548680"/>
            <a:ext cx="7488832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40906" y="755329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Функции РППС ДО</a:t>
            </a:r>
            <a:r>
              <a:rPr lang="ru-RU" sz="32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 </a:t>
            </a:r>
            <a:endParaRPr lang="ru-RU" sz="32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841308327"/>
              </p:ext>
            </p:extLst>
          </p:nvPr>
        </p:nvGraphicFramePr>
        <p:xfrm>
          <a:off x="1043608" y="1628800"/>
          <a:ext cx="7128792" cy="23042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69" y="4434500"/>
            <a:ext cx="910591" cy="13681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59632" y="4149080"/>
            <a:ext cx="7344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Bookman Old Style" panose="02050604050505020204" pitchFamily="18" charset="0"/>
              </a:rPr>
              <a:t>В процессе взросления ребенка все компоненты (игрушки, оборудование, мебель и пр. материалы) </a:t>
            </a:r>
            <a:r>
              <a:rPr lang="ru-RU" b="1" dirty="0" smtClean="0">
                <a:latin typeface="Bookman Old Style" panose="02050604050505020204" pitchFamily="18" charset="0"/>
              </a:rPr>
              <a:t>РППС также </a:t>
            </a:r>
            <a:r>
              <a:rPr lang="ru-RU" b="1" dirty="0">
                <a:latin typeface="Bookman Old Style" panose="02050604050505020204" pitchFamily="18" charset="0"/>
              </a:rPr>
              <a:t>необходимо менять, обновлять и пополнять. Как следствие, среда должна быть не только развивающей, но и развивающейся. </a:t>
            </a:r>
          </a:p>
        </p:txBody>
      </p:sp>
    </p:spTree>
    <p:extLst>
      <p:ext uri="{BB962C8B-B14F-4D97-AF65-F5344CB8AC3E}">
        <p14:creationId xmlns:p14="http://schemas.microsoft.com/office/powerpoint/2010/main" val="343886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31465" y="548679"/>
            <a:ext cx="7488832" cy="10876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40906" y="620688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Основные принципы организации развивающей предметно-пространственной среды дошкольной образовательной организации </a:t>
            </a:r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 РППС ДО</a:t>
            </a:r>
            <a:r>
              <a:rPr lang="ru-RU" sz="20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 </a:t>
            </a:r>
            <a:endParaRPr lang="ru-RU" sz="20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77644885"/>
              </p:ext>
            </p:extLst>
          </p:nvPr>
        </p:nvGraphicFramePr>
        <p:xfrm>
          <a:off x="1111485" y="2204864"/>
          <a:ext cx="7128792" cy="302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345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31465" y="548679"/>
            <a:ext cx="7488832" cy="10876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31465" y="892459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Предметное содержание РППС ДО</a:t>
            </a:r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  <a:cs typeface="Times New Roman" panose="02020603050405020304" pitchFamily="18" charset="0"/>
              </a:rPr>
              <a:t>: </a:t>
            </a:r>
            <a:endParaRPr lang="ru-RU" sz="28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844824"/>
            <a:ext cx="73448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Bookman Old Style" panose="02050604050505020204" pitchFamily="18" charset="0"/>
              </a:rPr>
              <a:t>В</a:t>
            </a:r>
            <a:r>
              <a:rPr lang="ru-RU" dirty="0" smtClean="0">
                <a:latin typeface="Bookman Old Style" panose="02050604050505020204" pitchFamily="18" charset="0"/>
              </a:rPr>
              <a:t>се </a:t>
            </a:r>
            <a:r>
              <a:rPr lang="ru-RU" dirty="0">
                <a:latin typeface="Bookman Old Style" panose="02050604050505020204" pitchFamily="18" charset="0"/>
              </a:rPr>
              <a:t>предметы должны быть известны детям, соответствовать их индивидуальным особенностям (возрастным и гендерным) для осуществления полноценной самостоятельной и совместной со сверстниками деятельности. 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Bookman Old Style" panose="02050604050505020204" pitchFamily="18" charset="0"/>
              </a:rPr>
              <a:t>Д</a:t>
            </a:r>
            <a:r>
              <a:rPr lang="ru-RU" dirty="0" smtClean="0">
                <a:latin typeface="Bookman Old Style" panose="02050604050505020204" pitchFamily="18" charset="0"/>
              </a:rPr>
              <a:t>олжны </a:t>
            </a:r>
            <a:r>
              <a:rPr lang="ru-RU" dirty="0">
                <a:latin typeface="Bookman Old Style" panose="02050604050505020204" pitchFamily="18" charset="0"/>
              </a:rPr>
              <a:t>быть включены </a:t>
            </a:r>
            <a:r>
              <a:rPr lang="ru-RU" dirty="0" smtClean="0">
                <a:latin typeface="Bookman Old Style" panose="02050604050505020204" pitchFamily="18" charset="0"/>
              </a:rPr>
              <a:t>предметы </a:t>
            </a:r>
            <a:r>
              <a:rPr lang="ru-RU" dirty="0">
                <a:latin typeface="Bookman Old Style" panose="02050604050505020204" pitchFamily="18" charset="0"/>
              </a:rPr>
              <a:t>для совместной деятельности ребенка со взрослым (педагогом). 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Bookman Old Style" panose="02050604050505020204" pitchFamily="18" charset="0"/>
              </a:rPr>
              <a:t>Предметное содержание </a:t>
            </a:r>
            <a:r>
              <a:rPr lang="ru-RU" dirty="0" smtClean="0">
                <a:latin typeface="Bookman Old Style" panose="02050604050505020204" pitchFamily="18" charset="0"/>
              </a:rPr>
              <a:t>должно </a:t>
            </a:r>
            <a:r>
              <a:rPr lang="ru-RU" dirty="0">
                <a:latin typeface="Bookman Old Style" panose="02050604050505020204" pitchFamily="18" charset="0"/>
              </a:rPr>
              <a:t>выполнять информативные функции об окружающем мире и передачи социального опыта </a:t>
            </a:r>
            <a:r>
              <a:rPr lang="ru-RU" dirty="0" smtClean="0">
                <a:latin typeface="Bookman Old Style" panose="02050604050505020204" pitchFamily="18" charset="0"/>
              </a:rPr>
              <a:t>детям.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dirty="0">
                <a:latin typeface="Bookman Old Style" panose="02050604050505020204" pitchFamily="18" charset="0"/>
              </a:rPr>
              <a:t>Все игрушки, оборудование и другие материалы должны быть разнообразны и связаны между собой по содержанию и масштабу для обеспечения доступности </a:t>
            </a:r>
            <a:r>
              <a:rPr lang="ru-RU" dirty="0" smtClean="0">
                <a:latin typeface="Bookman Old Style" panose="02050604050505020204" pitchFamily="18" charset="0"/>
              </a:rPr>
              <a:t>среды.</a:t>
            </a:r>
            <a:endParaRPr lang="ru-RU" dirty="0">
              <a:latin typeface="Bookman Old Style" panose="02050604050505020204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Ø"/>
            </a:pPr>
            <a:endParaRPr lang="ru-RU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97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31465" y="548679"/>
            <a:ext cx="7488832" cy="10876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43903" y="682243"/>
            <a:ext cx="73448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Примерный перечень зон для организации </a:t>
            </a:r>
            <a:r>
              <a:rPr lang="ru-RU" sz="28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РППС:</a:t>
            </a:r>
            <a:endParaRPr lang="ru-RU" sz="2600" b="1" dirty="0">
              <a:solidFill>
                <a:srgbClr val="FF0000"/>
              </a:solidFill>
              <a:latin typeface="Bookman Old Style" panose="0205060405050502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789567"/>
            <a:ext cx="504055" cy="58727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2226" y="1883151"/>
            <a:ext cx="5269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Сюжетно-ролевых и режиссерских игр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22705" y="2433373"/>
            <a:ext cx="38811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Познавательной активности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40322" y="3020180"/>
            <a:ext cx="5052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Самостоятельной деятельности детей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40322" y="3642816"/>
            <a:ext cx="3576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Двигательной активности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61474" y="4743951"/>
            <a:ext cx="58849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Экспериментирования и наблюдениями за </a:t>
            </a:r>
          </a:p>
          <a:p>
            <a:r>
              <a:rPr lang="ru-RU" sz="2000" dirty="0" smtClean="0">
                <a:latin typeface="Bookman Old Style" panose="02050604050505020204" pitchFamily="18" charset="0"/>
              </a:rPr>
              <a:t>природными явлениями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2339788"/>
            <a:ext cx="504055" cy="58727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2926596"/>
            <a:ext cx="504055" cy="587279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513875"/>
            <a:ext cx="504055" cy="587279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440321" y="4178503"/>
            <a:ext cx="55659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Bookman Old Style" panose="02050604050505020204" pitchFamily="18" charset="0"/>
              </a:rPr>
              <a:t>Настольно-печатных и развивающих игр</a:t>
            </a: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5" y="4178503"/>
            <a:ext cx="504055" cy="587279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385" y="4765782"/>
            <a:ext cx="504055" cy="58727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74" y="5445224"/>
            <a:ext cx="504055" cy="58727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547664" y="5538808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Bookman Old Style" panose="02050604050505020204" pitchFamily="18" charset="0"/>
              </a:rPr>
              <a:t>Отдыха</a:t>
            </a:r>
            <a:endParaRPr lang="ru-RU" sz="2000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13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931465" y="548679"/>
            <a:ext cx="7488832" cy="1087671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943903" y="682243"/>
            <a:ext cx="73448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latin typeface="Bookman Old Style" panose="02050604050505020204" pitchFamily="18" charset="0"/>
              </a:rPr>
              <a:t>Общие принципы отбора игровой продукции для </a:t>
            </a:r>
            <a:r>
              <a:rPr lang="ru-RU" sz="2200" b="1" dirty="0" smtClean="0">
                <a:solidFill>
                  <a:srgbClr val="FF0000"/>
                </a:solidFill>
                <a:latin typeface="Bookman Old Style" panose="02050604050505020204" pitchFamily="18" charset="0"/>
              </a:rPr>
              <a:t>детей-дошкольников</a:t>
            </a:r>
            <a:endParaRPr lang="ru-RU" sz="2200" dirty="0">
              <a:solidFill>
                <a:srgbClr val="FF0000"/>
              </a:solidFill>
              <a:latin typeface="Bookman Old Style" panose="020506040505050202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560" y="1844824"/>
            <a:ext cx="2448272" cy="367240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1559" y="1972868"/>
            <a:ext cx="256368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Bookman Old Style" panose="02050604050505020204" pitchFamily="18" charset="0"/>
              </a:rPr>
              <a:t>Принцип безопасности (отсутствия рисков) игровой продукции для ребенка: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Bookman Old Style" panose="02050604050505020204" pitchFamily="18" charset="0"/>
              </a:rPr>
              <a:t>физические </a:t>
            </a:r>
            <a:r>
              <a:rPr lang="ru-RU" dirty="0">
                <a:latin typeface="Bookman Old Style" panose="02050604050505020204" pitchFamily="18" charset="0"/>
              </a:rPr>
              <a:t>риски, 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Bookman Old Style" panose="02050604050505020204" pitchFamily="18" charset="0"/>
              </a:rPr>
              <a:t>психологические риски,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Bookman Old Style" panose="02050604050505020204" pitchFamily="18" charset="0"/>
              </a:rPr>
              <a:t>нравственные </a:t>
            </a:r>
            <a:r>
              <a:rPr lang="ru-RU" dirty="0">
                <a:latin typeface="Bookman Old Style" panose="02050604050505020204" pitchFamily="18" charset="0"/>
              </a:rPr>
              <a:t>риски. 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275856" y="1844824"/>
            <a:ext cx="2448272" cy="367240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6004625" y="1844824"/>
            <a:ext cx="2448272" cy="3672408"/>
          </a:xfrm>
          <a:prstGeom prst="round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51864" y="2204864"/>
            <a:ext cx="238988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Bookman Old Style" panose="02050604050505020204" pitchFamily="18" charset="0"/>
              </a:rPr>
              <a:t>Принцип развития, с учетом зоны ближайшего развития (ЗБР) ребенка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004625" y="1972868"/>
            <a:ext cx="2527815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Bookman Old Style" panose="02050604050505020204" pitchFamily="18" charset="0"/>
              </a:rPr>
              <a:t>Принцип соответствия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Bookman Old Style" panose="02050604050505020204" pitchFamily="18" charset="0"/>
              </a:rPr>
              <a:t>возрастным </a:t>
            </a:r>
            <a:r>
              <a:rPr lang="ru-RU" dirty="0">
                <a:latin typeface="Bookman Old Style" panose="02050604050505020204" pitchFamily="18" charset="0"/>
              </a:rPr>
              <a:t>(половозрастным) особенностям ребенка, 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Bookman Old Style" panose="02050604050505020204" pitchFamily="18" charset="0"/>
              </a:rPr>
              <a:t>индивидуальным </a:t>
            </a:r>
            <a:r>
              <a:rPr lang="ru-RU" dirty="0">
                <a:latin typeface="Bookman Old Style" panose="02050604050505020204" pitchFamily="18" charset="0"/>
              </a:rPr>
              <a:t>особенностям, </a:t>
            </a:r>
            <a:endParaRPr lang="ru-RU" dirty="0" smtClean="0">
              <a:latin typeface="Bookman Old Style" panose="020506040505050202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latin typeface="Bookman Old Style" panose="02050604050505020204" pitchFamily="18" charset="0"/>
              </a:rPr>
              <a:t>специальным </a:t>
            </a:r>
            <a:r>
              <a:rPr lang="ru-RU" dirty="0">
                <a:latin typeface="Bookman Old Style" panose="02050604050505020204" pitchFamily="18" charset="0"/>
              </a:rPr>
              <a:t>особенностям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1876819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215</TotalTime>
  <Words>819</Words>
  <Application>Microsoft Office PowerPoint</Application>
  <PresentationFormat>Экран (4:3)</PresentationFormat>
  <Paragraphs>92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Организация  развивающей предметно-пространственной среды  в дошкольных образовательных организациях с учетом рекомендаций ФГОС ДО</vt:lpstr>
      <vt:lpstr>«Развивающая предметно-пространственная среда (РППС)  – часть образовательной среды, представленная специально организованным пространством (помещениями, участком и т.п.), материалами, оборудованием и инвентарем, для развития детей дошкольного возраста в соответствии с особенностями каждого возрастного этапа, охраны и укрепления их здоровья, учёта особенностей и коррекции недостатков их развития».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познавательных процессов дошкольника</dc:title>
  <dc:creator>Пользователь Windows</dc:creator>
  <cp:lastModifiedBy>Пользователь Windows</cp:lastModifiedBy>
  <cp:revision>32</cp:revision>
  <dcterms:created xsi:type="dcterms:W3CDTF">2017-12-03T09:19:12Z</dcterms:created>
  <dcterms:modified xsi:type="dcterms:W3CDTF">2021-09-09T14:40:24Z</dcterms:modified>
</cp:coreProperties>
</file>