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2" r:id="rId5"/>
    <p:sldId id="259" r:id="rId6"/>
    <p:sldId id="273" r:id="rId7"/>
    <p:sldId id="260" r:id="rId8"/>
    <p:sldId id="261" r:id="rId9"/>
    <p:sldId id="274" r:id="rId10"/>
    <p:sldId id="262" r:id="rId11"/>
    <p:sldId id="275" r:id="rId12"/>
    <p:sldId id="263" r:id="rId13"/>
    <p:sldId id="276" r:id="rId14"/>
    <p:sldId id="264" r:id="rId15"/>
    <p:sldId id="265" r:id="rId16"/>
    <p:sldId id="277" r:id="rId17"/>
    <p:sldId id="266" r:id="rId18"/>
    <p:sldId id="278" r:id="rId19"/>
    <p:sldId id="267" r:id="rId20"/>
    <p:sldId id="279" r:id="rId21"/>
    <p:sldId id="268" r:id="rId22"/>
    <p:sldId id="269" r:id="rId23"/>
    <p:sldId id="280" r:id="rId24"/>
    <p:sldId id="270" r:id="rId25"/>
    <p:sldId id="271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5" autoAdjust="0"/>
    <p:restoredTop sz="94660"/>
  </p:normalViewPr>
  <p:slideViewPr>
    <p:cSldViewPr>
      <p:cViewPr>
        <p:scale>
          <a:sx n="70" d="100"/>
          <a:sy n="70" d="100"/>
        </p:scale>
        <p:origin x="-122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113" y="2636912"/>
            <a:ext cx="891577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ПРИГОТОВЛЕНИЯ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БЛЮД  ИЗ РЫБЫ</a:t>
            </a:r>
          </a:p>
          <a:p>
            <a:pPr algn="ctr"/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231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ТЕХНОЛОГИЯ ЖАРКИ РЫБЫ НА СКОВОРОДЕ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/>
              <a:t>Куски </a:t>
            </a:r>
            <a:r>
              <a:rPr lang="ru-RU" sz="2400" dirty="0"/>
              <a:t>рыбы посолить, поперчить и выдержать 15-20 мин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Рыбу обсушить салфеткой, запанировать (обвалять в муке).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Разогреть сковороду и налить в нее растительное масло.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Аккуратно уложить куски рыбы на сковороду и обжарить их с двух сторон до образования светло-коричневой корочки.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Довести рыбу до готовности в горячем (230-250˚С) духовом шкафу в течение 5-7мин.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Подавать, полив растопленным сливочным маслом.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862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AppData\Local\Microsoft\Windows\Temporary Internet Files\Content.IE5\4EX6R3ID\80158a3044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098032" cy="333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а\AppData\Local\Microsoft\Windows\Temporary Internet Files\Content.IE5\8IAB3XEG\c86b159e1c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9552" y="2996952"/>
            <a:ext cx="4458791" cy="36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0084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980728"/>
            <a:ext cx="813690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ТЕХНОЛОГИЯ ЖАРКИ РЫБЫ В КЛЯРЕ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Небольшие кусочки рыбы посолить, поперчить.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Развести муку теплым молоком или водой в соотношении 1:1, тщательно перемешать.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Добавить желток (на каждые 2 ложки муки -1яйцо) и соль. Поставить на 15-20 мин в холодильник.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Ввести в тесто взбитые белки, осторожно перемешать.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Обвалять каждый кусочек рыбы в муке, окунуть в кляр и жарить на хорошо разогретой сковороде в большом количестве растительного масла.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Подать с зеленью и овощами.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130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AppData\Local\Microsoft\Windows\Temporary Internet Files\Content.IE5\8IAB3XEG\ryba_karri_v_klyare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3604766" cy="297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а\AppData\Local\Microsoft\Windows\Temporary Internet Files\Content.IE5\3I1EHCZX\izobrazhenie_9228a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764704"/>
            <a:ext cx="5004048" cy="475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2963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2798" y="476672"/>
            <a:ext cx="813690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СОВЕТЫ ДЛЯ ЖАРКИ РЫБЫ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Вкус рыбы улучшится, если перед планировкой ее выдержать в холодном молоке или смазать сметаной.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Чтобы в процессе жарения масло не разбрызгивалось, сковороду можно накрыть специальной сеткой.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Чтобы улучшить вкус и удалить специфический морской запах, после очистки, мытья и разделки рыбу за 15-20 мин до тепловой обработки можно сбрызнуть соком лимона или слабым раствором столового уксуса и выдержать в холодильнике. Можно также засыпать мелко нарезанным луком и выдержать 2-3 часа.</a:t>
            </a:r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774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9740" y="1052736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ТЕХНОЛОГИЯ ТУШЕНИЯ РЫБЫ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Обжарить куски рыбы с двух сторон.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Уложить их в сотейник слоями, чередуя с овощами, нарезанными соломкой или ломтиками.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Залить бульоном или соусом, добавить специи.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Довести до кипения, убавить нагрев.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Тушить при слабом кипении до полного размягчения рыбы (1-2ч)</a:t>
            </a:r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120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AppData\Local\Microsoft\Windows\Temporary Internet Files\Content.IE5\3I1EHCZX\e32802406b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475252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а\AppData\Local\Microsoft\Windows\Temporary Internet Files\Content.IE5\8IAB3XEG\rib_pork5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97778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5935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9740" y="1052736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ТЕХНОЛОГИЯ ЗАПЕКАНИЯ РЫБЫ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Подготовленную рыбу посолить, поперчить, обмазать сметаной или майонезом.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Завернуть в фольгу или рукав для запекания. Можно поместить порционные куски в специальную посуду.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Положить на противень и поместить в разогретый до 230-250˚ С духовой шкаф.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Запекать до готовности (время запекания зависит от веса рыбы и температуры духовки).</a:t>
            </a:r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543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а\AppData\Local\Microsoft\Windows\Temporary Internet Files\Content.IE5\4EX6R3ID\b711cc99e5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5004048" cy="3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вета\AppData\Local\Microsoft\Windows\Temporary Internet Files\Content.IE5\3I1EHCZX\c5674551c8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3417"/>
            <a:ext cx="4716016" cy="34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4551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9740" y="1052736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РЫБНОЕ ФИЛЕ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600" b="1" u="sng" dirty="0"/>
              <a:t>Изделия из котлетной массы</a:t>
            </a:r>
            <a:r>
              <a:rPr lang="ru-RU" sz="3600" dirty="0"/>
              <a:t> </a:t>
            </a:r>
            <a:r>
              <a:rPr lang="ru-RU" sz="3600" b="1" dirty="0"/>
              <a:t>:</a:t>
            </a:r>
            <a:endParaRPr lang="ru-RU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котлеты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биточки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тефтели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зразы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рулеты</a:t>
            </a:r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190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196752"/>
            <a:ext cx="81369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ВАРКА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ПРИПУСКАНИЕ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ЖАРКА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ТУШЕНИЕ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ЗАПЕКАНИЕ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552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а\AppData\Local\Microsoft\Windows\Temporary Internet Files\Content.IE5\8IAB3XEG\ryba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42" y="260648"/>
            <a:ext cx="390008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вета\AppData\Local\Microsoft\Windows\Temporary Internet Files\Content.IE5\8IAB3XEG\7c888f7e3e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42862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Света\AppData\Local\Microsoft\Windows\Temporary Internet Files\Content.IE5\3I1EHCZX\0fc6adc8aa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4067944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Света\AppData\Local\Microsoft\Windows\Temporary Internet Files\Content.IE5\4EX6R3ID\rybnaya_sardelka_kolbaska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982" y="3356992"/>
            <a:ext cx="4401854" cy="329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3724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369" y="188640"/>
            <a:ext cx="8136904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ТЕХНОЛОГИЯ ПРИГОТОВЛЕНИЯ ИЗДЕЛИЙ ИЗ КОТЛЕТНОЙ МАССЫ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Нарезать кусочками филе мясистой рыбы, не имеющей мелких косточек.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Замочить в холодной воде или молоке пшеничный хлеб без корки.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Пропустить дважды рыбу вместе с замоченным хлебом через мясорубку с крупной решеткой. Можно добавить сырой или пассерованный репчатый лук.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Добавить соль, молотый черный перец, сырое яйцо, все перемешать.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Сформовать изделия: биточки – круглой формы, котлеты – овальной формы толщиной 1,5-2 см.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Обжарить с двух сторон.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Довести до готовности котлеты и биточки в духовом шкафу в течение 5-7 мин; тефтели сложить в сотейник, залить сметанным или томатным соусом и тушить 10-15 мин.</a:t>
            </a:r>
          </a:p>
          <a:p>
            <a:pPr algn="ctr"/>
            <a:endParaRPr lang="ru-RU" sz="20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440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92696"/>
            <a:ext cx="81369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ПОДАЧА ГОТОВЫХ БЛЮД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Горячие рыбные блюда подают на стол на подогретой тарелке. Соус к рыбному блюду можно предложить отдельно или подлить на тарелку, причем борта посуды не покрывают гарниром и соусом. Панированные изделия (кроме биточков и тефтелей) соусом не поливают. Гарниром к рыбному блюду традиционно является картофель. Дополнительный гарнир – огурцы, помидоры.</a:t>
            </a:r>
          </a:p>
          <a:p>
            <a:pPr algn="ctr"/>
            <a:endParaRPr lang="ru-RU" sz="20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3026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а\AppData\Local\Microsoft\Windows\Temporary Internet Files\Content.IE5\3I1EHCZX\6b52294b17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5580112" cy="426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вета\AppData\Local\Microsoft\Windows\Temporary Internet Files\Content.IE5\4EX6R3ID\06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4355976" cy="390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3503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336" y="260648"/>
            <a:ext cx="8136904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ТРЕБОВАНИЯ К КАЧЕСТВУ ГОТОВЫХ БЛЮД</a:t>
            </a:r>
          </a:p>
          <a:p>
            <a:r>
              <a:rPr lang="ru-RU" i="1" dirty="0"/>
              <a:t>Недостаточная тепловая обработка может служить причиной пищевых отравлений. Поэтому особенно тщательно следует проверять степень готовности рыбных блюд.</a:t>
            </a:r>
            <a:endParaRPr lang="ru-RU" dirty="0"/>
          </a:p>
          <a:p>
            <a:r>
              <a:rPr lang="ru-RU" dirty="0"/>
              <a:t>1 . У полностью готовой рыбы мякоть мягкая, легко остаётся от костей, нет запаха сырости.</a:t>
            </a:r>
          </a:p>
          <a:p>
            <a:r>
              <a:rPr lang="ru-RU" dirty="0"/>
              <a:t>2. Куски рыбы не крошатся, не деформированы.</a:t>
            </a:r>
          </a:p>
          <a:p>
            <a:r>
              <a:rPr lang="ru-RU" dirty="0"/>
              <a:t>3. Блюдо не пересолено</a:t>
            </a:r>
          </a:p>
          <a:p>
            <a:r>
              <a:rPr lang="ru-RU" dirty="0"/>
              <a:t>4. Рёберные кости не обнажены.</a:t>
            </a:r>
          </a:p>
          <a:p>
            <a:r>
              <a:rPr lang="ru-RU" dirty="0"/>
              <a:t>5. Жареная рыба покрыта корочкой светло-коричневого цвета с обеих сторон. Слой панировки не отстаёт от рыбы.</a:t>
            </a:r>
          </a:p>
          <a:p>
            <a:r>
              <a:rPr lang="ru-RU" dirty="0"/>
              <a:t>6. Запах специй не заглушает аромат рыбы.</a:t>
            </a:r>
          </a:p>
          <a:p>
            <a:r>
              <a:rPr lang="ru-RU" dirty="0"/>
              <a:t>7. Поверхность изделий из рыбной котлетной массы не потрескавшаяся, с хорошо поджаренной корочкой.</a:t>
            </a:r>
          </a:p>
          <a:p>
            <a:r>
              <a:rPr lang="ru-RU" dirty="0"/>
              <a:t>8. Цвет на изломе от белого до серого.</a:t>
            </a:r>
          </a:p>
          <a:p>
            <a:r>
              <a:rPr lang="ru-RU" dirty="0"/>
              <a:t>9. Нет посторонних запахов, вкуса и запаха кислого хлеба.</a:t>
            </a:r>
          </a:p>
          <a:p>
            <a:r>
              <a:rPr lang="ru-RU" dirty="0"/>
              <a:t>10. Изделия сочные и рыхлые.</a:t>
            </a:r>
          </a:p>
          <a:p>
            <a:pPr algn="ctr"/>
            <a:endParaRPr lang="ru-RU" sz="20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801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336" y="260648"/>
            <a:ext cx="813690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ВЫВОД </a:t>
            </a:r>
          </a:p>
          <a:p>
            <a:pPr algn="ctr"/>
            <a:r>
              <a:rPr lang="ru-RU" sz="3200" b="1" dirty="0" smtClean="0"/>
              <a:t>Так </a:t>
            </a:r>
            <a:r>
              <a:rPr lang="ru-RU" sz="3200" b="1" dirty="0"/>
              <a:t>как блюда из рыбы имеют большое кулинарное значение, необходимо соблюдать технологию приготовления блюд, нормы закладки продуктов в блюда, а также санитарно-гигиенические требования к процессу приготовления этих блюд.</a:t>
            </a:r>
            <a:endParaRPr lang="ru-RU" sz="3200" dirty="0"/>
          </a:p>
          <a:p>
            <a:pPr algn="ctr"/>
            <a:endParaRPr lang="ru-RU" sz="20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047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4633" y="2967335"/>
            <a:ext cx="7734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Практическая часть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214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1200" y="836712"/>
            <a:ext cx="7977956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Заливная осетрина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приготовления и оформления: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Для заливной осетрины: рыбу разделать, из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обрези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букета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Гарни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уксуса. моркови, лука, лаврового листа, белого перца, соли и 1 л. воды сварить бульон. Процедить, опустить куски осетрины, довести рыбу до готовности, вытащить. Бульон уварить до половины первоначального объема.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Желатин развести в небольшом количестве бульона, дать набухнуть.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Белки взбить в тугую пену.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Рыбный бульон довести до кипения, ввести желатин и взбитые белки. В момент закипания бульона снять с плиты, процедить еще раз.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В порционные формочки положить по куску рыбы, украсить отварной морковью, нарезанной кружочками, ломтиками огурца, каперсами, зеленью.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С ложки залить бульоном в два - три приема, чтобы закрепить украшения, после чего распределить оставшийся бульон и убрать заливное в холодильник для застывания. (Хранится 2 дня)</a:t>
            </a:r>
            <a:b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Выход 1 порции: 150 г.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796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869" y="548680"/>
            <a:ext cx="81369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ТЕХНОЛОГИЯ ВАРКИ РЫБЫ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Положить порционные куски рыбы в посуду, залить водой так, чтобы она покрыла их. Целые крупные тушки нужно залить холодной водой, а небольшие куски – кипятком.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Положить соль, морковь, лук, петрушку, лавровый лист, черный перец горошком. Довести до кипения.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Убавить нагрев. Варить на очень слабом огне под плотно закрытой крышкой до готовности (15-20 мин порционные куски, 50-60 мин – рыбу весом 1-1,5 кг).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Проверить готовность, проколов тонкой деревянной шпилькой (вилкой). У готовой рыбы шпилька (вилка) легко входит в мякоть.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83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ета\AppData\Local\Microsoft\Windows\Temporary Internet Files\Content.IE5\4EX6R3ID\izobrazhenie_316a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372200" cy="453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852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196752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>
                <a:solidFill>
                  <a:srgbClr val="7030A0"/>
                </a:solidFill>
              </a:rPr>
              <a:t>Припускание</a:t>
            </a:r>
            <a:r>
              <a:rPr lang="ru-RU" sz="3200" dirty="0"/>
              <a:t> разновидность варки, но в меньшем количестве воды. Перед </a:t>
            </a:r>
            <a:r>
              <a:rPr lang="ru-RU" sz="3200" dirty="0" err="1"/>
              <a:t>припусканием</a:t>
            </a:r>
            <a:r>
              <a:rPr lang="ru-RU" sz="3200" dirty="0"/>
              <a:t> рыбу ошпаривают кипятком, чтобы белок свернулся и все питательные вещества лучше сохранились. В процессе </a:t>
            </a:r>
            <a:r>
              <a:rPr lang="ru-RU" sz="3200" dirty="0" err="1"/>
              <a:t>припускания</a:t>
            </a:r>
            <a:r>
              <a:rPr lang="ru-RU" sz="3200" dirty="0"/>
              <a:t> к рыбе добавляют ароматические коренья, специи, лук.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381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980729"/>
            <a:ext cx="4176464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708920"/>
            <a:ext cx="4818112" cy="326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792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196752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Жарка</a:t>
            </a:r>
            <a:r>
              <a:rPr lang="ru-RU" sz="3200" dirty="0"/>
              <a:t> нагревание продуктов без добавления жидкости: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b="1" dirty="0"/>
              <a:t>на сковороде с небольшим количеством жира</a:t>
            </a:r>
            <a:endParaRPr lang="ru-RU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b="1" dirty="0"/>
              <a:t>во фритюре (в глубокой сковороде или во фритюрнице в большом количестве жира)</a:t>
            </a:r>
            <a:endParaRPr lang="ru-RU" sz="3200" dirty="0"/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44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196752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Жарка</a:t>
            </a:r>
            <a:r>
              <a:rPr lang="ru-RU" sz="3200" dirty="0">
                <a:solidFill>
                  <a:srgbClr val="7030A0"/>
                </a:solidFill>
              </a:rPr>
              <a:t> </a:t>
            </a:r>
            <a:r>
              <a:rPr lang="ru-RU" sz="3200" dirty="0"/>
              <a:t>нагревание продуктов без добавления жидкости: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на решетке гриля</a:t>
            </a:r>
            <a:endParaRPr lang="ru-R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на открытом огне</a:t>
            </a:r>
            <a:endParaRPr lang="ru-R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/>
              <a:t>в кляре (жидком тесте)</a:t>
            </a:r>
            <a:endParaRPr lang="ru-RU" sz="3200" dirty="0"/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9935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а\AppData\Local\Microsoft\Windows\Temporary Internet Files\Content.IE5\3I1EHCZX\6831763877_d79594d101_b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5076056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а\AppData\Local\Microsoft\Windows\Temporary Internet Files\Content.IE5\4EX6R3ID\250px-Fish_fry_-_Deep_fry_-_India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367240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0659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816</Words>
  <Application>Microsoft Office PowerPoint</Application>
  <PresentationFormat>Экран (4:3)</PresentationFormat>
  <Paragraphs>101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28кабинет</cp:lastModifiedBy>
  <cp:revision>11</cp:revision>
  <dcterms:created xsi:type="dcterms:W3CDTF">2019-10-07T16:57:47Z</dcterms:created>
  <dcterms:modified xsi:type="dcterms:W3CDTF">2022-04-05T06:02:06Z</dcterms:modified>
</cp:coreProperties>
</file>