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73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Россия\7z5L-EvMcF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0"/>
            <a:ext cx="676875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тьяна\Desktop\Россия\jaXumpIQUZ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0"/>
            <a:ext cx="568863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тьяна\Desktop\Россия\RVBTp7O4JG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0"/>
            <a:ext cx="561662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атьяна\Desktop\Россия\evs61PxEWC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0"/>
            <a:ext cx="54006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Татьяна\Desktop\Россия\6tQmj8KprG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0"/>
            <a:ext cx="525658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тьяна\Desktop\Россия\nJgNAIIuLD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0"/>
            <a:ext cx="511256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Татьяна\Desktop\Россия\LS5qCrRwkl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9624" y="0"/>
            <a:ext cx="501265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Пользователь Windows</cp:lastModifiedBy>
  <cp:revision>1</cp:revision>
  <dcterms:created xsi:type="dcterms:W3CDTF">2022-04-05T17:38:15Z</dcterms:created>
  <dcterms:modified xsi:type="dcterms:W3CDTF">2022-04-05T17:58:12Z</dcterms:modified>
</cp:coreProperties>
</file>