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58" r:id="rId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38101222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3215396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1104382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3736863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2689642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4015622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800340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2195495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427749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2777607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31E9F77-AA78-4FA3-8EB7-0BFCF8292287}" type="datetimeFigureOut">
              <a:rPr lang="ru-RU" smtClean="0"/>
              <a:pPr/>
              <a:t>15.03.2022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3432761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E9F77-AA78-4FA3-8EB7-0BFCF8292287}" type="datetimeFigureOut">
              <a:rPr lang="ru-RU" smtClean="0"/>
              <a:pPr/>
              <a:t>15.03.2022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26FDED-E2E0-4886-AC05-7EF5D268EA3C}" type="slidenum">
              <a:rPr lang="ru-RU" smtClean="0"/>
              <a:pPr/>
              <a:t>‹#›</a:t>
            </a:fld>
            <a:endParaRPr lang="ru-RU"/>
          </a:p>
        </p:txBody>
      </p:sp>
    </p:spTree>
    <p:extLst>
      <p:ext uri="{BB962C8B-B14F-4D97-AF65-F5344CB8AC3E}">
        <p14:creationId xmlns:p14="http://schemas.microsoft.com/office/powerpoint/2010/main" xmlns="" val="1209966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953491" y="1"/>
            <a:ext cx="8229600" cy="1357744"/>
          </a:xfrm>
        </p:spPr>
        <p:txBody>
          <a:bodyPr>
            <a:normAutofit fontScale="90000"/>
          </a:bodyPr>
          <a:lstStyle/>
          <a:p>
            <a:r>
              <a:rPr lang="ru-RU" dirty="0" smtClean="0"/>
              <a:t/>
            </a:r>
            <a:br>
              <a:rPr lang="ru-RU" dirty="0" smtClean="0"/>
            </a:br>
            <a:r>
              <a:rPr lang="ru-RU" dirty="0"/>
              <a:t/>
            </a:r>
            <a:br>
              <a:rPr lang="ru-RU"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ru-RU" dirty="0" smtClean="0"/>
              <a:t/>
            </a:r>
            <a:br>
              <a:rPr lang="ru-RU" dirty="0" smtClean="0"/>
            </a:br>
            <a:r>
              <a:rPr lang="ru-RU" dirty="0"/>
              <a:t/>
            </a:r>
            <a:br>
              <a:rPr lang="ru-RU" dirty="0"/>
            </a:b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A</a:t>
            </a:r>
            <a:r>
              <a:rPr lang="ru-RU" sz="31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William Shakespeare </a:t>
            </a:r>
            <a:r>
              <a:rPr lang="ru-RU" sz="3100" dirty="0" smtClean="0">
                <a:latin typeface="Times New Roman" pitchFamily="18" charset="0"/>
                <a:cs typeface="Times New Roman" pitchFamily="18" charset="0"/>
              </a:rPr>
              <a:t>Уильям </a:t>
            </a:r>
            <a:r>
              <a:rPr lang="ru-RU" sz="3100" dirty="0" smtClean="0">
                <a:latin typeface="Times New Roman" pitchFamily="18" charset="0"/>
                <a:cs typeface="Times New Roman" pitchFamily="18" charset="0"/>
              </a:rPr>
              <a:t>Шекспир</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B</a:t>
            </a:r>
            <a:r>
              <a:rPr lang="en-US" sz="3100" dirty="0" smtClean="0">
                <a:latin typeface="Times New Roman" pitchFamily="18" charset="0"/>
                <a:cs typeface="Times New Roman" pitchFamily="18" charset="0"/>
              </a:rPr>
              <a:t>.</a:t>
            </a:r>
            <a:r>
              <a:rPr lang="ru-RU" sz="31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Agatha Christie </a:t>
            </a:r>
            <a:r>
              <a:rPr lang="ru-RU" sz="3100" dirty="0" smtClean="0">
                <a:latin typeface="Times New Roman" pitchFamily="18" charset="0"/>
                <a:cs typeface="Times New Roman" pitchFamily="18" charset="0"/>
              </a:rPr>
              <a:t>Агата </a:t>
            </a:r>
            <a:r>
              <a:rPr lang="ru-RU" sz="3100" dirty="0" smtClean="0">
                <a:latin typeface="Times New Roman" pitchFamily="18" charset="0"/>
                <a:cs typeface="Times New Roman" pitchFamily="18" charset="0"/>
              </a:rPr>
              <a:t>Кристи</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C</a:t>
            </a:r>
            <a:r>
              <a:rPr lang="en-US" sz="3100" dirty="0" smtClean="0">
                <a:latin typeface="Times New Roman" pitchFamily="18" charset="0"/>
                <a:cs typeface="Times New Roman" pitchFamily="18" charset="0"/>
              </a:rPr>
              <a:t>.</a:t>
            </a:r>
            <a:r>
              <a:rPr lang="ru-RU" sz="31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Arthur Conan Doyle </a:t>
            </a:r>
            <a:r>
              <a:rPr lang="ru-RU" sz="3100" dirty="0" smtClean="0">
                <a:latin typeface="Times New Roman" pitchFamily="18" charset="0"/>
                <a:cs typeface="Times New Roman" pitchFamily="18" charset="0"/>
              </a:rPr>
              <a:t>Артур </a:t>
            </a:r>
            <a:r>
              <a:rPr lang="ru-RU" sz="3100" dirty="0" err="1" smtClean="0">
                <a:latin typeface="Times New Roman" pitchFamily="18" charset="0"/>
                <a:cs typeface="Times New Roman" pitchFamily="18" charset="0"/>
              </a:rPr>
              <a:t>Конан</a:t>
            </a:r>
            <a:r>
              <a:rPr lang="ru-RU" sz="3100" dirty="0" smtClean="0">
                <a:latin typeface="Times New Roman" pitchFamily="18" charset="0"/>
                <a:cs typeface="Times New Roman" pitchFamily="18" charset="0"/>
              </a:rPr>
              <a:t> Дойл</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D</a:t>
            </a:r>
            <a:r>
              <a:rPr lang="en-US" sz="3100" dirty="0" smtClean="0">
                <a:latin typeface="Times New Roman" pitchFamily="18" charset="0"/>
                <a:cs typeface="Times New Roman" pitchFamily="18" charset="0"/>
              </a:rPr>
              <a:t>.</a:t>
            </a:r>
            <a:r>
              <a:rPr lang="ru-RU" sz="31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JK Rowling </a:t>
            </a:r>
            <a:r>
              <a:rPr lang="ru-RU" sz="3100" dirty="0" err="1" smtClean="0">
                <a:latin typeface="Times New Roman" pitchFamily="18" charset="0"/>
                <a:cs typeface="Times New Roman" pitchFamily="18" charset="0"/>
              </a:rPr>
              <a:t>Джоан</a:t>
            </a:r>
            <a:r>
              <a:rPr lang="ru-RU" sz="31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Роулинг</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E</a:t>
            </a:r>
            <a:r>
              <a:rPr lang="en-US" sz="3100" dirty="0" smtClean="0">
                <a:latin typeface="Times New Roman" pitchFamily="18" charset="0"/>
                <a:cs typeface="Times New Roman" pitchFamily="18" charset="0"/>
              </a:rPr>
              <a:t>.</a:t>
            </a: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Stephen King </a:t>
            </a:r>
            <a:r>
              <a:rPr lang="ru-RU" sz="3100" dirty="0" smtClean="0">
                <a:latin typeface="Times New Roman" pitchFamily="18" charset="0"/>
                <a:cs typeface="Times New Roman" pitchFamily="18" charset="0"/>
              </a:rPr>
              <a:t>Стивен </a:t>
            </a:r>
            <a:r>
              <a:rPr lang="ru-RU" sz="3100" dirty="0" smtClean="0">
                <a:latin typeface="Times New Roman" pitchFamily="18" charset="0"/>
                <a:cs typeface="Times New Roman" pitchFamily="18" charset="0"/>
              </a:rPr>
              <a:t>Кинг</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F</a:t>
            </a:r>
            <a:r>
              <a:rPr lang="en-US" sz="3100" dirty="0" smtClean="0">
                <a:latin typeface="Times New Roman" pitchFamily="18" charset="0"/>
                <a:cs typeface="Times New Roman" pitchFamily="18" charset="0"/>
              </a:rPr>
              <a:t>.</a:t>
            </a: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Stephen Meyer </a:t>
            </a:r>
            <a:r>
              <a:rPr lang="ru-RU" sz="3100" dirty="0" smtClean="0">
                <a:latin typeface="Times New Roman" pitchFamily="18" charset="0"/>
                <a:cs typeface="Times New Roman" pitchFamily="18" charset="0"/>
              </a:rPr>
              <a:t>Стефан </a:t>
            </a:r>
            <a:r>
              <a:rPr lang="ru-RU" sz="3100" dirty="0" smtClean="0">
                <a:latin typeface="Times New Roman" pitchFamily="18" charset="0"/>
                <a:cs typeface="Times New Roman" pitchFamily="18" charset="0"/>
              </a:rPr>
              <a:t>Майер</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G.</a:t>
            </a: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A. Chekhov </a:t>
            </a:r>
            <a:r>
              <a:rPr lang="ru-RU" sz="3100" dirty="0" smtClean="0">
                <a:latin typeface="Times New Roman" pitchFamily="18" charset="0"/>
                <a:cs typeface="Times New Roman" pitchFamily="18" charset="0"/>
              </a:rPr>
              <a:t>А. Чехов </a:t>
            </a:r>
            <a:r>
              <a:rPr lang="en-US" sz="3100" dirty="0" smtClean="0">
                <a:latin typeface="Times New Roman" pitchFamily="18" charset="0"/>
                <a:cs typeface="Times New Roman" pitchFamily="18" charset="0"/>
              </a:rPr>
              <a:t/>
            </a:r>
            <a:br>
              <a:rPr lang="en-US" sz="3100" dirty="0" smtClean="0">
                <a:latin typeface="Times New Roman" pitchFamily="18" charset="0"/>
                <a:cs typeface="Times New Roman" pitchFamily="18" charset="0"/>
              </a:rPr>
            </a:br>
            <a:endParaRPr lang="ru-RU" sz="3100"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rot="21154134">
            <a:off x="540990" y="95696"/>
            <a:ext cx="1907647" cy="2490842"/>
          </a:xfrm>
        </p:spPr>
      </p:pic>
      <p:pic>
        <p:nvPicPr>
          <p:cNvPr id="8" name="Объект 7"/>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rot="256312">
            <a:off x="9447547" y="300274"/>
            <a:ext cx="1784682" cy="2618216"/>
          </a:xfrm>
          <a:prstGeom prst="rect">
            <a:avLst/>
          </a:prstGeom>
          <a:ln>
            <a:noFill/>
          </a:ln>
          <a:effectLst>
            <a:softEdge rad="112500"/>
          </a:effectLst>
        </p:spPr>
      </p:pic>
      <p:pic>
        <p:nvPicPr>
          <p:cNvPr id="9" name="Рисунок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21344604">
            <a:off x="9531928" y="2932617"/>
            <a:ext cx="1868556" cy="2811817"/>
          </a:xfrm>
          <a:prstGeom prst="rect">
            <a:avLst/>
          </a:prstGeom>
          <a:ln>
            <a:noFill/>
          </a:ln>
          <a:effectLst>
            <a:softEdge rad="112500"/>
          </a:effectLst>
        </p:spPr>
      </p:pic>
      <p:pic>
        <p:nvPicPr>
          <p:cNvPr id="10" name="Рисунок 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288928">
            <a:off x="7506372" y="4251945"/>
            <a:ext cx="1870516" cy="2497236"/>
          </a:xfrm>
          <a:prstGeom prst="rect">
            <a:avLst/>
          </a:prstGeom>
          <a:ln>
            <a:noFill/>
          </a:ln>
          <a:effectLst>
            <a:softEdge rad="112500"/>
          </a:effectLst>
        </p:spPr>
      </p:pic>
      <p:pic>
        <p:nvPicPr>
          <p:cNvPr id="11" name="Рисунок 10"/>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449065">
            <a:off x="658641" y="2569109"/>
            <a:ext cx="2011872" cy="2682495"/>
          </a:xfrm>
          <a:prstGeom prst="rect">
            <a:avLst/>
          </a:prstGeom>
          <a:ln>
            <a:noFill/>
          </a:ln>
          <a:effectLst>
            <a:softEdge rad="112500"/>
          </a:effectLst>
        </p:spPr>
      </p:pic>
      <p:pic>
        <p:nvPicPr>
          <p:cNvPr id="12" name="Рисунок 11"/>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rot="21434260">
            <a:off x="2416493" y="4383027"/>
            <a:ext cx="2151234" cy="1857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Рисунок 12"/>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934731" y="4281056"/>
            <a:ext cx="2433752" cy="2189017"/>
          </a:xfrm>
          <a:prstGeom prst="rect">
            <a:avLst/>
          </a:prstGeom>
          <a:ln>
            <a:noFill/>
          </a:ln>
          <a:effectLst>
            <a:softEdge rad="112500"/>
          </a:effectLst>
        </p:spPr>
      </p:pic>
      <p:sp>
        <p:nvSpPr>
          <p:cNvPr id="14" name="TextBox 13"/>
          <p:cNvSpPr txBox="1"/>
          <p:nvPr/>
        </p:nvSpPr>
        <p:spPr>
          <a:xfrm>
            <a:off x="193964" y="1939635"/>
            <a:ext cx="1233053" cy="374073"/>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1.</a:t>
            </a:r>
            <a:endParaRPr lang="ru-RU"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149469" y="3414564"/>
            <a:ext cx="492369" cy="369332"/>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2</a:t>
            </a:r>
            <a:r>
              <a:rPr lang="ru-RU" b="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1257300" y="5530362"/>
            <a:ext cx="596384" cy="369332"/>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3.</a:t>
            </a:r>
            <a:endParaRPr lang="ru-RU" b="1" dirty="0">
              <a:latin typeface="Times New Roman" panose="02020603050405020304" pitchFamily="18" charset="0"/>
              <a:cs typeface="Times New Roman" panose="02020603050405020304" pitchFamily="18" charset="0"/>
            </a:endParaRPr>
          </a:p>
        </p:txBody>
      </p:sp>
      <p:sp>
        <p:nvSpPr>
          <p:cNvPr id="17" name="TextBox 16"/>
          <p:cNvSpPr txBox="1"/>
          <p:nvPr/>
        </p:nvSpPr>
        <p:spPr>
          <a:xfrm flipH="1">
            <a:off x="4655127" y="5888182"/>
            <a:ext cx="526472" cy="369332"/>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4.</a:t>
            </a:r>
            <a:endParaRPr lang="ru-RU" b="1" dirty="0">
              <a:latin typeface="Times New Roman" panose="02020603050405020304" pitchFamily="18" charset="0"/>
              <a:cs typeface="Times New Roman" panose="02020603050405020304" pitchFamily="18" charset="0"/>
            </a:endParaRPr>
          </a:p>
        </p:txBody>
      </p:sp>
      <p:sp>
        <p:nvSpPr>
          <p:cNvPr id="18" name="TextBox 17"/>
          <p:cNvSpPr txBox="1"/>
          <p:nvPr/>
        </p:nvSpPr>
        <p:spPr>
          <a:xfrm flipH="1">
            <a:off x="9351818" y="5708073"/>
            <a:ext cx="553372" cy="383186"/>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5.</a:t>
            </a:r>
            <a:endParaRPr lang="ru-RU" b="1" dirty="0">
              <a:latin typeface="Times New Roman" panose="02020603050405020304" pitchFamily="18" charset="0"/>
              <a:cs typeface="Times New Roman" panose="02020603050405020304" pitchFamily="18" charset="0"/>
            </a:endParaRPr>
          </a:p>
        </p:txBody>
      </p:sp>
      <p:sp>
        <p:nvSpPr>
          <p:cNvPr id="19" name="TextBox 18"/>
          <p:cNvSpPr txBox="1"/>
          <p:nvPr/>
        </p:nvSpPr>
        <p:spPr>
          <a:xfrm flipH="1">
            <a:off x="11374579" y="4613563"/>
            <a:ext cx="526476" cy="369332"/>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6</a:t>
            </a:r>
            <a:r>
              <a:rPr lang="ru-RU" b="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20" name="TextBox 19"/>
          <p:cNvSpPr txBox="1"/>
          <p:nvPr/>
        </p:nvSpPr>
        <p:spPr>
          <a:xfrm flipH="1">
            <a:off x="11166230" y="1784838"/>
            <a:ext cx="791305" cy="369332"/>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7</a:t>
            </a:r>
            <a:r>
              <a:rPr lang="ru-RU" b="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2937164" y="166255"/>
            <a:ext cx="6220691" cy="1107996"/>
          </a:xfrm>
          <a:prstGeom prst="rect">
            <a:avLst/>
          </a:prstGeom>
          <a:noFill/>
        </p:spPr>
        <p:txBody>
          <a:bodyPr wrap="square" rtlCol="0">
            <a:spAutoFit/>
          </a:bodyPr>
          <a:lstStyle/>
          <a:p>
            <a:r>
              <a:rPr lang="en-US" sz="6600" b="1" dirty="0" smtClean="0">
                <a:effectLst>
                  <a:outerShdw blurRad="38100" dist="38100" dir="2700000" algn="tl">
                    <a:srgbClr val="000000">
                      <a:alpha val="43137"/>
                    </a:srgbClr>
                  </a:outerShdw>
                </a:effectLst>
                <a:latin typeface="Times New Roman" pitchFamily="18" charset="0"/>
                <a:cs typeface="Times New Roman" pitchFamily="18" charset="0"/>
              </a:rPr>
              <a:t>  Who is who?</a:t>
            </a:r>
            <a:endParaRPr lang="ru-RU" sz="54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651869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953491" y="1"/>
            <a:ext cx="8229600" cy="1357744"/>
          </a:xfrm>
        </p:spPr>
        <p:txBody>
          <a:bodyPr>
            <a:normAutofit fontScale="90000"/>
          </a:bodyPr>
          <a:lstStyle/>
          <a:p>
            <a:r>
              <a:rPr lang="ru-RU" dirty="0" smtClean="0"/>
              <a:t/>
            </a:r>
            <a:br>
              <a:rPr lang="ru-RU" dirty="0" smtClean="0"/>
            </a:br>
            <a:r>
              <a:rPr lang="ru-RU" dirty="0"/>
              <a:t/>
            </a:r>
            <a:br>
              <a:rPr lang="ru-RU"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ru-RU" dirty="0" smtClean="0"/>
              <a:t/>
            </a:r>
            <a:br>
              <a:rPr lang="ru-RU" dirty="0" smtClean="0"/>
            </a:br>
            <a:r>
              <a:rPr lang="ru-RU" dirty="0"/>
              <a:t/>
            </a:r>
            <a:br>
              <a:rPr lang="ru-RU" dirty="0"/>
            </a:b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a:t>
            </a:r>
            <a:r>
              <a:rPr lang="ru-RU" sz="3600" dirty="0" smtClean="0">
                <a:latin typeface="Times New Roman" pitchFamily="18" charset="0"/>
                <a:cs typeface="Times New Roman" pitchFamily="18" charset="0"/>
              </a:rPr>
              <a:t>.</a:t>
            </a:r>
            <a:r>
              <a:rPr lang="en-US" sz="3100" dirty="0" smtClean="0">
                <a:latin typeface="Times New Roman" pitchFamily="18" charset="0"/>
                <a:cs typeface="Times New Roman" pitchFamily="18" charset="0"/>
              </a:rPr>
              <a:t> William Shakespeare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B</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Agatha Christie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C</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Arthur Conan Doyle </a:t>
            </a: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D</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JK Rowling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E</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Stephen King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F</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Stephen Meyer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G</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 </a:t>
            </a:r>
            <a:r>
              <a:rPr lang="en-US" sz="3600" dirty="0" smtClean="0">
                <a:latin typeface="Times New Roman" pitchFamily="18" charset="0"/>
                <a:cs typeface="Times New Roman" pitchFamily="18" charset="0"/>
              </a:rPr>
              <a:t>Chekhov</a:t>
            </a:r>
            <a:endParaRPr lang="ru-RU" sz="3100"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rot="21154134">
            <a:off x="540990" y="95696"/>
            <a:ext cx="1907647" cy="2490842"/>
          </a:xfrm>
        </p:spPr>
      </p:pic>
      <p:pic>
        <p:nvPicPr>
          <p:cNvPr id="8" name="Объект 7"/>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rot="457090">
            <a:off x="9158441" y="64562"/>
            <a:ext cx="1953736" cy="2866227"/>
          </a:xfrm>
          <a:prstGeom prst="rect">
            <a:avLst/>
          </a:prstGeom>
          <a:ln>
            <a:noFill/>
          </a:ln>
          <a:effectLst>
            <a:softEdge rad="112500"/>
          </a:effectLst>
        </p:spPr>
      </p:pic>
      <p:pic>
        <p:nvPicPr>
          <p:cNvPr id="9" name="Рисунок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21344604">
            <a:off x="9615055" y="3015744"/>
            <a:ext cx="1868556" cy="2811817"/>
          </a:xfrm>
          <a:prstGeom prst="rect">
            <a:avLst/>
          </a:prstGeom>
          <a:ln>
            <a:noFill/>
          </a:ln>
          <a:effectLst>
            <a:softEdge rad="112500"/>
          </a:effectLst>
        </p:spPr>
      </p:pic>
      <p:pic>
        <p:nvPicPr>
          <p:cNvPr id="10" name="Рисунок 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288928">
            <a:off x="7506372" y="4251945"/>
            <a:ext cx="1870516" cy="2497236"/>
          </a:xfrm>
          <a:prstGeom prst="rect">
            <a:avLst/>
          </a:prstGeom>
          <a:ln>
            <a:noFill/>
          </a:ln>
          <a:effectLst>
            <a:softEdge rad="112500"/>
          </a:effectLst>
        </p:spPr>
      </p:pic>
      <p:pic>
        <p:nvPicPr>
          <p:cNvPr id="11" name="Рисунок 10"/>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449065">
            <a:off x="1590396" y="2220461"/>
            <a:ext cx="1973445" cy="2631259"/>
          </a:xfrm>
          <a:prstGeom prst="rect">
            <a:avLst/>
          </a:prstGeom>
          <a:ln>
            <a:noFill/>
          </a:ln>
          <a:effectLst>
            <a:softEdge rad="112500"/>
          </a:effectLst>
        </p:spPr>
      </p:pic>
      <p:pic>
        <p:nvPicPr>
          <p:cNvPr id="12" name="Рисунок 11"/>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rot="21229452">
            <a:off x="2056274" y="4660116"/>
            <a:ext cx="2151234" cy="1857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Рисунок 12"/>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907022" y="4433456"/>
            <a:ext cx="2433752" cy="2189017"/>
          </a:xfrm>
          <a:prstGeom prst="rect">
            <a:avLst/>
          </a:prstGeom>
          <a:ln>
            <a:noFill/>
          </a:ln>
          <a:effectLst>
            <a:softEdge rad="112500"/>
          </a:effectLst>
        </p:spPr>
      </p:pic>
      <p:sp>
        <p:nvSpPr>
          <p:cNvPr id="14" name="TextBox 13"/>
          <p:cNvSpPr txBox="1"/>
          <p:nvPr/>
        </p:nvSpPr>
        <p:spPr>
          <a:xfrm>
            <a:off x="193964" y="1939635"/>
            <a:ext cx="1233053" cy="461665"/>
          </a:xfrm>
          <a:prstGeom prst="rect">
            <a:avLst/>
          </a:prstGeom>
          <a:noFill/>
        </p:spPr>
        <p:txBody>
          <a:bodyPr wrap="square" rtlCol="0">
            <a:spAutoFit/>
          </a:bodyPr>
          <a:lstStyle/>
          <a:p>
            <a:r>
              <a:rPr lang="ru-RU" sz="2400" b="1" dirty="0" smtClean="0">
                <a:latin typeface="Times New Roman" panose="02020603050405020304" pitchFamily="18" charset="0"/>
                <a:cs typeface="Times New Roman" panose="02020603050405020304" pitchFamily="18" charset="0"/>
              </a:rPr>
              <a:t>1.</a:t>
            </a:r>
            <a:endParaRPr lang="ru-RU" sz="2400"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1108363" y="3311236"/>
            <a:ext cx="803564" cy="461665"/>
          </a:xfrm>
          <a:prstGeom prst="rect">
            <a:avLst/>
          </a:prstGeom>
          <a:noFill/>
        </p:spPr>
        <p:txBody>
          <a:bodyPr wrap="square" rtlCol="0">
            <a:spAutoFit/>
          </a:bodyPr>
          <a:lstStyle/>
          <a:p>
            <a:r>
              <a:rPr lang="ru-RU" sz="2400" b="1" dirty="0">
                <a:latin typeface="Times New Roman" panose="02020603050405020304" pitchFamily="18" charset="0"/>
                <a:cs typeface="Times New Roman" panose="02020603050405020304" pitchFamily="18" charset="0"/>
              </a:rPr>
              <a:t>2</a:t>
            </a:r>
            <a:r>
              <a:rPr lang="ru-RU" sz="2400" b="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1551708" y="5527964"/>
            <a:ext cx="526473" cy="464063"/>
          </a:xfrm>
          <a:prstGeom prst="rect">
            <a:avLst/>
          </a:prstGeom>
          <a:noFill/>
        </p:spPr>
        <p:txBody>
          <a:bodyPr wrap="square" rtlCol="0">
            <a:spAutoFit/>
          </a:bodyPr>
          <a:lstStyle/>
          <a:p>
            <a:r>
              <a:rPr lang="ru-RU" sz="2400" b="1" dirty="0" smtClean="0">
                <a:latin typeface="Times New Roman" panose="02020603050405020304" pitchFamily="18" charset="0"/>
                <a:cs typeface="Times New Roman" panose="02020603050405020304" pitchFamily="18" charset="0"/>
              </a:rPr>
              <a:t>3.</a:t>
            </a:r>
            <a:endParaRPr lang="ru-RU" sz="2400" b="1" dirty="0">
              <a:latin typeface="Times New Roman" panose="02020603050405020304" pitchFamily="18" charset="0"/>
              <a:cs typeface="Times New Roman" panose="02020603050405020304" pitchFamily="18" charset="0"/>
            </a:endParaRPr>
          </a:p>
        </p:txBody>
      </p:sp>
      <p:sp>
        <p:nvSpPr>
          <p:cNvPr id="17" name="TextBox 16"/>
          <p:cNvSpPr txBox="1"/>
          <p:nvPr/>
        </p:nvSpPr>
        <p:spPr>
          <a:xfrm flipH="1">
            <a:off x="4558145" y="5874327"/>
            <a:ext cx="623454" cy="461665"/>
          </a:xfrm>
          <a:prstGeom prst="rect">
            <a:avLst/>
          </a:prstGeom>
          <a:noFill/>
        </p:spPr>
        <p:txBody>
          <a:bodyPr wrap="square" rtlCol="0">
            <a:spAutoFit/>
          </a:bodyPr>
          <a:lstStyle/>
          <a:p>
            <a:r>
              <a:rPr lang="ru-RU" sz="2400" b="1" dirty="0" smtClean="0">
                <a:latin typeface="Times New Roman" panose="02020603050405020304" pitchFamily="18" charset="0"/>
                <a:cs typeface="Times New Roman" panose="02020603050405020304" pitchFamily="18" charset="0"/>
              </a:rPr>
              <a:t>4.</a:t>
            </a:r>
            <a:endParaRPr lang="ru-RU" sz="2400" b="1" dirty="0">
              <a:latin typeface="Times New Roman" panose="02020603050405020304" pitchFamily="18" charset="0"/>
              <a:cs typeface="Times New Roman" panose="02020603050405020304" pitchFamily="18" charset="0"/>
            </a:endParaRPr>
          </a:p>
        </p:txBody>
      </p:sp>
      <p:sp>
        <p:nvSpPr>
          <p:cNvPr id="18" name="TextBox 17"/>
          <p:cNvSpPr txBox="1"/>
          <p:nvPr/>
        </p:nvSpPr>
        <p:spPr>
          <a:xfrm flipH="1">
            <a:off x="9351818" y="5708073"/>
            <a:ext cx="553372" cy="461665"/>
          </a:xfrm>
          <a:prstGeom prst="rect">
            <a:avLst/>
          </a:prstGeom>
          <a:noFill/>
        </p:spPr>
        <p:txBody>
          <a:bodyPr wrap="square" rtlCol="0">
            <a:spAutoFit/>
          </a:bodyPr>
          <a:lstStyle/>
          <a:p>
            <a:r>
              <a:rPr lang="ru-RU" sz="2400" b="1" dirty="0" smtClean="0">
                <a:latin typeface="Times New Roman" panose="02020603050405020304" pitchFamily="18" charset="0"/>
                <a:cs typeface="Times New Roman" panose="02020603050405020304" pitchFamily="18" charset="0"/>
              </a:rPr>
              <a:t>5.</a:t>
            </a:r>
            <a:endParaRPr lang="ru-RU" sz="2400" b="1" dirty="0">
              <a:latin typeface="Times New Roman" panose="02020603050405020304" pitchFamily="18" charset="0"/>
              <a:cs typeface="Times New Roman" panose="02020603050405020304" pitchFamily="18" charset="0"/>
            </a:endParaRPr>
          </a:p>
        </p:txBody>
      </p:sp>
      <p:sp>
        <p:nvSpPr>
          <p:cNvPr id="19" name="TextBox 18"/>
          <p:cNvSpPr txBox="1"/>
          <p:nvPr/>
        </p:nvSpPr>
        <p:spPr>
          <a:xfrm flipH="1">
            <a:off x="11374579" y="4613563"/>
            <a:ext cx="526476" cy="461665"/>
          </a:xfrm>
          <a:prstGeom prst="rect">
            <a:avLst/>
          </a:prstGeom>
          <a:noFill/>
        </p:spPr>
        <p:txBody>
          <a:bodyPr wrap="square" rtlCol="0">
            <a:spAutoFit/>
          </a:bodyPr>
          <a:lstStyle/>
          <a:p>
            <a:r>
              <a:rPr lang="ru-RU" sz="2400" b="1" dirty="0">
                <a:latin typeface="Times New Roman" panose="02020603050405020304" pitchFamily="18" charset="0"/>
                <a:cs typeface="Times New Roman" panose="02020603050405020304" pitchFamily="18" charset="0"/>
              </a:rPr>
              <a:t>6</a:t>
            </a:r>
            <a:r>
              <a:rPr lang="ru-RU" sz="2400" b="1" dirty="0" smtClean="0">
                <a:latin typeface="Times New Roman" panose="02020603050405020304" pitchFamily="18" charset="0"/>
                <a:cs typeface="Times New Roman" panose="02020603050405020304" pitchFamily="18" charset="0"/>
              </a:rPr>
              <a:t>.</a:t>
            </a:r>
            <a:endParaRPr lang="ru-RU" sz="2400" b="1" dirty="0">
              <a:latin typeface="Times New Roman" panose="02020603050405020304" pitchFamily="18" charset="0"/>
              <a:cs typeface="Times New Roman" panose="02020603050405020304" pitchFamily="18" charset="0"/>
            </a:endParaRPr>
          </a:p>
        </p:txBody>
      </p:sp>
      <p:sp>
        <p:nvSpPr>
          <p:cNvPr id="20" name="TextBox 19"/>
          <p:cNvSpPr txBox="1"/>
          <p:nvPr/>
        </p:nvSpPr>
        <p:spPr>
          <a:xfrm flipH="1">
            <a:off x="11042073" y="1828800"/>
            <a:ext cx="915462" cy="461665"/>
          </a:xfrm>
          <a:prstGeom prst="rect">
            <a:avLst/>
          </a:prstGeom>
          <a:noFill/>
        </p:spPr>
        <p:txBody>
          <a:bodyPr wrap="square" rtlCol="0">
            <a:spAutoFit/>
          </a:bodyPr>
          <a:lstStyle/>
          <a:p>
            <a:r>
              <a:rPr lang="ru-RU" sz="2400" b="1" dirty="0">
                <a:latin typeface="Times New Roman" panose="02020603050405020304" pitchFamily="18" charset="0"/>
                <a:cs typeface="Times New Roman" panose="02020603050405020304" pitchFamily="18" charset="0"/>
              </a:rPr>
              <a:t>7</a:t>
            </a:r>
            <a:r>
              <a:rPr lang="ru-RU" sz="2400" b="1" dirty="0" smtClean="0">
                <a:latin typeface="Times New Roman" panose="02020603050405020304" pitchFamily="18" charset="0"/>
                <a:cs typeface="Times New Roman" panose="02020603050405020304" pitchFamily="18" charset="0"/>
              </a:rPr>
              <a:t>.</a:t>
            </a:r>
            <a:endParaRPr lang="ru-RU" sz="2400" b="1"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2937164" y="166255"/>
            <a:ext cx="6220691" cy="1107996"/>
          </a:xfrm>
          <a:prstGeom prst="rect">
            <a:avLst/>
          </a:prstGeom>
          <a:noFill/>
        </p:spPr>
        <p:txBody>
          <a:bodyPr wrap="square" rtlCol="0">
            <a:spAutoFit/>
          </a:bodyPr>
          <a:lstStyle/>
          <a:p>
            <a:r>
              <a:rPr lang="en-US" sz="6600" b="1" dirty="0" smtClean="0">
                <a:effectLst>
                  <a:outerShdw blurRad="38100" dist="38100" dir="2700000" algn="tl">
                    <a:srgbClr val="000000">
                      <a:alpha val="43137"/>
                    </a:srgbClr>
                  </a:outerShdw>
                </a:effectLst>
                <a:latin typeface="Times New Roman" pitchFamily="18" charset="0"/>
                <a:cs typeface="Times New Roman" pitchFamily="18" charset="0"/>
              </a:rPr>
              <a:t>  Who is who?</a:t>
            </a:r>
            <a:endParaRPr lang="ru-RU" sz="54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651869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953491" y="1"/>
            <a:ext cx="8229600" cy="1357744"/>
          </a:xfrm>
        </p:spPr>
        <p:txBody>
          <a:bodyPr>
            <a:normAutofit fontScale="90000"/>
          </a:bodyPr>
          <a:lstStyle/>
          <a:p>
            <a:r>
              <a:rPr lang="ru-RU" dirty="0" smtClean="0"/>
              <a:t/>
            </a:r>
            <a:br>
              <a:rPr lang="ru-RU" dirty="0" smtClean="0"/>
            </a:br>
            <a:r>
              <a:rPr lang="ru-RU" dirty="0"/>
              <a:t/>
            </a:r>
            <a:br>
              <a:rPr lang="ru-RU"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ru-RU" dirty="0" smtClean="0"/>
              <a:t/>
            </a:r>
            <a:br>
              <a:rPr lang="ru-RU" dirty="0" smtClean="0"/>
            </a:br>
            <a:r>
              <a:rPr lang="ru-RU" dirty="0"/>
              <a:t/>
            </a:r>
            <a:br>
              <a:rPr lang="ru-RU" dirty="0"/>
            </a:b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sz="3100" b="1" dirty="0" smtClean="0">
                <a:effectLst>
                  <a:outerShdw blurRad="38100" dist="38100" dir="2700000" algn="tl">
                    <a:srgbClr val="000000">
                      <a:alpha val="43137"/>
                    </a:srgbClr>
                  </a:outerShdw>
                </a:effectLst>
                <a:latin typeface="Times New Roman" pitchFamily="18" charset="0"/>
                <a:cs typeface="Times New Roman" pitchFamily="18" charset="0"/>
              </a:rPr>
              <a:t>1</a:t>
            </a:r>
            <a:r>
              <a:rPr lang="ru-RU" dirty="0" smtClean="0">
                <a:latin typeface="Times New Roman" pitchFamily="18" charset="0"/>
                <a:cs typeface="Times New Roman" pitchFamily="18" charset="0"/>
              </a:rPr>
              <a:t>.</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A</a:t>
            </a: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a:t>
            </a:r>
            <a:r>
              <a:rPr lang="en-US" sz="31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100" dirty="0" smtClean="0">
                <a:latin typeface="Times New Roman" pitchFamily="18" charset="0"/>
                <a:cs typeface="Times New Roman" pitchFamily="18" charset="0"/>
              </a:rPr>
              <a:t>William Shakespeare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7.</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F</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a:t>
            </a: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600" dirty="0" smtClean="0">
                <a:latin typeface="Times New Roman" pitchFamily="18" charset="0"/>
                <a:cs typeface="Times New Roman" pitchFamily="18" charset="0"/>
              </a:rPr>
              <a:t>Stephen Meyer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 </a:t>
            </a:r>
            <a:r>
              <a:rPr lang="ru-RU" sz="31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 2.</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E</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Stephen King </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6.</a:t>
            </a: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D</a:t>
            </a:r>
            <a:r>
              <a:rPr lang="en-US" sz="4000" dirty="0" smtClean="0">
                <a:latin typeface="Times New Roman" pitchFamily="18" charset="0"/>
                <a:cs typeface="Times New Roman" pitchFamily="18" charset="0"/>
              </a:rPr>
              <a:t>.</a:t>
            </a:r>
            <a:r>
              <a:rPr lang="ru-RU" sz="40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JK Rowling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t>
            </a:r>
            <a:r>
              <a:rPr lang="ru-RU" sz="3600" b="1" dirty="0" smtClean="0">
                <a:effectLst>
                  <a:outerShdw blurRad="38100" dist="38100" dir="2700000" algn="tl">
                    <a:srgbClr val="000000">
                      <a:alpha val="43137"/>
                    </a:srgbClr>
                  </a:outerShdw>
                </a:effectLst>
                <a:latin typeface="Times New Roman" pitchFamily="18" charset="0"/>
                <a:cs typeface="Times New Roman" pitchFamily="18" charset="0"/>
              </a:rPr>
              <a:t>4.</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G</a:t>
            </a:r>
            <a:r>
              <a:rPr lang="en-US" sz="3600"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t>
            </a:r>
            <a:r>
              <a:rPr lang="en-US" sz="3600" dirty="0" smtClean="0">
                <a:latin typeface="Times New Roman" pitchFamily="18" charset="0"/>
                <a:cs typeface="Times New Roman" pitchFamily="18" charset="0"/>
              </a:rPr>
              <a:t>A. </a:t>
            </a:r>
            <a:r>
              <a:rPr lang="en-US" sz="3600" dirty="0" smtClean="0">
                <a:latin typeface="Times New Roman" pitchFamily="18" charset="0"/>
                <a:cs typeface="Times New Roman" pitchFamily="18" charset="0"/>
              </a:rPr>
              <a:t>Chekhov</a:t>
            </a:r>
            <a:endParaRPr lang="ru-RU" sz="3100"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rot="21154134">
            <a:off x="540990" y="95696"/>
            <a:ext cx="1907647" cy="2490842"/>
          </a:xfrm>
        </p:spPr>
      </p:pic>
      <p:pic>
        <p:nvPicPr>
          <p:cNvPr id="8" name="Объект 7"/>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rot="457090">
            <a:off x="9158441" y="64562"/>
            <a:ext cx="1953736" cy="2866227"/>
          </a:xfrm>
          <a:prstGeom prst="rect">
            <a:avLst/>
          </a:prstGeom>
          <a:ln>
            <a:noFill/>
          </a:ln>
          <a:effectLst>
            <a:softEdge rad="112500"/>
          </a:effectLst>
        </p:spPr>
      </p:pic>
      <p:pic>
        <p:nvPicPr>
          <p:cNvPr id="9" name="Рисунок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21344604">
            <a:off x="9615055" y="3015744"/>
            <a:ext cx="1868556" cy="2811817"/>
          </a:xfrm>
          <a:prstGeom prst="rect">
            <a:avLst/>
          </a:prstGeom>
          <a:ln>
            <a:noFill/>
          </a:ln>
          <a:effectLst>
            <a:softEdge rad="112500"/>
          </a:effectLst>
        </p:spPr>
      </p:pic>
      <p:pic>
        <p:nvPicPr>
          <p:cNvPr id="10" name="Рисунок 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288928">
            <a:off x="7520228" y="4044126"/>
            <a:ext cx="1870516" cy="2497236"/>
          </a:xfrm>
          <a:prstGeom prst="rect">
            <a:avLst/>
          </a:prstGeom>
          <a:ln>
            <a:noFill/>
          </a:ln>
          <a:effectLst>
            <a:softEdge rad="112500"/>
          </a:effectLst>
        </p:spPr>
      </p:pic>
      <p:pic>
        <p:nvPicPr>
          <p:cNvPr id="11" name="Рисунок 10"/>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449065">
            <a:off x="1410286" y="2165043"/>
            <a:ext cx="1973445" cy="2631259"/>
          </a:xfrm>
          <a:prstGeom prst="rect">
            <a:avLst/>
          </a:prstGeom>
          <a:ln>
            <a:noFill/>
          </a:ln>
          <a:effectLst>
            <a:softEdge rad="112500"/>
          </a:effectLst>
        </p:spPr>
      </p:pic>
      <p:pic>
        <p:nvPicPr>
          <p:cNvPr id="12" name="Рисунок 11"/>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rot="21229452">
            <a:off x="2430348" y="4507716"/>
            <a:ext cx="2151234" cy="1857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Рисунок 12"/>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907022" y="4433456"/>
            <a:ext cx="2433752" cy="2189017"/>
          </a:xfrm>
          <a:prstGeom prst="rect">
            <a:avLst/>
          </a:prstGeom>
          <a:ln>
            <a:noFill/>
          </a:ln>
          <a:effectLst>
            <a:softEdge rad="112500"/>
          </a:effectLst>
        </p:spPr>
      </p:pic>
      <p:sp>
        <p:nvSpPr>
          <p:cNvPr id="14" name="TextBox 13"/>
          <p:cNvSpPr txBox="1"/>
          <p:nvPr/>
        </p:nvSpPr>
        <p:spPr>
          <a:xfrm>
            <a:off x="193964" y="1939635"/>
            <a:ext cx="1233053" cy="461665"/>
          </a:xfrm>
          <a:prstGeom prst="rect">
            <a:avLst/>
          </a:prstGeom>
          <a:noFill/>
        </p:spPr>
        <p:txBody>
          <a:bodyPr wrap="square" rtlCol="0">
            <a:spAutoFit/>
          </a:bodyPr>
          <a:lstStyle/>
          <a:p>
            <a:r>
              <a:rPr lang="ru-RU" sz="2400" b="1" dirty="0" smtClean="0">
                <a:latin typeface="Times New Roman" panose="02020603050405020304" pitchFamily="18" charset="0"/>
                <a:cs typeface="Times New Roman" panose="02020603050405020304" pitchFamily="18" charset="0"/>
              </a:rPr>
              <a:t>1.</a:t>
            </a:r>
            <a:endParaRPr lang="ru-RU" sz="2400"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1108363" y="3311236"/>
            <a:ext cx="803564" cy="461665"/>
          </a:xfrm>
          <a:prstGeom prst="rect">
            <a:avLst/>
          </a:prstGeom>
          <a:noFill/>
        </p:spPr>
        <p:txBody>
          <a:bodyPr wrap="square" rtlCol="0">
            <a:spAutoFit/>
          </a:bodyPr>
          <a:lstStyle/>
          <a:p>
            <a:r>
              <a:rPr lang="ru-RU" sz="2400" b="1" dirty="0">
                <a:latin typeface="Times New Roman" panose="02020603050405020304" pitchFamily="18" charset="0"/>
                <a:cs typeface="Times New Roman" panose="02020603050405020304" pitchFamily="18" charset="0"/>
              </a:rPr>
              <a:t>2</a:t>
            </a:r>
            <a:r>
              <a:rPr lang="ru-RU" sz="2400" b="1" dirty="0" smtClean="0">
                <a:latin typeface="Times New Roman" panose="02020603050405020304" pitchFamily="18" charset="0"/>
                <a:cs typeface="Times New Roman" panose="02020603050405020304" pitchFamily="18" charset="0"/>
              </a:rPr>
              <a:t>.</a:t>
            </a:r>
            <a:endParaRPr lang="ru-RU"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457200" y="5223164"/>
            <a:ext cx="2119745" cy="1015663"/>
          </a:xfrm>
          <a:prstGeom prst="rect">
            <a:avLst/>
          </a:prstGeom>
          <a:noFill/>
        </p:spPr>
        <p:txBody>
          <a:bodyPr wrap="square" rtlCol="0">
            <a:spAutoFit/>
          </a:bodyPr>
          <a:lstStyle/>
          <a:p>
            <a:r>
              <a:rPr lang="ru-RU"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a:t>
            </a:r>
            <a:r>
              <a:rPr lang="ru-RU"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200" b="1" dirty="0" smtClean="0">
                <a:effectLst>
                  <a:outerShdw blurRad="38100" dist="38100" dir="2700000" algn="tl">
                    <a:srgbClr val="000000">
                      <a:alpha val="43137"/>
                    </a:srgbClr>
                  </a:outerShdw>
                </a:effectLst>
                <a:latin typeface="Times New Roman" pitchFamily="18" charset="0"/>
                <a:cs typeface="Times New Roman" pitchFamily="18" charset="0"/>
              </a:rPr>
              <a:t>C.</a:t>
            </a:r>
            <a:r>
              <a:rPr lang="ru-RU" sz="32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dirty="0" smtClean="0">
                <a:latin typeface="Times New Roman" pitchFamily="18" charset="0"/>
                <a:cs typeface="Times New Roman" pitchFamily="18" charset="0"/>
              </a:rPr>
              <a:t>Arthur Conan Doyle </a:t>
            </a:r>
            <a:endParaRPr lang="ru-RU" sz="2400" b="1" dirty="0">
              <a:latin typeface="Times New Roman" panose="02020603050405020304" pitchFamily="18" charset="0"/>
              <a:cs typeface="Times New Roman" panose="02020603050405020304" pitchFamily="18" charset="0"/>
            </a:endParaRPr>
          </a:p>
        </p:txBody>
      </p:sp>
      <p:sp>
        <p:nvSpPr>
          <p:cNvPr id="17" name="TextBox 16"/>
          <p:cNvSpPr txBox="1"/>
          <p:nvPr/>
        </p:nvSpPr>
        <p:spPr>
          <a:xfrm flipH="1">
            <a:off x="4558145" y="5874327"/>
            <a:ext cx="623454" cy="461665"/>
          </a:xfrm>
          <a:prstGeom prst="rect">
            <a:avLst/>
          </a:prstGeom>
          <a:noFill/>
        </p:spPr>
        <p:txBody>
          <a:bodyPr wrap="square" rtlCol="0">
            <a:spAutoFit/>
          </a:bodyPr>
          <a:lstStyle/>
          <a:p>
            <a:r>
              <a:rPr lang="ru-RU" sz="2400" b="1" dirty="0" smtClean="0">
                <a:latin typeface="Times New Roman" panose="02020603050405020304" pitchFamily="18" charset="0"/>
                <a:cs typeface="Times New Roman" panose="02020603050405020304" pitchFamily="18" charset="0"/>
              </a:rPr>
              <a:t>4.</a:t>
            </a:r>
            <a:endParaRPr lang="ru-RU" sz="2400" b="1" dirty="0">
              <a:latin typeface="Times New Roman" panose="02020603050405020304" pitchFamily="18" charset="0"/>
              <a:cs typeface="Times New Roman" panose="02020603050405020304" pitchFamily="18" charset="0"/>
            </a:endParaRPr>
          </a:p>
        </p:txBody>
      </p:sp>
      <p:sp>
        <p:nvSpPr>
          <p:cNvPr id="18" name="TextBox 17"/>
          <p:cNvSpPr txBox="1"/>
          <p:nvPr/>
        </p:nvSpPr>
        <p:spPr>
          <a:xfrm flipH="1">
            <a:off x="9171708" y="5708073"/>
            <a:ext cx="3408217" cy="707886"/>
          </a:xfrm>
          <a:prstGeom prst="rect">
            <a:avLst/>
          </a:prstGeom>
          <a:noFill/>
        </p:spPr>
        <p:txBody>
          <a:bodyPr wrap="square" rtlCol="0">
            <a:spAutoFit/>
          </a:bodyPr>
          <a:lstStyle/>
          <a:p>
            <a:r>
              <a:rPr lang="ru-RU"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a:t>
            </a:r>
            <a:r>
              <a:rPr lang="ru-RU"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4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B</a:t>
            </a:r>
            <a:r>
              <a:rPr lang="en-US" sz="2800" dirty="0" smtClean="0">
                <a:latin typeface="Times New Roman" pitchFamily="18" charset="0"/>
                <a:cs typeface="Times New Roman" pitchFamily="18" charset="0"/>
              </a:rPr>
              <a:t>.</a:t>
            </a:r>
            <a:r>
              <a:rPr lang="ru-RU" sz="28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Agatha Christie </a:t>
            </a:r>
            <a:endParaRPr lang="ru-RU" sz="2400" b="1" dirty="0">
              <a:latin typeface="Times New Roman" panose="02020603050405020304" pitchFamily="18" charset="0"/>
              <a:cs typeface="Times New Roman" panose="02020603050405020304" pitchFamily="18" charset="0"/>
            </a:endParaRPr>
          </a:p>
        </p:txBody>
      </p:sp>
      <p:sp>
        <p:nvSpPr>
          <p:cNvPr id="19" name="TextBox 18"/>
          <p:cNvSpPr txBox="1"/>
          <p:nvPr/>
        </p:nvSpPr>
        <p:spPr>
          <a:xfrm flipH="1">
            <a:off x="11374579" y="4613563"/>
            <a:ext cx="526476" cy="461665"/>
          </a:xfrm>
          <a:prstGeom prst="rect">
            <a:avLst/>
          </a:prstGeom>
          <a:noFill/>
        </p:spPr>
        <p:txBody>
          <a:bodyPr wrap="square" rtlCol="0">
            <a:spAutoFit/>
          </a:bodyPr>
          <a:lstStyle/>
          <a:p>
            <a:r>
              <a:rPr lang="ru-RU" sz="2400" b="1" dirty="0">
                <a:latin typeface="Times New Roman" panose="02020603050405020304" pitchFamily="18" charset="0"/>
                <a:cs typeface="Times New Roman" panose="02020603050405020304" pitchFamily="18" charset="0"/>
              </a:rPr>
              <a:t>6</a:t>
            </a:r>
            <a:r>
              <a:rPr lang="ru-RU" sz="2400" b="1" dirty="0" smtClean="0">
                <a:latin typeface="Times New Roman" panose="02020603050405020304" pitchFamily="18" charset="0"/>
                <a:cs typeface="Times New Roman" panose="02020603050405020304" pitchFamily="18" charset="0"/>
              </a:rPr>
              <a:t>.</a:t>
            </a:r>
            <a:endParaRPr lang="ru-RU" sz="2400" b="1" dirty="0">
              <a:latin typeface="Times New Roman" panose="02020603050405020304" pitchFamily="18" charset="0"/>
              <a:cs typeface="Times New Roman" panose="02020603050405020304" pitchFamily="18" charset="0"/>
            </a:endParaRPr>
          </a:p>
        </p:txBody>
      </p:sp>
      <p:sp>
        <p:nvSpPr>
          <p:cNvPr id="20" name="TextBox 19"/>
          <p:cNvSpPr txBox="1"/>
          <p:nvPr/>
        </p:nvSpPr>
        <p:spPr>
          <a:xfrm flipH="1">
            <a:off x="11042073" y="1828800"/>
            <a:ext cx="915462" cy="461665"/>
          </a:xfrm>
          <a:prstGeom prst="rect">
            <a:avLst/>
          </a:prstGeom>
          <a:noFill/>
        </p:spPr>
        <p:txBody>
          <a:bodyPr wrap="square" rtlCol="0">
            <a:spAutoFit/>
          </a:bodyPr>
          <a:lstStyle/>
          <a:p>
            <a:r>
              <a:rPr lang="ru-RU" sz="2400" b="1" dirty="0">
                <a:latin typeface="Times New Roman" panose="02020603050405020304" pitchFamily="18" charset="0"/>
                <a:cs typeface="Times New Roman" panose="02020603050405020304" pitchFamily="18" charset="0"/>
              </a:rPr>
              <a:t>7</a:t>
            </a:r>
            <a:r>
              <a:rPr lang="ru-RU" sz="2400" b="1" dirty="0" smtClean="0">
                <a:latin typeface="Times New Roman" panose="02020603050405020304" pitchFamily="18" charset="0"/>
                <a:cs typeface="Times New Roman" panose="02020603050405020304" pitchFamily="18" charset="0"/>
              </a:rPr>
              <a:t>.</a:t>
            </a:r>
            <a:endParaRPr lang="ru-RU" sz="2400" b="1"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2937164" y="166255"/>
            <a:ext cx="6220691" cy="1107996"/>
          </a:xfrm>
          <a:prstGeom prst="rect">
            <a:avLst/>
          </a:prstGeom>
          <a:noFill/>
        </p:spPr>
        <p:txBody>
          <a:bodyPr wrap="square" rtlCol="0">
            <a:spAutoFit/>
          </a:bodyPr>
          <a:lstStyle/>
          <a:p>
            <a:r>
              <a:rPr lang="en-US" sz="6600" b="1" dirty="0" smtClean="0">
                <a:effectLst>
                  <a:outerShdw blurRad="38100" dist="38100" dir="2700000" algn="tl">
                    <a:srgbClr val="000000">
                      <a:alpha val="43137"/>
                    </a:srgbClr>
                  </a:outerShdw>
                </a:effectLst>
                <a:latin typeface="Times New Roman" pitchFamily="18" charset="0"/>
                <a:cs typeface="Times New Roman" pitchFamily="18" charset="0"/>
              </a:rPr>
              <a:t>  Who is who?</a:t>
            </a:r>
            <a:endParaRPr lang="ru-RU" sz="54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651869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85000" lnSpcReduction="10000"/>
          </a:bodyPr>
          <a:lstStyle/>
          <a:p>
            <a:r>
              <a:rPr lang="ru-RU" dirty="0" smtClean="0"/>
              <a:t>1.</a:t>
            </a:r>
            <a:r>
              <a:rPr lang="en-US" dirty="0" smtClean="0"/>
              <a:t> </a:t>
            </a:r>
            <a:r>
              <a:rPr lang="en-US" sz="3100" dirty="0" smtClean="0">
                <a:latin typeface="Times New Roman" pitchFamily="18" charset="0"/>
                <a:cs typeface="Times New Roman" pitchFamily="18" charset="0"/>
              </a:rPr>
              <a:t>A</a:t>
            </a:r>
            <a:r>
              <a:rPr lang="ru-RU" sz="3100" dirty="0" smtClean="0">
                <a:latin typeface="Times New Roman" pitchFamily="18" charset="0"/>
                <a:cs typeface="Times New Roman" pitchFamily="18" charset="0"/>
              </a:rPr>
              <a:t>.</a:t>
            </a:r>
            <a:r>
              <a:rPr lang="en-US" dirty="0" smtClean="0">
                <a:latin typeface="Times New Roman" pitchFamily="18" charset="0"/>
                <a:cs typeface="Times New Roman" pitchFamily="18" charset="0"/>
              </a:rPr>
              <a:t> William Shakespeare </a:t>
            </a:r>
            <a:r>
              <a:rPr lang="ru-RU" sz="3100" dirty="0" smtClean="0">
                <a:latin typeface="Times New Roman" pitchFamily="18" charset="0"/>
                <a:cs typeface="Times New Roman" pitchFamily="18" charset="0"/>
              </a:rPr>
              <a:t>Уильям Шекспир</a:t>
            </a:r>
            <a:endParaRPr lang="ru-RU" dirty="0" smtClean="0"/>
          </a:p>
          <a:p>
            <a:r>
              <a:rPr lang="ru-RU" dirty="0" smtClean="0"/>
              <a:t>2.</a:t>
            </a:r>
            <a:r>
              <a:rPr lang="en-US" dirty="0" smtClean="0">
                <a:latin typeface="Times New Roman" panose="02020603050405020304" pitchFamily="18" charset="0"/>
                <a:cs typeface="Times New Roman" panose="02020603050405020304" pitchFamily="18" charset="0"/>
              </a:rPr>
              <a:t> E.</a:t>
            </a:r>
            <a:r>
              <a:rPr lang="ru-RU" dirty="0" smtClean="0">
                <a:latin typeface="Times New Roman" panose="02020603050405020304" pitchFamily="18" charset="0"/>
                <a:cs typeface="Times New Roman" panose="02020603050405020304" pitchFamily="18" charset="0"/>
              </a:rPr>
              <a:t> </a:t>
            </a:r>
            <a:r>
              <a:rPr lang="en-US" dirty="0" smtClean="0">
                <a:latin typeface="Times New Roman" pitchFamily="18" charset="0"/>
                <a:cs typeface="Times New Roman" pitchFamily="18" charset="0"/>
              </a:rPr>
              <a:t>Stephen King </a:t>
            </a:r>
            <a:r>
              <a:rPr lang="ru-RU" dirty="0" smtClean="0">
                <a:latin typeface="Times New Roman" panose="02020603050405020304" pitchFamily="18" charset="0"/>
                <a:cs typeface="Times New Roman" panose="02020603050405020304" pitchFamily="18" charset="0"/>
              </a:rPr>
              <a:t>Стивен Кинг</a:t>
            </a:r>
            <a:endParaRPr lang="ru-RU" dirty="0" smtClean="0"/>
          </a:p>
          <a:p>
            <a:r>
              <a:rPr lang="ru-RU" dirty="0" smtClean="0"/>
              <a:t>3.</a:t>
            </a:r>
            <a:r>
              <a:rPr lang="en-US" dirty="0" smtClean="0">
                <a:latin typeface="Times New Roman" pitchFamily="18" charset="0"/>
                <a:cs typeface="Times New Roman" pitchFamily="18" charset="0"/>
              </a:rPr>
              <a:t> C.</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Arthur </a:t>
            </a:r>
            <a:r>
              <a:rPr lang="en-US" dirty="0" smtClean="0">
                <a:latin typeface="Times New Roman" pitchFamily="18" charset="0"/>
                <a:cs typeface="Times New Roman" pitchFamily="18" charset="0"/>
              </a:rPr>
              <a:t>Conan Doyle </a:t>
            </a:r>
            <a:r>
              <a:rPr lang="ru-RU" sz="3100" dirty="0" smtClean="0">
                <a:latin typeface="Times New Roman" pitchFamily="18" charset="0"/>
                <a:cs typeface="Times New Roman" pitchFamily="18" charset="0"/>
              </a:rPr>
              <a:t>Артур </a:t>
            </a:r>
            <a:r>
              <a:rPr lang="ru-RU" sz="3100" dirty="0" err="1" smtClean="0">
                <a:latin typeface="Times New Roman" pitchFamily="18" charset="0"/>
                <a:cs typeface="Times New Roman" pitchFamily="18" charset="0"/>
              </a:rPr>
              <a:t>Конан</a:t>
            </a:r>
            <a:r>
              <a:rPr lang="ru-RU" sz="3100" dirty="0" smtClean="0">
                <a:latin typeface="Times New Roman" pitchFamily="18" charset="0"/>
                <a:cs typeface="Times New Roman" pitchFamily="18" charset="0"/>
              </a:rPr>
              <a:t> Дойл</a:t>
            </a:r>
            <a:endParaRPr lang="ru-RU" dirty="0" smtClean="0"/>
          </a:p>
          <a:p>
            <a:r>
              <a:rPr lang="ru-RU" dirty="0" smtClean="0"/>
              <a:t>4.</a:t>
            </a:r>
            <a:r>
              <a:rPr lang="en-US" dirty="0" smtClean="0">
                <a:latin typeface="Times New Roman" pitchFamily="18" charset="0"/>
                <a:cs typeface="Times New Roman" pitchFamily="18" charset="0"/>
              </a:rPr>
              <a:t> G.</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 Chekhov </a:t>
            </a:r>
            <a:r>
              <a:rPr lang="ru-RU" dirty="0" smtClean="0">
                <a:latin typeface="Times New Roman" pitchFamily="18" charset="0"/>
                <a:cs typeface="Times New Roman" pitchFamily="18" charset="0"/>
              </a:rPr>
              <a:t>А. Чехов </a:t>
            </a:r>
            <a:endParaRPr lang="ru-RU" dirty="0" smtClean="0"/>
          </a:p>
          <a:p>
            <a:r>
              <a:rPr lang="ru-RU" dirty="0" smtClean="0"/>
              <a:t>5.</a:t>
            </a:r>
            <a:r>
              <a:rPr lang="ru-RU" sz="3100" dirty="0" smtClean="0">
                <a:latin typeface="Times New Roman" pitchFamily="18" charset="0"/>
                <a:cs typeface="Times New Roman" pitchFamily="18" charset="0"/>
              </a:rPr>
              <a:t> </a:t>
            </a:r>
            <a:r>
              <a:rPr lang="en-US" sz="3100" dirty="0" smtClean="0">
                <a:latin typeface="Times New Roman" pitchFamily="18" charset="0"/>
                <a:cs typeface="Times New Roman" pitchFamily="18" charset="0"/>
              </a:rPr>
              <a:t>B.</a:t>
            </a:r>
            <a:r>
              <a:rPr lang="ru-RU" sz="31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Agatha Christie </a:t>
            </a:r>
            <a:r>
              <a:rPr lang="ru-RU" sz="3100" dirty="0" smtClean="0">
                <a:latin typeface="Times New Roman" pitchFamily="18" charset="0"/>
                <a:cs typeface="Times New Roman" pitchFamily="18" charset="0"/>
              </a:rPr>
              <a:t>Агата Кристи</a:t>
            </a:r>
            <a:endParaRPr lang="ru-RU" dirty="0" smtClean="0"/>
          </a:p>
          <a:p>
            <a:r>
              <a:rPr lang="ru-RU" dirty="0" smtClean="0"/>
              <a:t>6.</a:t>
            </a:r>
            <a:r>
              <a:rPr lang="en-US" dirty="0" smtClean="0">
                <a:latin typeface="Times New Roman" pitchFamily="18" charset="0"/>
                <a:cs typeface="Times New Roman" pitchFamily="18" charset="0"/>
              </a:rPr>
              <a:t> D.</a:t>
            </a:r>
            <a:r>
              <a:rPr lang="ru-RU"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JK Rowling </a:t>
            </a:r>
            <a:r>
              <a:rPr lang="ru-RU" dirty="0" err="1" smtClean="0">
                <a:latin typeface="Times New Roman" pitchFamily="18" charset="0"/>
                <a:cs typeface="Times New Roman" pitchFamily="18" charset="0"/>
              </a:rPr>
              <a:t>Джоан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Роулинг</a:t>
            </a:r>
            <a:endParaRPr lang="ru-RU" dirty="0" smtClean="0"/>
          </a:p>
          <a:p>
            <a:r>
              <a:rPr lang="ru-RU" dirty="0" smtClean="0"/>
              <a:t>7.</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F.</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Stephen Meyer </a:t>
            </a:r>
            <a:r>
              <a:rPr lang="ru-RU" dirty="0" smtClean="0">
                <a:latin typeface="Times New Roman" pitchFamily="18" charset="0"/>
                <a:cs typeface="Times New Roman" pitchFamily="18" charset="0"/>
              </a:rPr>
              <a:t>Стефан Майер</a:t>
            </a:r>
            <a:endParaRPr lang="ru-RU" dirty="0" smtClean="0"/>
          </a:p>
          <a:p>
            <a:pPr>
              <a:buNone/>
            </a:pPr>
            <a:r>
              <a:rPr lang="en-US" dirty="0" smtClean="0"/>
              <a:t> </a:t>
            </a:r>
            <a:endParaRPr lang="ru-RU" dirty="0"/>
          </a:p>
        </p:txBody>
      </p:sp>
      <p:sp>
        <p:nvSpPr>
          <p:cNvPr id="4" name="Содержимое 3"/>
          <p:cNvSpPr>
            <a:spLocks noGrp="1"/>
          </p:cNvSpPr>
          <p:nvPr>
            <p:ph sz="half" idx="2"/>
          </p:nvPr>
        </p:nvSpPr>
        <p:spPr/>
        <p:txBody>
          <a:bodyPr>
            <a:normAutofit fontScale="85000" lnSpcReduction="10000"/>
          </a:bodyPr>
          <a:lstStyle/>
          <a:p>
            <a:endParaRPr lang="ru-RU"/>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127</Words>
  <Application>Microsoft Office PowerPoint</Application>
  <PresentationFormat>Произвольный</PresentationFormat>
  <Paragraphs>35</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                  A. William Shakespeare Уильям Шекспир               B. Agatha Christie Агата Кристи               C. Arthur Conan Doyle Артур Конан Дойл               D. JK Rowling Джоан Роулинг               E. Stephen King Стивен Кинг               F. Stephen Meyer Стефан Майер               G. A. Chekhov А. Чехов  </vt:lpstr>
      <vt:lpstr>                          A. William Shakespeare                         B. Agatha Christie                         C. Arthur Conan Doyle                             D. JK Rowling                          E. Stephen King                          F. Stephen Meyer                          G. A. Chekhov</vt:lpstr>
      <vt:lpstr>            1.A. William Shakespeare                                        7.F. Stephen Meyer                                                                                                   2.E. Stephen King                                                6.D. JK Rowling                          4.G. A. Chekhov</vt:lpstr>
      <vt:lpstr>Слайд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LiceyUchitelskaya</dc:creator>
  <cp:lastModifiedBy>Наталья</cp:lastModifiedBy>
  <cp:revision>8</cp:revision>
  <dcterms:created xsi:type="dcterms:W3CDTF">2022-03-15T11:21:10Z</dcterms:created>
  <dcterms:modified xsi:type="dcterms:W3CDTF">2022-03-15T17:48:17Z</dcterms:modified>
</cp:coreProperties>
</file>