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00364" y="285728"/>
            <a:ext cx="5929354" cy="328614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Исследовательская работа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dirty="0" smtClean="0">
                <a:solidFill>
                  <a:srgbClr val="FF0000"/>
                </a:solidFill>
              </a:rPr>
              <a:t>Что такое снег?»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789558" cy="160364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Выполнила воспитанница подготовительной </a:t>
            </a:r>
            <a:r>
              <a:rPr lang="ru-RU" sz="2800" dirty="0" smtClean="0">
                <a:solidFill>
                  <a:srgbClr val="002060"/>
                </a:solidFill>
              </a:rPr>
              <a:t>группы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</a:rPr>
              <a:t>Гулина</a:t>
            </a:r>
            <a:r>
              <a:rPr lang="ru-RU" sz="2800" dirty="0" smtClean="0">
                <a:solidFill>
                  <a:srgbClr val="002060"/>
                </a:solidFill>
              </a:rPr>
              <a:t> Виктория Максимовна.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Руководитель проекта Бобрик Наталья Анатольевна.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276872"/>
            <a:ext cx="8172400" cy="2924944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002060"/>
                </a:solidFill>
              </a:rPr>
              <a:t>Снег- это прекрасное явление природы. Поистине снег - один из удивительных феноменов природы. Его изменчивость почти таинственна. Она интересна для физиков и не менее привлекательна для поэтов. В народе говорят, «можно вечно смотреть, как горит огонь, как течет вода.… К этим словам можно добавить, «можно вечно смотреть, как падают с неба снежинки, тихо покрывая нашу землю белоснежным, теплым покрывалом».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3861048"/>
            <a:ext cx="6220544" cy="25946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2530" name="Picture 2" descr="Картинки по запросу картинки на тему сне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4585" y="0"/>
            <a:ext cx="10669839" cy="6857999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73813"/>
            <a:ext cx="91440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Снег- это прекрасное явление природы. Поистине снег - один из удивительных феноменов природы. Его изменчивость почти таинственна. Она интересна для физиков и не менее привлекательна для поэтов. В народе говорят, «можно вечно смотреть, как горит огонь, как течет вода.… К этим словам можно добавить, «можно вечно смотреть, как падают с неба снежинки, тихо покрывая нашу землю белоснежным, теплым покрывалом».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04864"/>
            <a:ext cx="72390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84784"/>
            <a:ext cx="7444680" cy="4320480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179512" y="620688"/>
            <a:ext cx="7992888" cy="62373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изучить условия образования и виды снега;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-выделить свойства снега;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-провести опыты и эксперименты по плотности снега ,сохранении тепла и изменением снега под воздействием температуры;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45920" lvl="3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-выяснить пользу и вред снега.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1319" y="120491"/>
            <a:ext cx="166071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rgbClr val="B13F9A"/>
              </a:buClr>
              <a:buSzPct val="73000"/>
              <a:buFont typeface="Wingdings 2"/>
              <a:buChar char=""/>
              <a:defRPr/>
            </a:pPr>
            <a:r>
              <a:rPr lang="ru-RU" sz="2600" dirty="0" smtClean="0">
                <a:solidFill>
                  <a:prstClr val="black"/>
                </a:solidFill>
              </a:rPr>
              <a:t>Задачи: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3200" dirty="0" smtClean="0"/>
          </a:p>
        </p:txBody>
      </p:sp>
      <p:pic>
        <p:nvPicPr>
          <p:cNvPr id="2050" name="Picture 2" descr="Картинки по запросу картинки на тему сне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95536" y="1340768"/>
            <a:ext cx="7239000" cy="26642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Снежинка-это скопление маленьких кристаллов льда, которые отражаются друг от друга, поэтому у снега белый цвет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08720"/>
            <a:ext cx="7488832" cy="439248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снега.</a:t>
            </a:r>
            <a:endParaRPr lang="ru-RU" sz="1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827584" y="2996952"/>
            <a:ext cx="4392488" cy="2376264"/>
          </a:xfrm>
        </p:spPr>
        <p:txBody>
          <a:bodyPr/>
          <a:lstStyle/>
          <a:p>
            <a:pPr lvl="6"/>
            <a:endParaRPr lang="ru-RU" dirty="0"/>
          </a:p>
        </p:txBody>
      </p:sp>
      <p:pic>
        <p:nvPicPr>
          <p:cNvPr id="17412" name="Picture 4" descr="Картинки по запросу картинки на тему сне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7" y="1"/>
            <a:ext cx="9865096" cy="6857999"/>
          </a:xfrm>
          <a:prstGeom prst="rect">
            <a:avLst/>
          </a:prstGeom>
          <a:noFill/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043608" y="1700808"/>
            <a:ext cx="7704856" cy="2304256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Однажды, глядя в окно, я долго смотрела на снег, рассматривала снежинки и мне стало интересно, а что такое снег, как он образуется и какие свойства есть у снега. Для того, чтобы</a:t>
            </a:r>
            <a:r>
              <a:rPr kumimoji="0" lang="ru-RU" sz="2800" b="1" i="0" u="none" strike="noStrike" kern="1200" cap="all" spc="0" normalizeH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нам побольше узнать об этом, мы провели несколько опытов.</a:t>
            </a:r>
            <a:endParaRPr kumimoji="0" lang="ru-RU" sz="2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188640"/>
            <a:ext cx="7200800" cy="144016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000" dirty="0" smtClean="0"/>
              <a:t> </a:t>
            </a:r>
            <a:r>
              <a:rPr lang="ru-RU" sz="1600" dirty="0" smtClean="0">
                <a:solidFill>
                  <a:srgbClr val="FF0000"/>
                </a:solidFill>
              </a:rPr>
              <a:t> Снег хранит тепло?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Для эксперимента, мы взяли две одинаковые стеклянные банки. В обе налил по 160 грамм воды комнатной температуры. На улице при температуре воздуха – 16* С. провели опыт. Банку № 1 оставили на поверхность сугроба, банку № 2 закопали в снег на глубину 30 - 35 см. Через три часа вода в банке № 1 полностью замерзла. Выкопав из снега банку № 2, мы увидели, что вода даже и не начинала замерзать.</a:t>
            </a:r>
            <a:endParaRPr lang="ru-RU" sz="1600" dirty="0"/>
          </a:p>
        </p:txBody>
      </p:sp>
      <p:pic>
        <p:nvPicPr>
          <p:cNvPr id="7" name="Содержимое 6" descr="IMG_20170129_143511_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20501" y="1600200"/>
            <a:ext cx="3394472" cy="4525963"/>
          </a:xfrm>
        </p:spPr>
      </p:pic>
      <p:pic>
        <p:nvPicPr>
          <p:cNvPr id="8" name="Содержимое 7" descr="IMG_20170129_14363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241601" y="1600200"/>
            <a:ext cx="3394472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260648"/>
            <a:ext cx="7444680" cy="1296144"/>
          </a:xfrm>
        </p:spPr>
        <p:txBody>
          <a:bodyPr>
            <a:normAutofit/>
          </a:bodyPr>
          <a:lstStyle/>
          <a:p>
            <a:r>
              <a:rPr lang="ru-RU" sz="2000" u="sng" dirty="0" smtClean="0">
                <a:solidFill>
                  <a:srgbClr val="0070C0"/>
                </a:solidFill>
              </a:rPr>
              <a:t>Вывод</a:t>
            </a:r>
            <a:r>
              <a:rPr lang="ru-RU" sz="2000" dirty="0" smtClean="0">
                <a:solidFill>
                  <a:srgbClr val="0070C0"/>
                </a:solidFill>
              </a:rPr>
              <a:t>: мы доказали, что снег хранит тепло. Поэтому животным и растениям не страшен лютый мороз под тёплым снежным одеялом.</a:t>
            </a:r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	Снег и лёд имеют огромное значение в жизни живой природы и человека. Снег нужен для защиты посевов от холода. Под снегом почти не бывает больше двух градусов мороза. Весной снег растает и напоит землю влагой. В суровые морозные зимы в снег прячутся многие птицы: тетерева, рябчики, куропатки, глухари. Прячутся мыши под снегом. Залегают в спячку медведь и барсук. В снегу укрывается в непогоду заяц. На дне глубоких водоемов в зимнее время температура не ниже 4 градусов. Ледяная крыша надёжно защищает от стужи. Снег и лёд – это развлечения для малышей и взрослых.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20040"/>
            <a:ext cx="7560840" cy="2532896"/>
          </a:xfrm>
        </p:spPr>
        <p:txBody>
          <a:bodyPr>
            <a:normAutofit fontScale="90000"/>
          </a:bodyPr>
          <a:lstStyle/>
          <a:p>
            <a:r>
              <a:rPr lang="ru-RU" sz="1200" dirty="0" smtClean="0"/>
              <a:t>  </a:t>
            </a:r>
            <a:r>
              <a:rPr lang="ru-RU" sz="2000" dirty="0" smtClean="0">
                <a:solidFill>
                  <a:srgbClr val="FF0000"/>
                </a:solidFill>
              </a:rPr>
              <a:t>Зависит ли количество воды весной, от количества выпавшего снега зимой?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Чтобы выяснить это, мы взяли два горшка для цветов с дырочками на дне. Наполовину заполнил их землей. В № 1, сверху насыпал два стакана (500 </a:t>
            </a:r>
            <a:r>
              <a:rPr lang="ru-RU" sz="2000" dirty="0" err="1" smtClean="0">
                <a:solidFill>
                  <a:srgbClr val="FF0000"/>
                </a:solidFill>
              </a:rPr>
              <a:t>гр</a:t>
            </a:r>
            <a:r>
              <a:rPr lang="ru-RU" sz="2000" dirty="0" smtClean="0">
                <a:solidFill>
                  <a:srgbClr val="FF0000"/>
                </a:solidFill>
              </a:rPr>
              <a:t>) снега, в № 2– четыре стакана (1000гр). Когда снег растаял, вода сквозь дырочки стекла вниз. Я перелил воду в мерные стаканчики. Получил следующие результаты: № 1. 500 грамм снега - 45 грамм воды,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№ 2. 1000 грамм снега - 120 грамм воды.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IMG_20170130_18400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84212" y="2852936"/>
            <a:ext cx="2519636" cy="3273227"/>
          </a:xfrm>
        </p:spPr>
      </p:pic>
      <p:pic>
        <p:nvPicPr>
          <p:cNvPr id="6" name="Содержимое 5" descr="IMG_20170130_184003_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27984" y="2852936"/>
            <a:ext cx="2520280" cy="327322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231704" cy="2204864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FF0000"/>
                </a:solidFill>
              </a:rPr>
              <a:t>Зимние забавы.</a:t>
            </a:r>
            <a:br>
              <a:rPr lang="ru-RU" sz="1600" dirty="0" smtClean="0">
                <a:solidFill>
                  <a:srgbClr val="FF0000"/>
                </a:solidFill>
              </a:rPr>
            </a:br>
            <a:r>
              <a:rPr lang="ru-RU" sz="1600" dirty="0" smtClean="0">
                <a:solidFill>
                  <a:srgbClr val="FF0000"/>
                </a:solidFill>
              </a:rPr>
              <a:t>Игра в снежки, строительство снеговиков, снежных городков, крепостей, катание на лыжах, санках, коньках – зимние развлечения людей. Все эти забавы невозможно представить без снега и льда. Ведь как хорошо выйти на улицу с друзьями и слепить снеговика, построить крепость и покидаться друг в друга снежками. А ещё лучше выйти на улицу с папой, мамой и построить высокую ледяную горку.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5" name="Содержимое 4" descr="IMG_20170128_13535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82836" y="2276475"/>
            <a:ext cx="2887266" cy="3849688"/>
          </a:xfrm>
        </p:spPr>
      </p:pic>
      <p:pic>
        <p:nvPicPr>
          <p:cNvPr id="6" name="Содержимое 5" descr="проект 06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95204" y="2276475"/>
            <a:ext cx="2887266" cy="38496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2316872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C00000"/>
                </a:solidFill>
              </a:rPr>
              <a:t>Вред  от  снега.</a:t>
            </a:r>
            <a:br>
              <a:rPr lang="ru-RU" sz="1800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rgbClr val="C00000"/>
                </a:solidFill>
              </a:rPr>
              <a:t>Неужели  такая  красота может причинить какой-нибудь вред? Как оказалось, это так. Самая большая опасность лавины. В горах. Где на склонах скапливается большое количество снега, происходят обрушения. Лавина сносит всё на своём пути, дома, деревья, погребая под собой всё живое.</a:t>
            </a:r>
            <a:br>
              <a:rPr lang="ru-RU" sz="1800" dirty="0" smtClean="0">
                <a:solidFill>
                  <a:srgbClr val="C00000"/>
                </a:solidFill>
              </a:rPr>
            </a:b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139952" y="4221088"/>
            <a:ext cx="3456384" cy="23066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Картинки по запросу картинки снежные лавин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536780"/>
            <a:ext cx="3528392" cy="3917030"/>
          </a:xfrm>
          <a:prstGeom prst="rect">
            <a:avLst/>
          </a:prstGeom>
          <a:noFill/>
        </p:spPr>
      </p:pic>
      <p:pic>
        <p:nvPicPr>
          <p:cNvPr id="1028" name="Picture 4" descr="Картинки по запросу картинки снежные лавин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2492896"/>
            <a:ext cx="3912369" cy="39743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219</TotalTime>
  <Words>288</Words>
  <Application>Microsoft Office PowerPoint</Application>
  <PresentationFormat>Экран (4:3)</PresentationFormat>
  <Paragraphs>27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Исследовательская работа  «Что такое снег?»</vt:lpstr>
      <vt:lpstr>Слайд 2</vt:lpstr>
      <vt:lpstr>   Снежинка-это скопление маленьких кристаллов льда, которые отражаются друг от друга, поэтому у снега белый цвет</vt:lpstr>
      <vt:lpstr>снега.</vt:lpstr>
      <vt:lpstr>  Снег хранит тепло? Для эксперимента, мы взяли две одинаковые стеклянные банки. В обе налил по 160 грамм воды комнатной температуры. На улице при температуре воздуха – 16* С. провели опыт. Банку № 1 оставили на поверхность сугроба, банку № 2 закопали в снег на глубину 30 - 35 см. Через три часа вода в банке № 1 полностью замерзла. Выкопав из снега банку № 2, мы увидели, что вода даже и не начинала замерзать.</vt:lpstr>
      <vt:lpstr>Вывод: мы доказали, что снег хранит тепло. Поэтому животным и растениям не страшен лютый мороз под тёплым снежным одеялом.</vt:lpstr>
      <vt:lpstr>  Зависит ли количество воды весной, от количества выпавшего снега зимой? Чтобы выяснить это, мы взяли два горшка для цветов с дырочками на дне. Наполовину заполнил их землей. В № 1, сверху насыпал два стакана (500 гр) снега, в № 2– четыре стакана (1000гр). Когда снег растаял, вода сквозь дырочки стекла вниз. Я перелил воду в мерные стаканчики. Получил следующие результаты: № 1. 500 грамм снега - 45 грамм воды, № 2. 1000 грамм снега - 120 грамм воды.</vt:lpstr>
      <vt:lpstr>Зимние забавы. Игра в снежки, строительство снеговиков, снежных городков, крепостей, катание на лыжах, санках, коньках – зимние развлечения людей. Все эти забавы невозможно представить без снега и льда. Ведь как хорошо выйти на улицу с друзьями и слепить снеговика, построить крепость и покидаться друг в друга снежками. А ещё лучше выйти на улицу с папой, мамой и построить высокую ледяную горку. </vt:lpstr>
      <vt:lpstr>Вред  от  снега. Неужели  такая  красота может причинить какой-нибудь вред? Как оказалось, это так. Самая большая опасность лавины. В горах. Где на склонах скапливается большое количество снега, происходят обрушения. Лавина сносит всё на своём пути, дома, деревья, погребая под собой всё живое. </vt:lpstr>
      <vt:lpstr>Снег- это прекрасное явление природы. Поистине снег - один из удивительных феноменов природы. Его изменчивость почти таинственна. Она интересна для физиков и не менее привлекательна для поэтов. В народе говорят, «можно вечно смотреть, как горит огонь, как течет вода.… К этим словам можно добавить, «можно вечно смотреть, как падают с неба снежинки, тихо покрывая нашу землю белоснежным, теплым покрывалом».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«Что такое снег?»</dc:title>
  <dc:creator>гкс</dc:creator>
  <cp:lastModifiedBy>Компьютер</cp:lastModifiedBy>
  <cp:revision>25</cp:revision>
  <dcterms:created xsi:type="dcterms:W3CDTF">2017-01-22T08:11:49Z</dcterms:created>
  <dcterms:modified xsi:type="dcterms:W3CDTF">2017-03-05T04:52:18Z</dcterms:modified>
</cp:coreProperties>
</file>