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12"/>
  </p:notesMasterIdLst>
  <p:sldIdLst>
    <p:sldId id="257" r:id="rId2"/>
    <p:sldId id="258" r:id="rId3"/>
    <p:sldId id="259" r:id="rId4"/>
    <p:sldId id="266" r:id="rId5"/>
    <p:sldId id="260" r:id="rId6"/>
    <p:sldId id="261" r:id="rId7"/>
    <p:sldId id="263" r:id="rId8"/>
    <p:sldId id="264" r:id="rId9"/>
    <p:sldId id="262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E3376-19AB-41C9-96D8-894632B1D998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EE900-70A0-4A4D-A358-EC499F0F49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53D86-1F7D-453F-B6DC-90298DE46E79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4BDC-2268-4CC4-879E-594209155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53D86-1F7D-453F-B6DC-90298DE46E79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4BDC-2268-4CC4-879E-594209155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53D86-1F7D-453F-B6DC-90298DE46E79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4BDC-2268-4CC4-879E-594209155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53D86-1F7D-453F-B6DC-90298DE46E79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4BDC-2268-4CC4-879E-594209155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53D86-1F7D-453F-B6DC-90298DE46E79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4BDC-2268-4CC4-879E-594209155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53D86-1F7D-453F-B6DC-90298DE46E79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4BDC-2268-4CC4-879E-594209155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53D86-1F7D-453F-B6DC-90298DE46E79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4BDC-2268-4CC4-879E-594209155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53D86-1F7D-453F-B6DC-90298DE46E79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4BDC-2268-4CC4-879E-594209155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53D86-1F7D-453F-B6DC-90298DE46E79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4BDC-2268-4CC4-879E-594209155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53D86-1F7D-453F-B6DC-90298DE46E79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4BDC-2268-4CC4-879E-594209155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53D86-1F7D-453F-B6DC-90298DE46E79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4654BDC-2268-4CC4-879E-5942091553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6453D86-1F7D-453F-B6DC-90298DE46E79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4654BDC-2268-4CC4-879E-5942091553B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61610" y="980728"/>
            <a:ext cx="719511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роект </a:t>
            </a:r>
            <a:endParaRPr lang="ru-RU" sz="4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«Чтобы не попасть в беду, </a:t>
            </a:r>
          </a:p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соблюдайте правила </a:t>
            </a:r>
            <a:endParaRPr lang="ru-RU" sz="4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дорожного </a:t>
            </a: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движения»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32040" y="5229200"/>
            <a:ext cx="30232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Авторы проекта: Величко Т.Г.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Жидкова М.В.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6111862-stock-photo-traffic-light-with-lanscap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87624" y="2708920"/>
            <a:ext cx="759586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Top">
              <a:avLst/>
            </a:prstTxWarp>
            <a:sp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Спасибо за внимание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927372_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16"/>
            <a:ext cx="9144000" cy="685396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99592" y="908720"/>
            <a:ext cx="748883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                                 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Актуальность: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Обучение </a:t>
            </a:r>
            <a:r>
              <a:rPr lang="ru-RU" sz="2000" b="1" dirty="0"/>
              <a:t>детей дошкольного возраста правилам дорожного движения </a:t>
            </a:r>
            <a:r>
              <a:rPr lang="ru-RU" sz="2000" b="1" dirty="0" smtClean="0"/>
              <a:t>–</a:t>
            </a:r>
            <a:r>
              <a:rPr lang="en-US" sz="2000" b="1" dirty="0" smtClean="0"/>
              <a:t> </a:t>
            </a:r>
            <a:r>
              <a:rPr lang="ru-RU" sz="2000" b="1" dirty="0" smtClean="0"/>
              <a:t>неотъемлемая </a:t>
            </a:r>
            <a:r>
              <a:rPr lang="ru-RU" sz="2000" b="1" dirty="0"/>
              <a:t>часть </a:t>
            </a:r>
            <a:r>
              <a:rPr lang="ru-RU" sz="2000" b="1" dirty="0" smtClean="0"/>
              <a:t> </a:t>
            </a:r>
            <a:r>
              <a:rPr lang="ru-RU" sz="2000" b="1" dirty="0"/>
              <a:t>воспитания, которой должны уделять особое внимание, </a:t>
            </a:r>
            <a:r>
              <a:rPr lang="ru-RU" sz="2000" b="1" dirty="0" smtClean="0"/>
              <a:t>как</a:t>
            </a:r>
            <a:r>
              <a:rPr lang="en-US" sz="2000" b="1" dirty="0" smtClean="0"/>
              <a:t> </a:t>
            </a:r>
            <a:r>
              <a:rPr lang="ru-RU" sz="2000" b="1" dirty="0" smtClean="0"/>
              <a:t> </a:t>
            </a:r>
            <a:r>
              <a:rPr lang="ru-RU" sz="2000" b="1" dirty="0"/>
              <a:t>молодые родители, так и </a:t>
            </a:r>
            <a:r>
              <a:rPr lang="ru-RU" sz="2000" b="1" dirty="0" smtClean="0"/>
              <a:t>воспитатели </a:t>
            </a:r>
            <a:r>
              <a:rPr lang="ru-RU" sz="2000" b="1" dirty="0"/>
              <a:t>в ДОУ. </a:t>
            </a:r>
            <a:endParaRPr lang="ru-RU" sz="2000" b="1" dirty="0" smtClean="0"/>
          </a:p>
          <a:p>
            <a:r>
              <a:rPr lang="ru-RU" sz="2000" b="1" dirty="0" smtClean="0"/>
              <a:t>С </a:t>
            </a:r>
            <a:r>
              <a:rPr lang="ru-RU" sz="2000" b="1" dirty="0"/>
              <a:t>самых ранних лет маленький ребенок должен понимать </a:t>
            </a:r>
            <a:r>
              <a:rPr lang="ru-RU" sz="2000" b="1" dirty="0" smtClean="0"/>
              <a:t>важность соблюдения </a:t>
            </a:r>
            <a:r>
              <a:rPr lang="ru-RU" sz="2000" b="1" dirty="0"/>
              <a:t>данных правил, поскольку от этого зависит безопасность его </a:t>
            </a:r>
            <a:r>
              <a:rPr lang="ru-RU" sz="2000" b="1" dirty="0" smtClean="0"/>
              <a:t>жизни и </a:t>
            </a:r>
            <a:r>
              <a:rPr lang="ru-RU" sz="2000" b="1" dirty="0"/>
              <a:t>здоровья.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>Актуальность проекта </a:t>
            </a:r>
            <a:r>
              <a:rPr lang="ru-RU" sz="2000" b="1" dirty="0" smtClean="0"/>
              <a:t>связана </a:t>
            </a:r>
            <a:r>
              <a:rPr lang="ru-RU" sz="2000" b="1" dirty="0"/>
              <a:t>еще и с тем, что у детей этого возраста отсутствует </a:t>
            </a:r>
            <a:r>
              <a:rPr lang="ru-RU" sz="2000" b="1" dirty="0" smtClean="0"/>
              <a:t>з</a:t>
            </a:r>
            <a:r>
              <a:rPr lang="ru-RU" sz="2000" b="1" dirty="0" smtClean="0"/>
              <a:t>ащитная </a:t>
            </a:r>
            <a:r>
              <a:rPr lang="ru-RU" sz="2000" b="1" dirty="0"/>
              <a:t>психологическая реакция на дорожную обстановку, которая </a:t>
            </a:r>
            <a:endParaRPr lang="ru-RU" sz="2000" b="1" dirty="0" smtClean="0"/>
          </a:p>
          <a:p>
            <a:r>
              <a:rPr lang="ru-RU" sz="2000" b="1" dirty="0" smtClean="0"/>
              <a:t>свойственна </a:t>
            </a:r>
            <a:r>
              <a:rPr lang="ru-RU" sz="2000" b="1" dirty="0"/>
              <a:t>взрослым. Желание постоянно открывать что-то новое, </a:t>
            </a:r>
            <a:r>
              <a:rPr lang="ru-RU" sz="2000" b="1" dirty="0" smtClean="0"/>
              <a:t>непосредственность -  </a:t>
            </a:r>
            <a:r>
              <a:rPr lang="ru-RU" sz="2000" b="1" dirty="0"/>
              <a:t>часто ставят </a:t>
            </a:r>
            <a:r>
              <a:rPr lang="ru-RU" sz="2000" b="1" dirty="0" smtClean="0"/>
              <a:t>детей</a:t>
            </a:r>
            <a:r>
              <a:rPr lang="ru-RU" sz="2000" b="1" dirty="0" smtClean="0"/>
              <a:t> </a:t>
            </a:r>
            <a:r>
              <a:rPr lang="ru-RU" sz="2000" b="1" dirty="0"/>
              <a:t>перед реальными опасностями</a:t>
            </a:r>
            <a:r>
              <a:rPr lang="ru-RU" sz="2000" b="1" dirty="0" smtClean="0"/>
              <a:t>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27372_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16"/>
            <a:ext cx="9144000" cy="685396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71600" y="764704"/>
            <a:ext cx="741682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/>
                </a:solidFill>
              </a:rPr>
              <a:t>Цель:</a:t>
            </a:r>
          </a:p>
          <a:p>
            <a:r>
              <a:rPr lang="ru-RU" sz="2000" b="1" dirty="0" smtClean="0"/>
              <a:t>Формирование навыков безопасного поведения детей на дорогах</a:t>
            </a:r>
          </a:p>
          <a:p>
            <a:endParaRPr lang="ru-RU" sz="2000" b="1" dirty="0" smtClean="0"/>
          </a:p>
          <a:p>
            <a:r>
              <a:rPr lang="ru-RU" sz="2000" b="1" dirty="0" smtClean="0">
                <a:solidFill>
                  <a:schemeClr val="accent1"/>
                </a:solidFill>
              </a:rPr>
              <a:t>Задачи: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/>
              <a:t>у</a:t>
            </a:r>
            <a:r>
              <a:rPr lang="ru-RU" sz="2000" b="1" dirty="0" smtClean="0"/>
              <a:t>глублять представления детей о ПДД, полученные ранее;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/>
              <a:t>п</a:t>
            </a:r>
            <a:r>
              <a:rPr lang="ru-RU" sz="2000" b="1" dirty="0" smtClean="0"/>
              <a:t>ознакомить детей со значением дорожных знаков, научить их понимать </a:t>
            </a:r>
            <a:r>
              <a:rPr lang="en-US" sz="2000" b="1" dirty="0" smtClean="0"/>
              <a:t>       </a:t>
            </a:r>
            <a:r>
              <a:rPr lang="ru-RU" sz="2000" b="1" dirty="0" smtClean="0"/>
              <a:t>схематическое изображение для правильной ориентации на улицах и дорогах;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/>
              <a:t>р</a:t>
            </a:r>
            <a:r>
              <a:rPr lang="ru-RU" sz="2000" b="1" dirty="0" smtClean="0"/>
              <a:t>азвивать чувство ответственности при соблюдении ПДД;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/>
              <a:t>р</a:t>
            </a:r>
            <a:r>
              <a:rPr lang="ru-RU" sz="2000" b="1" dirty="0" smtClean="0"/>
              <a:t>азвивать память, речь, логическое мышление, внимание;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/>
              <a:t>Воспитывать нравственные качества, навыки культурного поведения на улице и в общественном транспорте.</a:t>
            </a:r>
            <a:endParaRPr lang="ru-RU" sz="2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27372_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16"/>
            <a:ext cx="9144000" cy="68539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1268760"/>
            <a:ext cx="7056784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Прогнозируемый результат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Дети </a:t>
            </a:r>
            <a:r>
              <a:rPr lang="ru-RU" sz="2000" b="1" dirty="0" smtClean="0"/>
              <a:t>ориентированы в том, что машины движутся по проезжей части улицы, а пешеходы по тротуару. Знают о назначении светофора. Имеют представление о видах транспорта, об особенностях </a:t>
            </a:r>
            <a:r>
              <a:rPr lang="ru-RU" sz="2000" b="1" dirty="0" smtClean="0"/>
              <a:t>их передвижения</a:t>
            </a:r>
            <a:r>
              <a:rPr lang="ru-RU" sz="2000" b="1" dirty="0" smtClean="0"/>
              <a:t>. Знают, какие правила безопасного поведения необходимо соблюдать на дороге. Как можно защитить себя на дороге в темное время суток с помощью светоотражающих элементов.</a:t>
            </a:r>
          </a:p>
          <a:p>
            <a:r>
              <a:rPr lang="ru-RU" sz="2000" b="1" dirty="0" smtClean="0"/>
              <a:t>Заинтересованность родителей в совместной работе с педагогами.</a:t>
            </a:r>
          </a:p>
          <a:p>
            <a:endParaRPr lang="ru-RU" sz="2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27372_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16"/>
            <a:ext cx="9144000" cy="685396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99592" y="764704"/>
            <a:ext cx="741682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 – подготовительный</a:t>
            </a:r>
            <a:endParaRPr lang="en-US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Составление плана действий детей и взрослых по модели трёх вопросов: Что мы знаем? Что мы хотим узнать? Что надо сделать, чтобы узнать больше?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Подбор литературы, иллюстраций;</a:t>
            </a:r>
          </a:p>
          <a:p>
            <a:pPr algn="just" eaLnBrk="0" hangingPunct="0">
              <a:buFont typeface="Wingdings" pitchFamily="2" charset="2"/>
              <a:buChar char="ü"/>
            </a:pPr>
            <a:r>
              <a:rPr lang="ru-RU" sz="2400" b="1" dirty="0" smtClean="0">
                <a:cs typeface="Times New Roman" pitchFamily="18" charset="0"/>
              </a:rPr>
              <a:t>Изготовление пособий и игр для обучения детей безопасному поведению (обогащение предметно – развивающей среды)</a:t>
            </a:r>
            <a:endParaRPr lang="ru-RU" sz="2400" b="1" dirty="0" smtClean="0">
              <a:cs typeface="Arial" pitchFamily="34" charset="0"/>
            </a:endParaRPr>
          </a:p>
          <a:p>
            <a:pPr algn="just" eaLnBrk="0" hangingPunct="0">
              <a:buFont typeface="Wingdings" pitchFamily="2" charset="2"/>
              <a:buChar char="ü"/>
            </a:pPr>
            <a:r>
              <a:rPr lang="ru-RU" sz="2400" b="1" dirty="0" smtClean="0">
                <a:cs typeface="Times New Roman" pitchFamily="18" charset="0"/>
              </a:rPr>
              <a:t>Профилактические беседы  с родителями  по предупреждению детского </a:t>
            </a:r>
            <a:r>
              <a:rPr lang="ru-RU" sz="2400" b="1" dirty="0" err="1" smtClean="0">
                <a:cs typeface="Times New Roman" pitchFamily="18" charset="0"/>
              </a:rPr>
              <a:t>дорожно</a:t>
            </a:r>
            <a:r>
              <a:rPr lang="ru-RU" sz="2400" b="1" dirty="0" smtClean="0">
                <a:cs typeface="Times New Roman" pitchFamily="18" charset="0"/>
              </a:rPr>
              <a:t> - транспортного травматизма.</a:t>
            </a:r>
            <a:endParaRPr lang="ru-RU" sz="2400" b="1" dirty="0" smtClean="0">
              <a:cs typeface="Arial" pitchFamily="34" charset="0"/>
            </a:endParaRPr>
          </a:p>
          <a:p>
            <a:pPr algn="just">
              <a:buFont typeface="Wingdings" pitchFamily="2" charset="2"/>
              <a:buChar char="ü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927372_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16"/>
            <a:ext cx="9144000" cy="68539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548680"/>
            <a:ext cx="756084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этап – практический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ru-RU" sz="1400" dirty="0" smtClean="0"/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3688" y="764704"/>
            <a:ext cx="5921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Реализация проекта в разных видах деятельности 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124744"/>
            <a:ext cx="483581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Коммуникативная деятельность: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Беседы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«</a:t>
            </a:r>
            <a:r>
              <a:rPr lang="ru-RU" b="1" dirty="0" smtClean="0"/>
              <a:t>Знаки дорожного движения»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«Правила пешеходов и пассажиров»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«Безопасность на дороге» 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 «Дорожные нарушения</a:t>
            </a:r>
            <a:r>
              <a:rPr lang="ru-RU" b="1" dirty="0" smtClean="0"/>
              <a:t>»</a:t>
            </a:r>
            <a:endParaRPr lang="ru-RU" b="1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b="1" dirty="0" smtClean="0"/>
              <a:t>«История транспорта</a:t>
            </a:r>
            <a:r>
              <a:rPr lang="ru-RU" b="1" dirty="0" smtClean="0"/>
              <a:t>»</a:t>
            </a:r>
            <a:endParaRPr lang="ru-RU" b="1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3068960"/>
            <a:ext cx="73448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Познавательно-исследовательская деятельность: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Рассматривание иллюстраций, плакатов с транспортом, дорожными знаками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Наблюдения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 НОД «</a:t>
            </a:r>
            <a:r>
              <a:rPr lang="ru-RU" b="1" dirty="0" err="1" smtClean="0"/>
              <a:t>Фликер</a:t>
            </a:r>
            <a:r>
              <a:rPr lang="ru-RU" b="1" dirty="0" smtClean="0"/>
              <a:t> – важный помощник на дороге»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4581128"/>
            <a:ext cx="691041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Игровая деятельность: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Сюжетно-ролевые игры: «На дорогах города», «Пешеход»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Дидактические игры:  «Дорожное лото»</a:t>
            </a:r>
          </a:p>
          <a:p>
            <a:r>
              <a:rPr lang="ru-RU" b="1" dirty="0" smtClean="0"/>
              <a:t>«Знай и выполняй правила уличного движения»</a:t>
            </a:r>
          </a:p>
          <a:p>
            <a:r>
              <a:rPr lang="ru-RU" b="1" dirty="0" smtClean="0"/>
              <a:t>«Кто больше назовёт дорожных знаков»</a:t>
            </a:r>
          </a:p>
          <a:p>
            <a:r>
              <a:rPr lang="ru-RU" b="1" dirty="0" smtClean="0"/>
              <a:t>«Наша улица», «Собери знак»</a:t>
            </a: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27372_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16"/>
            <a:ext cx="9144000" cy="685396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99592" y="836712"/>
            <a:ext cx="739453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Двигательная деятельность: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 Подвижные игры:</a:t>
            </a:r>
          </a:p>
          <a:p>
            <a:r>
              <a:rPr lang="ru-RU" b="1" dirty="0" smtClean="0"/>
              <a:t>«</a:t>
            </a:r>
            <a:r>
              <a:rPr lang="ru-RU" b="1" dirty="0" smtClean="0"/>
              <a:t>Зебра», </a:t>
            </a:r>
            <a:r>
              <a:rPr lang="ru-RU" b="1" dirty="0" smtClean="0"/>
              <a:t>«Передай жезл», «Стоп - идите»,  «Светофор»</a:t>
            </a:r>
          </a:p>
          <a:p>
            <a:pPr>
              <a:buFont typeface="Wingdings" pitchFamily="2" charset="2"/>
              <a:buChar char="ü"/>
            </a:pPr>
            <a:r>
              <a:rPr lang="ru-RU" b="1" dirty="0" err="1" smtClean="0"/>
              <a:t>Физминутки</a:t>
            </a:r>
            <a:r>
              <a:rPr lang="ru-RU" b="1" dirty="0" smtClean="0"/>
              <a:t>  «Пешеходы», «Дорога без разметки», «Светофор», «Машина»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Пальчиковая гимнастика:</a:t>
            </a:r>
          </a:p>
          <a:p>
            <a:r>
              <a:rPr lang="ru-RU" b="1" dirty="0" smtClean="0"/>
              <a:t>«Дорожных правил очень много», «Машины», «Постовой»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98122" y="3212976"/>
            <a:ext cx="7098675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Восприятие художественной литературы :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b="1" dirty="0" smtClean="0"/>
              <a:t>Загадки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/>
              <a:t>Чтение Н. Носов «Любопытный мышонок», </a:t>
            </a:r>
          </a:p>
          <a:p>
            <a:pPr algn="just"/>
            <a:r>
              <a:rPr lang="ru-RU" b="1" dirty="0" smtClean="0"/>
              <a:t>Г. </a:t>
            </a:r>
            <a:r>
              <a:rPr lang="ru-RU" b="1" dirty="0" err="1" smtClean="0"/>
              <a:t>Юрмин</a:t>
            </a:r>
            <a:r>
              <a:rPr lang="ru-RU" b="1" dirty="0" smtClean="0"/>
              <a:t> «Заборчик вдоль тротуара», «Трамвай и его семья»,</a:t>
            </a:r>
          </a:p>
          <a:p>
            <a:pPr algn="just"/>
            <a:r>
              <a:rPr lang="ru-RU" b="1" dirty="0" smtClean="0"/>
              <a:t>С. Михалков «Моя улица», «Дядя Степа»,</a:t>
            </a:r>
          </a:p>
          <a:p>
            <a:pPr algn="just"/>
            <a:r>
              <a:rPr lang="ru-RU" b="1" dirty="0" smtClean="0"/>
              <a:t>А. Иванов «Как неразлучные друзья дорогу переходили»</a:t>
            </a:r>
          </a:p>
          <a:p>
            <a:pPr algn="just"/>
            <a:r>
              <a:rPr lang="ru-RU" b="1" dirty="0" smtClean="0"/>
              <a:t>Разучивание «Велосипедист» С.Михалков,</a:t>
            </a:r>
          </a:p>
          <a:p>
            <a:pPr algn="just"/>
            <a:r>
              <a:rPr lang="ru-RU" b="1" dirty="0" smtClean="0"/>
              <a:t>«Милиционер» С.Маршак 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7372_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396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31640" y="1196752"/>
            <a:ext cx="68407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Продуктивная деятельность: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/>
              <a:t>Аппликация «Машины едут по дороге»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/>
              <a:t>Рисование «Грузовая машина»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/>
              <a:t>Конструирование «Моя улица»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/>
              <a:t>Сотворчество воспитателей, детей в оформлении </a:t>
            </a:r>
            <a:r>
              <a:rPr lang="ru-RU" sz="2000" b="1" dirty="0" err="1" smtClean="0"/>
              <a:t>лэпбука</a:t>
            </a:r>
            <a:r>
              <a:rPr lang="ru-RU" sz="2000" b="1" dirty="0" smtClean="0"/>
              <a:t> по ПДД</a:t>
            </a: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475656" y="3501008"/>
            <a:ext cx="618778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Работа с родителями: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/>
              <a:t>Консультации  «Стань заметней на дороге»</a:t>
            </a:r>
          </a:p>
          <a:p>
            <a:r>
              <a:rPr lang="ru-RU" sz="2000" b="1" dirty="0" smtClean="0"/>
              <a:t>«Как сделать светоотражатель своими руками»</a:t>
            </a:r>
          </a:p>
          <a:p>
            <a:r>
              <a:rPr lang="ru-RU" sz="2000" b="1" dirty="0" smtClean="0"/>
              <a:t>«Безопасность на дороге»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/>
              <a:t>Создание макета «Перекресток», «Моя улица»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7372_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032"/>
            <a:ext cx="9144000" cy="685396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99592" y="692696"/>
            <a:ext cx="73448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 этап – заключительный.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dirty="0" smtClean="0"/>
          </a:p>
          <a:p>
            <a:pPr algn="just" eaLnBrk="0" hangingPunct="0"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Развлечение для детей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«Если вдруг ты вышел в путь, ты про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фликер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не забудь!»</a:t>
            </a:r>
          </a:p>
          <a:p>
            <a:endParaRPr lang="ru-RU" sz="2000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916832"/>
            <a:ext cx="720080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 познакомить детей со  светоотражателями.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формировать у детей элементарные знания о светоотражающих элементах; 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расширять знания детей о правилах дорожного движения и безопасного поведения на улицах городах;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-воспитывать дисциплинированность и ответственность за свою безопасность, и безопасность окружающих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ü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Анализ полученных результатов и обобщение опыта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257</TotalTime>
  <Words>590</Words>
  <Application>Microsoft Office PowerPoint</Application>
  <PresentationFormat>Экран (4:3)</PresentationFormat>
  <Paragraphs>85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30</cp:revision>
  <dcterms:created xsi:type="dcterms:W3CDTF">2019-11-24T05:23:41Z</dcterms:created>
  <dcterms:modified xsi:type="dcterms:W3CDTF">2019-12-03T11:45:44Z</dcterms:modified>
</cp:coreProperties>
</file>