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6C89-A072-43DB-9EB1-18B58C6755E3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96AC-718C-4471-9944-3016F5E5FD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966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6C89-A072-43DB-9EB1-18B58C6755E3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96AC-718C-4471-9944-3016F5E5FD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781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6C89-A072-43DB-9EB1-18B58C6755E3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96AC-718C-4471-9944-3016F5E5FD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86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6C89-A072-43DB-9EB1-18B58C6755E3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96AC-718C-4471-9944-3016F5E5FD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585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6C89-A072-43DB-9EB1-18B58C6755E3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96AC-718C-4471-9944-3016F5E5FD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468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6C89-A072-43DB-9EB1-18B58C6755E3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96AC-718C-4471-9944-3016F5E5FD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876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6C89-A072-43DB-9EB1-18B58C6755E3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96AC-718C-4471-9944-3016F5E5FD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577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6C89-A072-43DB-9EB1-18B58C6755E3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96AC-718C-4471-9944-3016F5E5FD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793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6C89-A072-43DB-9EB1-18B58C6755E3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96AC-718C-4471-9944-3016F5E5FD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596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6C89-A072-43DB-9EB1-18B58C6755E3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96AC-718C-4471-9944-3016F5E5FD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85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86C89-A072-43DB-9EB1-18B58C6755E3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96AC-718C-4471-9944-3016F5E5FD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054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86C89-A072-43DB-9EB1-18B58C6755E3}" type="datetimeFigureOut">
              <a:rPr lang="ru-RU" smtClean="0"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096AC-718C-4471-9944-3016F5E5FD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04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632848" cy="3456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7222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7920880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000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92696"/>
            <a:ext cx="7488832" cy="3553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484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704856" cy="3617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890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66895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720080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7907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7"/>
            <a:ext cx="7920880" cy="3669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2303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7848872" cy="371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959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7344816" cy="371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887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7992888" cy="5003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354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800100"/>
            <a:ext cx="7200800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35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5"/>
            <a:ext cx="7776864" cy="4331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499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3"/>
            <a:ext cx="7704856" cy="3470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479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3</cp:revision>
  <dcterms:created xsi:type="dcterms:W3CDTF">2021-08-26T04:30:52Z</dcterms:created>
  <dcterms:modified xsi:type="dcterms:W3CDTF">2021-08-26T04:52:15Z</dcterms:modified>
</cp:coreProperties>
</file>