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60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8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13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9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3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97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58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655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68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0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3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8E047-5FDD-4FDC-86E0-12FE4D1EFE0F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D1B04-C779-480C-BB69-45BE16E97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6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0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462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2022-04-05T19:09:48Z</dcterms:created>
  <dcterms:modified xsi:type="dcterms:W3CDTF">2022-04-05T19:09:57Z</dcterms:modified>
</cp:coreProperties>
</file>