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76" r:id="rId2"/>
    <p:sldId id="259" r:id="rId3"/>
    <p:sldId id="260" r:id="rId4"/>
    <p:sldId id="256" r:id="rId5"/>
    <p:sldId id="261" r:id="rId6"/>
    <p:sldId id="262" r:id="rId7"/>
    <p:sldId id="272" r:id="rId8"/>
    <p:sldId id="271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CA0E"/>
    <a:srgbClr val="F3A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803" autoAdjust="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AB7F1-16A9-45EF-B537-62271CC6AB5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9944F-EF83-40C0-969C-ADFA14AD3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49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944F-EF83-40C0-969C-ADFA14AD361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3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944F-EF83-40C0-969C-ADFA14AD361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7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499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57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420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00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61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76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96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449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37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14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107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169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07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06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03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4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16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" name="chimes.wav"/>
          </p:stSnd>
        </p:sndAc>
      </p:transition>
    </mc:Choice>
    <mc:Fallback>
      <p:transition advTm="0">
        <p:wip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rgbClr val="4DCA0E"/>
            </a:gs>
            <a:gs pos="100000">
              <a:schemeClr val="bg1"/>
            </a:gs>
            <a:gs pos="83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8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19" name="chimes.wav"/>
          </p:stSnd>
        </p:sndAc>
      </p:transition>
    </mc:Choice>
    <mc:Fallback>
      <p:transition advTm="0">
        <p:wipe/>
        <p:sndAc>
          <p:stSnd>
            <p:snd r:embed="rId19" name="chimes.wav"/>
          </p:stSnd>
        </p:sndAc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s://commons.wikimedia.org/wiki/File:USSR_stamp_K.Chukovsky_1982_4k.jpg?uselang=r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095" y="2924944"/>
            <a:ext cx="8329642" cy="143985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Творчество </a:t>
            </a:r>
            <a:r>
              <a:rPr lang="ru-RU" sz="60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К.И.Чуковского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5476" y="188640"/>
            <a:ext cx="7920880" cy="168478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</a:t>
            </a:r>
            <a:r>
              <a:rPr lang="ru-RU" sz="9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ДЕПАРТАМЕНТ ОБРАЗОВАНИЯ АДМИНИСТРАЦИИ ГОРОДА ЕКАТЕРИНБУРГА</a:t>
            </a:r>
          </a:p>
          <a:p>
            <a:pPr algn="ctr">
              <a:buNone/>
            </a:pPr>
            <a:r>
              <a:rPr lang="ru-RU" sz="9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Муниципальное автономное дошкольное образовательное учреждение</a:t>
            </a:r>
          </a:p>
          <a:p>
            <a:pPr algn="ctr">
              <a:buNone/>
            </a:pPr>
            <a:r>
              <a:rPr lang="ru-RU" sz="96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детский сад № 552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8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0px-Russia_5_stamps_Tales._19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14621"/>
            <a:ext cx="8940237" cy="2643206"/>
          </a:xfrm>
          <a:prstGeom prst="rect">
            <a:avLst/>
          </a:prstGeom>
        </p:spPr>
      </p:pic>
      <p:pic>
        <p:nvPicPr>
          <p:cNvPr id="3" name="Рисунок 2" descr="https://upload.wikimedia.org/wikipedia/commons/thumb/7/7f/USSR_stamp_K.Chukovsky_1982_4k.jpg/180px-USSR_stamp_K.Chukovsky_1982_4k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14290"/>
            <a:ext cx="17145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43240" y="642918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400" b="1" i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Почтовые марки, посвященные        К. Чуковскому и его персонажам</a:t>
            </a:r>
            <a:endParaRPr lang="ru-RU" sz="2400" b="1" i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286388"/>
            <a:ext cx="8318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           Сказки К. Чуковского помогают всем детям ориентироваться в окружающем мире, заставляют чувствовать себя бесстрашным участником воображаемых битв за справедливость, за добро и свободу.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663446"/>
            <a:ext cx="7072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100010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635896" y="833765"/>
            <a:ext cx="51435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Нам жалко дедушку Корнея: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сравненье с нами он отстал,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Поскольку в детстве “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Бармалея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”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“ Крокодила” не читал,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восхищался “Телефоном”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в “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Тараканище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” не вник.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Как вырос он таким учёным,</a:t>
            </a:r>
            <a:b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зная самых главных книг?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В. Берестов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6" name="Рисунок 5" descr="8ec3b807e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2918"/>
            <a:ext cx="4316644" cy="28908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3" presetClass="exit" presetSubtype="1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4817" grpId="0"/>
      <p:bldP spid="3481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600081"/>
            <a:ext cx="5156330" cy="412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56330" y="600081"/>
            <a:ext cx="3429024" cy="557216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sz="2400" dirty="0" smtClean="0">
                <a:solidFill>
                  <a:srgbClr val="002060"/>
                </a:solidFill>
              </a:rPr>
              <a:t>Недалеко от Москвы, в посёлке </a:t>
            </a:r>
            <a:r>
              <a:rPr lang="ru-RU" sz="2400" dirty="0" err="1" smtClean="0">
                <a:solidFill>
                  <a:srgbClr val="002060"/>
                </a:solidFill>
              </a:rPr>
              <a:t>Переделкино</a:t>
            </a:r>
            <a:r>
              <a:rPr lang="ru-RU" sz="2400" dirty="0" smtClean="0">
                <a:solidFill>
                  <a:srgbClr val="002060"/>
                </a:solidFill>
              </a:rPr>
              <a:t>, в небольшом доме много лет жил высокий седой человек, которого знали все дети страны. Это он придумал множество сказочных героев: Муху-Цокотуху, </a:t>
            </a:r>
            <a:r>
              <a:rPr lang="ru-RU" sz="2400" dirty="0" err="1" smtClean="0">
                <a:solidFill>
                  <a:srgbClr val="002060"/>
                </a:solidFill>
              </a:rPr>
              <a:t>Бармалея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Мойдодыра</a:t>
            </a:r>
            <a:r>
              <a:rPr lang="ru-RU" sz="2400" dirty="0" smtClean="0">
                <a:solidFill>
                  <a:srgbClr val="002060"/>
                </a:solidFill>
              </a:rPr>
              <a:t>. Звали этого замечательного человека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Корней  Иванович Чуковский. </a:t>
            </a:r>
          </a:p>
          <a:p>
            <a:pPr algn="ctr">
              <a:lnSpc>
                <a:spcPct val="150000"/>
              </a:lnSpc>
            </a:pPr>
            <a:r>
              <a:rPr lang="ru-RU" sz="1800" dirty="0" smtClean="0">
                <a:solidFill>
                  <a:srgbClr val="002060"/>
                </a:solidFill>
              </a:rPr>
              <a:t>31 марта 1882—28 октября 1969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48680"/>
            <a:ext cx="7776864" cy="2804571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>
                <a:solidFill>
                  <a:srgbClr val="002060"/>
                </a:solidFill>
                <a:latin typeface="Bookman Old Style" pitchFamily="18" charset="0"/>
              </a:rPr>
              <a:t>Настоящее имя детского писателя Корнея Чуковского - Николай Васильевич Корнейчуков. Он родился 31 марта 1882 года в Петербурге. Детство провел в Одессе. Писать стихи начал еще ребенком, а первая статья появилась в 1901 году в газете «Одесские новости». С 1905 года печатался в разных петербургских журналах, например, в «Сигнале», «Весах». В 1917 году по предложению Максима Горького стал руководить детским отделом издательства «Парус». Дети разных поколений росли вместе с его сказками. Чуковский переводил для детей лучшие произведения мировой литературы, Киплинга, Дефо. В 1962 году за книгу «Мастерство Некрасова» писатель получил Ленинскую премию, также стал почетным доктором Оксфордского университета. 28 октября 1969 года Чуковского не стало.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357562"/>
            <a:ext cx="2171702" cy="329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286124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286124"/>
            <a:ext cx="447678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3143248"/>
            <a:ext cx="4529353" cy="348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16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66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16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683568" y="1378658"/>
            <a:ext cx="7884368" cy="28603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800" b="1" i="1" kern="1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  <a:p>
            <a:pPr algn="ctr"/>
            <a:endParaRPr lang="ru-RU" sz="4800" b="1" i="1" kern="1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  <a:p>
            <a:pPr algn="ctr"/>
            <a:r>
              <a:rPr lang="ru-RU" sz="4800" b="1" i="1" kern="10" dirty="0" smtClean="0">
                <a:ln w="11430"/>
                <a:solidFill>
                  <a:srgbClr val="7030A0"/>
                </a:solidFill>
                <a:latin typeface="Monotype Corsiva"/>
              </a:rPr>
              <a:t>Сказки </a:t>
            </a:r>
          </a:p>
          <a:p>
            <a:pPr algn="ctr"/>
            <a:r>
              <a:rPr lang="ru-RU" sz="4800" b="1" i="1" kern="10" dirty="0" smtClean="0">
                <a:ln w="11430"/>
                <a:solidFill>
                  <a:srgbClr val="7030A0"/>
                </a:solidFill>
                <a:latin typeface="Monotype Corsiva"/>
              </a:rPr>
              <a:t>Корнея Ивановича Чуковского</a:t>
            </a:r>
            <a:endParaRPr lang="ru-RU" sz="4800" b="1" i="1" kern="10" dirty="0">
              <a:ln w="11430"/>
              <a:solidFill>
                <a:srgbClr val="7030A0"/>
              </a:solidFill>
              <a:latin typeface="Monotype Corsiva"/>
            </a:endParaRP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45457" y="0"/>
            <a:ext cx="2298543" cy="247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4239028"/>
            <a:ext cx="3749039" cy="261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281" y="357166"/>
            <a:ext cx="338200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imgprevie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869" y="4357694"/>
            <a:ext cx="2428132" cy="25003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11560" y="725502"/>
            <a:ext cx="43924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Собачье царство (1912), Крокодил (1916)</a:t>
            </a:r>
          </a:p>
          <a:p>
            <a:pPr lvl="0" algn="ctr"/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Тараканище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 (1921), </a:t>
            </a:r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Мойдодыр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 (1923)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Чудо-дерево (1924)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Муха-цокотуха (1924)</a:t>
            </a:r>
          </a:p>
          <a:p>
            <a:pPr lvl="0" algn="ctr"/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Бармалей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 (1925)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Путаница (1926)</a:t>
            </a:r>
          </a:p>
          <a:p>
            <a:pPr lvl="0" algn="ctr"/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Федорино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 горе (1926)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Телефон (1926)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Краденое солнце (1927)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Айболит (1929)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Айболит и воробей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Английские народные песенки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Топтыгин и Лиса (1934)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Одолеем </a:t>
            </a:r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Бармалея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! (1942)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Приключения </a:t>
            </a:r>
            <a:r>
              <a:rPr lang="ru-RU" sz="1400" dirty="0" err="1" smtClean="0">
                <a:solidFill>
                  <a:srgbClr val="002060"/>
                </a:solidFill>
                <a:latin typeface="Bookman Old Style" pitchFamily="18" charset="0"/>
              </a:rPr>
              <a:t>Бибигона</a:t>
            </a:r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 (1945—1946)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Топтыгин и Луна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Цыплёнок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Что сделала Мура, когда ей прочли сказку «Чудо-дерево»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Приключения белой мышки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Так и не так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Джек — покоритель великанов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Храбрый Персей</a:t>
            </a: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Bookman Old Style" pitchFamily="18" charset="0"/>
              </a:rPr>
              <a:t>Доктор Айболит </a:t>
            </a:r>
            <a:endParaRPr lang="ru-RU" sz="1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3" name="Рисунок 12" descr="95286466_w640_h640_cid2118614_pid53910388-8b032a5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-135877"/>
            <a:ext cx="4000496" cy="4445404"/>
          </a:xfrm>
          <a:prstGeom prst="rect">
            <a:avLst/>
          </a:prstGeom>
        </p:spPr>
      </p:pic>
      <p:pic>
        <p:nvPicPr>
          <p:cNvPr id="15" name="Рисунок 14" descr="Муха-цекотуха-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-135877"/>
            <a:ext cx="4000495" cy="4857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3" name="chimes.wav"/>
          </p:stSnd>
        </p:sndAc>
      </p:transition>
    </mc:Choice>
    <mc:Fallback>
      <p:transition advTm="0">
        <p:wip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3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38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3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3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638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638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63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638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638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638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929322" y="1785926"/>
            <a:ext cx="32146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И мне не надо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Ни мармелада, ни шоколада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А только маленьких, 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Ну очень маленьких Детей!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857364"/>
            <a:ext cx="228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Веселится народ-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Муха замуж идёт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За лихого, удалого</a:t>
            </a:r>
            <a:b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Молодого Комара!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593878"/>
            <a:ext cx="2357454" cy="312127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977"/>
          <a:stretch>
            <a:fillRect/>
          </a:stretch>
        </p:blipFill>
        <p:spPr bwMode="auto">
          <a:xfrm>
            <a:off x="3143240" y="3500438"/>
            <a:ext cx="2500330" cy="316218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2357454" cy="316782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285720" y="428604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Любимые сказки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86116" y="207167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Нет - </a:t>
            </a:r>
            <a:r>
              <a:rPr lang="ru-RU" dirty="0" err="1" smtClean="0">
                <a:solidFill>
                  <a:srgbClr val="002060"/>
                </a:solidFill>
                <a:latin typeface="Bookman Old Style" pitchFamily="18" charset="0"/>
              </a:rPr>
              <a:t>нет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! Соловей Не поёт для свиней Позови –</a:t>
            </a:r>
            <a:r>
              <a:rPr lang="ru-RU" dirty="0" err="1" smtClean="0">
                <a:solidFill>
                  <a:srgbClr val="002060"/>
                </a:solidFill>
                <a:latin typeface="Bookman Old Style" pitchFamily="18" charset="0"/>
              </a:rPr>
              <a:t>ка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  ты лучше ворону!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3" name="Рисунок 12" descr="94303427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486166"/>
            <a:ext cx="2500330" cy="2871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</p:transition>
    </mc:Choice>
    <mc:Fallback>
      <p:transition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0564" y="1231928"/>
            <a:ext cx="26432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Лечит маленьких детей,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Лечит птичек и зверей,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Сквозь очки свои глядит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Добрый доктор Айболит.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75273" y="1209349"/>
            <a:ext cx="2928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А посуда вперёд и вперёд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По полям, по болотам идёт.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 чайник сказал утюгу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- Я больше идти не могу. 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2067" y="1267741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Только вдруг из – за кусточка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Из-за синего лесочка,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Из далёких из полей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Прилетает Воробей.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357562"/>
            <a:ext cx="2214578" cy="3286148"/>
          </a:xfrm>
          <a:prstGeom prst="rect">
            <a:avLst/>
          </a:prstGeom>
          <a:noFill/>
          <a:ln w="349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357562"/>
            <a:ext cx="2304471" cy="3357586"/>
          </a:xfrm>
          <a:prstGeom prst="rect">
            <a:avLst/>
          </a:prstGeom>
          <a:noFill/>
          <a:ln w="349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30"/>
          <a:stretch>
            <a:fillRect/>
          </a:stretch>
        </p:blipFill>
        <p:spPr bwMode="auto">
          <a:xfrm>
            <a:off x="6643702" y="3286124"/>
            <a:ext cx="2286016" cy="326507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Любимые сказки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24206"/>
            <a:ext cx="3143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А за ним – то народ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 поёт, и орёт: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- Вот урод, так урод!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Что за нос, что за рот!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 откуда такое…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09262" y="1116725"/>
            <a:ext cx="2714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Солнце по небу гуляло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И за тучку забежало.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Глянул заинька в окно,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Стало заиньке темно. 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04034" y="1149570"/>
            <a:ext cx="36433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Свинки замяукали – мяу – </a:t>
            </a:r>
            <a:r>
              <a:rPr lang="ru-RU" sz="1600" dirty="0" err="1" smtClean="0">
                <a:solidFill>
                  <a:srgbClr val="002060"/>
                </a:solidFill>
                <a:latin typeface="Bookman Old Style" pitchFamily="18" charset="0"/>
              </a:rPr>
              <a:t>мяу</a:t>
            </a: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,</a:t>
            </a:r>
            <a:b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Кошечки захрюкали: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хрю, хрю, хрю!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286124"/>
            <a:ext cx="259273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286124"/>
            <a:ext cx="23895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286124"/>
            <a:ext cx="252429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+mj-ea"/>
                <a:cs typeface="+mj-cs"/>
              </a:rPr>
              <a:t>Любимые сказки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135346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14290"/>
            <a:ext cx="3476003" cy="2474914"/>
          </a:xfrm>
          <a:prstGeom prst="rect">
            <a:avLst/>
          </a:prstGeom>
        </p:spPr>
      </p:pic>
      <p:pic>
        <p:nvPicPr>
          <p:cNvPr id="4" name="Рисунок 3" descr="30031595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3458851"/>
            <a:ext cx="2624143" cy="3399149"/>
          </a:xfrm>
          <a:prstGeom prst="rect">
            <a:avLst/>
          </a:prstGeom>
        </p:spPr>
      </p:pic>
      <p:pic>
        <p:nvPicPr>
          <p:cNvPr id="6" name="Рисунок 5" descr="53730179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0"/>
            <a:ext cx="3929058" cy="2784796"/>
          </a:xfrm>
          <a:prstGeom prst="rect">
            <a:avLst/>
          </a:prstGeom>
        </p:spPr>
      </p:pic>
      <p:pic>
        <p:nvPicPr>
          <p:cNvPr id="7" name="Рисунок 6" descr="32335982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554" y="3741493"/>
            <a:ext cx="4389446" cy="311650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2643182"/>
            <a:ext cx="91791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99009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Наши рисунки к сказкам</a:t>
            </a:r>
            <a:endParaRPr lang="ru-RU" sz="5400" b="1" cap="none" spc="0" dirty="0">
              <a:ln>
                <a:prstDash val="solid"/>
              </a:ln>
              <a:solidFill>
                <a:srgbClr val="990099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>
        <p:wipe/>
        <p:sndAc>
          <p:stSnd>
            <p:snd r:embed="rId2" name="chimes.wav"/>
          </p:stSnd>
        </p:sndAc>
      </p:transition>
    </mc:Choice>
    <mc:Fallback>
      <p:transition advTm="0">
        <p:wip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901</TotalTime>
  <Words>311</Words>
  <Application>Microsoft Office PowerPoint</Application>
  <PresentationFormat>Экран (4:3)</PresentationFormat>
  <Paragraphs>58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Garamond</vt:lpstr>
      <vt:lpstr>Monotype Corsiva</vt:lpstr>
      <vt:lpstr>Times New Roman</vt:lpstr>
      <vt:lpstr>Натуральные материалы</vt:lpstr>
      <vt:lpstr>Творчество К.И.Чуковского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Малиновская</dc:creator>
  <cp:lastModifiedBy>HP</cp:lastModifiedBy>
  <cp:revision>105</cp:revision>
  <dcterms:modified xsi:type="dcterms:W3CDTF">2022-04-05T03:55:21Z</dcterms:modified>
</cp:coreProperties>
</file>