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63" r:id="rId4"/>
    <p:sldId id="267" r:id="rId5"/>
    <p:sldId id="266" r:id="rId6"/>
    <p:sldId id="261" r:id="rId7"/>
    <p:sldId id="262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181147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086318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951246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41354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80731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032663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367737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40523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823884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887772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065109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B5EF2-BEA6-403B-927F-1E7820932E0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3D8F7-D34E-4B02-8C14-AC2156FF3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99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4356" y="1679171"/>
            <a:ext cx="5835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об овощах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392" y="5128953"/>
            <a:ext cx="2593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Таратова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45" y="2917462"/>
            <a:ext cx="4080515" cy="344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868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4444" y="1122218"/>
            <a:ext cx="84374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Дружите с витаминами.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953" y="2876544"/>
            <a:ext cx="3685414" cy="372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578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7775" y="1496291"/>
            <a:ext cx="25436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нашей грядке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Выросли загадки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Сочные да крупные,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такие круглые.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зеленеют,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осени краснеют.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470" y="2061556"/>
            <a:ext cx="5243443" cy="3967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1786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8515" y="1521229"/>
            <a:ext cx="3034147" cy="2660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целое старалась –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Одевалась, одевалась…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осень подошла,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одёжки отдала.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Сотню одежонок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Сложили мы в бочонок.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96029" y="1070476"/>
            <a:ext cx="3810532" cy="440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656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3658" y="1421477"/>
            <a:ext cx="3009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Скинули с Егорушки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пёрышки,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Заставил Егорушка</a:t>
            </a:r>
          </a:p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Плакать и без горюшка.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726" y="1071233"/>
            <a:ext cx="3810532" cy="4715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235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4524" y="1371600"/>
            <a:ext cx="3416531" cy="3377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бывает, дети, разный –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Жёлтый, травяной и красный.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он жгучий, то он сладкий,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знать его повадки.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кухне – глава специй!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Угадали? Это…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3079"/>
            <a:ext cx="3810532" cy="542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19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9215" y="1463040"/>
            <a:ext cx="3474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землей трава,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землей бордовая голова.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36" y="1463040"/>
            <a:ext cx="3413364" cy="464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619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4524" y="1504604"/>
            <a:ext cx="3990109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кудрявый хохолок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Лису из норки поволок.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ощупь – очень гладкая,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вкус – как сахар сладкая.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75959"/>
            <a:ext cx="3810532" cy="542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716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9709" y="1172095"/>
            <a:ext cx="3915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овощ - генерал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Овощам всем командир.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его сварили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забудьте снять мундир!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57403"/>
            <a:ext cx="3810532" cy="419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8024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1273" y="1363287"/>
            <a:ext cx="2959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– и свежий, и соленый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пупырчатый, зеленый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 меня, дружок, 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Запасай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впрок.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02715">
            <a:off x="5056592" y="1411922"/>
            <a:ext cx="1877406" cy="453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7683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203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Таратов Денис</dc:creator>
  <cp:lastModifiedBy>Таратов Денис</cp:lastModifiedBy>
  <cp:revision>5</cp:revision>
  <dcterms:created xsi:type="dcterms:W3CDTF">2022-03-22T04:45:35Z</dcterms:created>
  <dcterms:modified xsi:type="dcterms:W3CDTF">2022-04-04T17:09:08Z</dcterms:modified>
</cp:coreProperties>
</file>