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25"/>
  </p:notesMasterIdLst>
  <p:handoutMasterIdLst>
    <p:handoutMasterId r:id="rId26"/>
  </p:handout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498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1" d="100"/>
          <a:sy n="101" d="100"/>
        </p:scale>
        <p:origin x="2844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32E56EC-56C1-4047-AB0C-F663D908E6E8}" type="datetime1">
              <a:rPr lang="ru-RU"/>
              <a:pPr>
                <a:defRPr/>
              </a:pPr>
              <a:t>05.04.2022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DCD7137-C78A-4FA3-9868-4A0754A3F522}" type="datetime1">
              <a:rPr lang="ru-RU"/>
              <a:pPr>
                <a:defRPr/>
              </a:pPr>
              <a:t>05.04.2022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altLang="ru-RU" smtClean="0"/>
              <a:t>ПРИМЕЧАНИЕ. Чтобы заменить рисунок, просто выделите и удалите его. Затем щелкните значок вставки рисунка, чтобы заменить его собственным изображением.</a:t>
            </a:r>
          </a:p>
        </p:txBody>
      </p:sp>
      <p:sp>
        <p:nvSpPr>
          <p:cNvPr id="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>
                <a:cs typeface="Arial" charset="0"/>
              </a:rPr>
              <a:t>1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2413" y="1981200"/>
            <a:ext cx="9144000" cy="2609851"/>
          </a:xfrm>
        </p:spPr>
        <p:txBody>
          <a:bodyPr rtlCol="0">
            <a:normAutofit/>
          </a:bodyPr>
          <a:lstStyle>
            <a:lvl1pPr algn="l" rtl="0">
              <a:defRPr sz="660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2413" y="4800600"/>
            <a:ext cx="9144000" cy="1143000"/>
          </a:xfrm>
        </p:spPr>
        <p:txBody>
          <a:bodyPr rtlCol="0"/>
          <a:lstStyle>
            <a:lvl1pPr marL="0" indent="0" algn="l" rtl="0">
              <a:buNone/>
              <a:defRPr sz="2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373978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5"/>
          <p:cNvSpPr>
            <a:spLocks/>
          </p:cNvSpPr>
          <p:nvPr/>
        </p:nvSpPr>
        <p:spPr bwMode="auto">
          <a:xfrm>
            <a:off x="365125" y="279400"/>
            <a:ext cx="11485563" cy="6280150"/>
          </a:xfrm>
          <a:custGeom>
            <a:avLst/>
            <a:gdLst>
              <a:gd name="T0" fmla="*/ 2147483646 w 10439"/>
              <a:gd name="T1" fmla="*/ 2147483646 h 10492"/>
              <a:gd name="T2" fmla="*/ 2147483646 w 10439"/>
              <a:gd name="T3" fmla="*/ 2147483646 h 10492"/>
              <a:gd name="T4" fmla="*/ 2147483646 w 10439"/>
              <a:gd name="T5" fmla="*/ 2147483646 h 10492"/>
              <a:gd name="T6" fmla="*/ 2147483646 w 10439"/>
              <a:gd name="T7" fmla="*/ 0 h 10492"/>
              <a:gd name="T8" fmla="*/ 2147483646 w 10439"/>
              <a:gd name="T9" fmla="*/ 2147483646 h 10492"/>
              <a:gd name="T10" fmla="*/ 0 w 10439"/>
              <a:gd name="T11" fmla="*/ 2147483646 h 10492"/>
              <a:gd name="T12" fmla="*/ 2147483646 w 10439"/>
              <a:gd name="T13" fmla="*/ 2147483646 h 10492"/>
              <a:gd name="T14" fmla="*/ 2147483646 w 10439"/>
              <a:gd name="T15" fmla="*/ 2147483646 h 10492"/>
              <a:gd name="T16" fmla="*/ 2147483646 w 10439"/>
              <a:gd name="T17" fmla="*/ 2147483646 h 1049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0439" h="10492">
                <a:moveTo>
                  <a:pt x="9851" y="10492"/>
                </a:moveTo>
                <a:cubicBezTo>
                  <a:pt x="9772" y="9895"/>
                  <a:pt x="10126" y="9428"/>
                  <a:pt x="10439" y="9531"/>
                </a:cubicBezTo>
                <a:cubicBezTo>
                  <a:pt x="10444" y="6732"/>
                  <a:pt x="10392" y="3690"/>
                  <a:pt x="10397" y="891"/>
                </a:cubicBezTo>
                <a:cubicBezTo>
                  <a:pt x="10076" y="887"/>
                  <a:pt x="9702" y="453"/>
                  <a:pt x="9701" y="0"/>
                </a:cubicBezTo>
                <a:lnTo>
                  <a:pt x="695" y="2"/>
                </a:lnTo>
                <a:cubicBezTo>
                  <a:pt x="702" y="501"/>
                  <a:pt x="529" y="1058"/>
                  <a:pt x="0" y="1029"/>
                </a:cubicBezTo>
                <a:cubicBezTo>
                  <a:pt x="11" y="3887"/>
                  <a:pt x="23" y="6746"/>
                  <a:pt x="34" y="9604"/>
                </a:cubicBezTo>
                <a:cubicBezTo>
                  <a:pt x="339" y="9463"/>
                  <a:pt x="751" y="9896"/>
                  <a:pt x="679" y="10484"/>
                </a:cubicBezTo>
                <a:lnTo>
                  <a:pt x="9851" y="1049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" name="Полилиния 6"/>
          <p:cNvSpPr>
            <a:spLocks/>
          </p:cNvSpPr>
          <p:nvPr/>
        </p:nvSpPr>
        <p:spPr bwMode="auto">
          <a:xfrm>
            <a:off x="452438" y="336550"/>
            <a:ext cx="11322050" cy="6153150"/>
          </a:xfrm>
          <a:custGeom>
            <a:avLst/>
            <a:gdLst>
              <a:gd name="T0" fmla="*/ 763864 w 11322355"/>
              <a:gd name="T1" fmla="*/ 0 h 6153799"/>
              <a:gd name="T2" fmla="*/ 10478560 w 11322355"/>
              <a:gd name="T3" fmla="*/ 0 h 6153799"/>
              <a:gd name="T4" fmla="*/ 11269917 w 11322355"/>
              <a:gd name="T5" fmla="*/ 549133 h 6153799"/>
              <a:gd name="T6" fmla="*/ 11321440 w 11322355"/>
              <a:gd name="T7" fmla="*/ 5565046 h 6153799"/>
              <a:gd name="T8" fmla="*/ 10655869 w 11322355"/>
              <a:gd name="T9" fmla="*/ 6151852 h 6153799"/>
              <a:gd name="T10" fmla="*/ 778499 w 11322355"/>
              <a:gd name="T11" fmla="*/ 6127306 h 6153799"/>
              <a:gd name="T12" fmla="*/ 17247 w 11322355"/>
              <a:gd name="T13" fmla="*/ 5582579 h 6153799"/>
              <a:gd name="T14" fmla="*/ 8834 w 11322355"/>
              <a:gd name="T15" fmla="*/ 627453 h 6153799"/>
              <a:gd name="T16" fmla="*/ 763864 w 11322355"/>
              <a:gd name="T17" fmla="*/ 0 h 615379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1322355" h="6153799">
                <a:moveTo>
                  <a:pt x="763927" y="0"/>
                </a:moveTo>
                <a:lnTo>
                  <a:pt x="10479406" y="0"/>
                </a:lnTo>
                <a:cubicBezTo>
                  <a:pt x="10526144" y="265985"/>
                  <a:pt x="11033800" y="530729"/>
                  <a:pt x="11270829" y="549307"/>
                </a:cubicBezTo>
                <a:cubicBezTo>
                  <a:pt x="11279242" y="2224925"/>
                  <a:pt x="11313943" y="3891189"/>
                  <a:pt x="11322355" y="5566807"/>
                </a:cubicBezTo>
                <a:cubicBezTo>
                  <a:pt x="10954316" y="5548098"/>
                  <a:pt x="10606256" y="5874334"/>
                  <a:pt x="10656730" y="6153799"/>
                </a:cubicBezTo>
                <a:lnTo>
                  <a:pt x="778562" y="6129244"/>
                </a:lnTo>
                <a:cubicBezTo>
                  <a:pt x="761737" y="5887781"/>
                  <a:pt x="605058" y="5620595"/>
                  <a:pt x="17247" y="5584346"/>
                </a:cubicBezTo>
                <a:cubicBezTo>
                  <a:pt x="38277" y="4716720"/>
                  <a:pt x="-21660" y="1512817"/>
                  <a:pt x="8834" y="627651"/>
                </a:cubicBezTo>
                <a:cubicBezTo>
                  <a:pt x="504996" y="568288"/>
                  <a:pt x="716694" y="362929"/>
                  <a:pt x="7639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D8DF47-89D2-4951-885D-C7B98A69B7C4}" type="datetime1">
              <a:rPr lang="ru-RU"/>
              <a:pPr>
                <a:defRPr/>
              </a:pPr>
              <a:t>05.04.2022</a:t>
            </a:fld>
            <a:endParaRPr lang="ru-RU" dirty="0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730124491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>
            <a:lvl1pPr algn="l" rtl="0">
              <a:defRPr sz="480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3" y="4800600"/>
            <a:ext cx="9144000" cy="1143000"/>
          </a:xfrm>
        </p:spPr>
        <p:txBody>
          <a:bodyPr rtlCol="0"/>
          <a:lstStyle>
            <a:lvl1pPr marL="0" indent="0" algn="l" rtl="0">
              <a:buNone/>
              <a:defRPr sz="2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63920-8860-48A8-9DD9-C9175F392EEE}" type="datetime1">
              <a:rPr lang="ru-RU"/>
              <a:pPr>
                <a:defRPr/>
              </a:pPr>
              <a:t>05.04.2022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95696054"/>
      </p:ext>
    </p:extLst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5"/>
          <p:cNvSpPr>
            <a:spLocks/>
          </p:cNvSpPr>
          <p:nvPr/>
        </p:nvSpPr>
        <p:spPr bwMode="auto">
          <a:xfrm>
            <a:off x="365125" y="279400"/>
            <a:ext cx="11485563" cy="6280150"/>
          </a:xfrm>
          <a:custGeom>
            <a:avLst/>
            <a:gdLst>
              <a:gd name="T0" fmla="*/ 2147483646 w 10439"/>
              <a:gd name="T1" fmla="*/ 2147483646 h 10492"/>
              <a:gd name="T2" fmla="*/ 2147483646 w 10439"/>
              <a:gd name="T3" fmla="*/ 2147483646 h 10492"/>
              <a:gd name="T4" fmla="*/ 2147483646 w 10439"/>
              <a:gd name="T5" fmla="*/ 2147483646 h 10492"/>
              <a:gd name="T6" fmla="*/ 2147483646 w 10439"/>
              <a:gd name="T7" fmla="*/ 0 h 10492"/>
              <a:gd name="T8" fmla="*/ 2147483646 w 10439"/>
              <a:gd name="T9" fmla="*/ 2147483646 h 10492"/>
              <a:gd name="T10" fmla="*/ 0 w 10439"/>
              <a:gd name="T11" fmla="*/ 2147483646 h 10492"/>
              <a:gd name="T12" fmla="*/ 2147483646 w 10439"/>
              <a:gd name="T13" fmla="*/ 2147483646 h 10492"/>
              <a:gd name="T14" fmla="*/ 2147483646 w 10439"/>
              <a:gd name="T15" fmla="*/ 2147483646 h 10492"/>
              <a:gd name="T16" fmla="*/ 2147483646 w 10439"/>
              <a:gd name="T17" fmla="*/ 2147483646 h 1049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0439" h="10492">
                <a:moveTo>
                  <a:pt x="9851" y="10492"/>
                </a:moveTo>
                <a:cubicBezTo>
                  <a:pt x="9772" y="9895"/>
                  <a:pt x="10126" y="9428"/>
                  <a:pt x="10439" y="9531"/>
                </a:cubicBezTo>
                <a:cubicBezTo>
                  <a:pt x="10444" y="6732"/>
                  <a:pt x="10392" y="3690"/>
                  <a:pt x="10397" y="891"/>
                </a:cubicBezTo>
                <a:cubicBezTo>
                  <a:pt x="10076" y="887"/>
                  <a:pt x="9702" y="453"/>
                  <a:pt x="9701" y="0"/>
                </a:cubicBezTo>
                <a:lnTo>
                  <a:pt x="695" y="2"/>
                </a:lnTo>
                <a:cubicBezTo>
                  <a:pt x="702" y="501"/>
                  <a:pt x="529" y="1058"/>
                  <a:pt x="0" y="1029"/>
                </a:cubicBezTo>
                <a:cubicBezTo>
                  <a:pt x="11" y="3887"/>
                  <a:pt x="23" y="6746"/>
                  <a:pt x="34" y="9604"/>
                </a:cubicBezTo>
                <a:cubicBezTo>
                  <a:pt x="339" y="9463"/>
                  <a:pt x="751" y="9896"/>
                  <a:pt x="679" y="10484"/>
                </a:cubicBezTo>
                <a:lnTo>
                  <a:pt x="9851" y="1049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Полилиния 5"/>
          <p:cNvSpPr>
            <a:spLocks/>
          </p:cNvSpPr>
          <p:nvPr/>
        </p:nvSpPr>
        <p:spPr bwMode="auto">
          <a:xfrm>
            <a:off x="0" y="0"/>
            <a:ext cx="0" cy="0"/>
          </a:xfrm>
          <a:custGeom>
            <a:avLst/>
            <a:gdLst>
              <a:gd name="T0" fmla="*/ 1021 w 1127"/>
              <a:gd name="T1" fmla="*/ 771 h 773"/>
              <a:gd name="T2" fmla="*/ 1020 w 1127"/>
              <a:gd name="T3" fmla="*/ 756 h 773"/>
              <a:gd name="T4" fmla="*/ 1109 w 1127"/>
              <a:gd name="T5" fmla="*/ 665 h 773"/>
              <a:gd name="T6" fmla="*/ 1127 w 1127"/>
              <a:gd name="T7" fmla="*/ 666 h 773"/>
              <a:gd name="T8" fmla="*/ 1117 w 1127"/>
              <a:gd name="T9" fmla="*/ 108 h 773"/>
              <a:gd name="T10" fmla="*/ 1101 w 1127"/>
              <a:gd name="T11" fmla="*/ 109 h 773"/>
              <a:gd name="T12" fmla="*/ 1006 w 1127"/>
              <a:gd name="T13" fmla="*/ 10 h 773"/>
              <a:gd name="T14" fmla="*/ 1006 w 1127"/>
              <a:gd name="T15" fmla="*/ 0 h 773"/>
              <a:gd name="T16" fmla="*/ 92 w 1127"/>
              <a:gd name="T17" fmla="*/ 3 h 773"/>
              <a:gd name="T18" fmla="*/ 95 w 1127"/>
              <a:gd name="T19" fmla="*/ 28 h 773"/>
              <a:gd name="T20" fmla="*/ 5 w 1127"/>
              <a:gd name="T21" fmla="*/ 119 h 773"/>
              <a:gd name="T22" fmla="*/ 0 w 1127"/>
              <a:gd name="T23" fmla="*/ 119 h 773"/>
              <a:gd name="T24" fmla="*/ 6 w 1127"/>
              <a:gd name="T25" fmla="*/ 675 h 773"/>
              <a:gd name="T26" fmla="*/ 24 w 1127"/>
              <a:gd name="T27" fmla="*/ 673 h 773"/>
              <a:gd name="T28" fmla="*/ 119 w 1127"/>
              <a:gd name="T29" fmla="*/ 765 h 773"/>
              <a:gd name="T30" fmla="*/ 119 w 1127"/>
              <a:gd name="T31" fmla="*/ 773 h 773"/>
              <a:gd name="T32" fmla="*/ 1021 w 1127"/>
              <a:gd name="T33" fmla="*/ 771 h 773"/>
              <a:gd name="connsiteX0" fmla="*/ 9133 w 10074"/>
              <a:gd name="connsiteY0" fmla="*/ 10050 h 10076"/>
              <a:gd name="connsiteX1" fmla="*/ 9125 w 10074"/>
              <a:gd name="connsiteY1" fmla="*/ 9856 h 10076"/>
              <a:gd name="connsiteX2" fmla="*/ 9914 w 10074"/>
              <a:gd name="connsiteY2" fmla="*/ 8679 h 10076"/>
              <a:gd name="connsiteX3" fmla="*/ 10074 w 10074"/>
              <a:gd name="connsiteY3" fmla="*/ 8692 h 10076"/>
              <a:gd name="connsiteX4" fmla="*/ 9985 w 10074"/>
              <a:gd name="connsiteY4" fmla="*/ 1473 h 10076"/>
              <a:gd name="connsiteX5" fmla="*/ 9843 w 10074"/>
              <a:gd name="connsiteY5" fmla="*/ 1486 h 10076"/>
              <a:gd name="connsiteX6" fmla="*/ 9000 w 10074"/>
              <a:gd name="connsiteY6" fmla="*/ 205 h 10076"/>
              <a:gd name="connsiteX7" fmla="*/ 9000 w 10074"/>
              <a:gd name="connsiteY7" fmla="*/ 76 h 10076"/>
              <a:gd name="connsiteX8" fmla="*/ 890 w 10074"/>
              <a:gd name="connsiteY8" fmla="*/ 115 h 10076"/>
              <a:gd name="connsiteX9" fmla="*/ 118 w 10074"/>
              <a:gd name="connsiteY9" fmla="*/ 1615 h 10076"/>
              <a:gd name="connsiteX10" fmla="*/ 74 w 10074"/>
              <a:gd name="connsiteY10" fmla="*/ 1615 h 10076"/>
              <a:gd name="connsiteX11" fmla="*/ 127 w 10074"/>
              <a:gd name="connsiteY11" fmla="*/ 8808 h 10076"/>
              <a:gd name="connsiteX12" fmla="*/ 287 w 10074"/>
              <a:gd name="connsiteY12" fmla="*/ 8782 h 10076"/>
              <a:gd name="connsiteX13" fmla="*/ 1130 w 10074"/>
              <a:gd name="connsiteY13" fmla="*/ 9973 h 10076"/>
              <a:gd name="connsiteX14" fmla="*/ 1130 w 10074"/>
              <a:gd name="connsiteY14" fmla="*/ 10076 h 10076"/>
              <a:gd name="connsiteX15" fmla="*/ 9133 w 10074"/>
              <a:gd name="connsiteY15" fmla="*/ 10050 h 10076"/>
              <a:gd name="connsiteX0" fmla="*/ 9136 w 10077"/>
              <a:gd name="connsiteY0" fmla="*/ 10050 h 10076"/>
              <a:gd name="connsiteX1" fmla="*/ 9128 w 10077"/>
              <a:gd name="connsiteY1" fmla="*/ 9856 h 10076"/>
              <a:gd name="connsiteX2" fmla="*/ 9917 w 10077"/>
              <a:gd name="connsiteY2" fmla="*/ 8679 h 10076"/>
              <a:gd name="connsiteX3" fmla="*/ 10077 w 10077"/>
              <a:gd name="connsiteY3" fmla="*/ 8692 h 10076"/>
              <a:gd name="connsiteX4" fmla="*/ 9988 w 10077"/>
              <a:gd name="connsiteY4" fmla="*/ 1473 h 10076"/>
              <a:gd name="connsiteX5" fmla="*/ 9846 w 10077"/>
              <a:gd name="connsiteY5" fmla="*/ 1486 h 10076"/>
              <a:gd name="connsiteX6" fmla="*/ 9003 w 10077"/>
              <a:gd name="connsiteY6" fmla="*/ 205 h 10076"/>
              <a:gd name="connsiteX7" fmla="*/ 9003 w 10077"/>
              <a:gd name="connsiteY7" fmla="*/ 76 h 10076"/>
              <a:gd name="connsiteX8" fmla="*/ 893 w 10077"/>
              <a:gd name="connsiteY8" fmla="*/ 115 h 10076"/>
              <a:gd name="connsiteX9" fmla="*/ 121 w 10077"/>
              <a:gd name="connsiteY9" fmla="*/ 1615 h 10076"/>
              <a:gd name="connsiteX10" fmla="*/ 130 w 10077"/>
              <a:gd name="connsiteY10" fmla="*/ 8808 h 10076"/>
              <a:gd name="connsiteX11" fmla="*/ 290 w 10077"/>
              <a:gd name="connsiteY11" fmla="*/ 8782 h 10076"/>
              <a:gd name="connsiteX12" fmla="*/ 1133 w 10077"/>
              <a:gd name="connsiteY12" fmla="*/ 9973 h 10076"/>
              <a:gd name="connsiteX13" fmla="*/ 1133 w 10077"/>
              <a:gd name="connsiteY13" fmla="*/ 10076 h 10076"/>
              <a:gd name="connsiteX14" fmla="*/ 9136 w 10077"/>
              <a:gd name="connsiteY14" fmla="*/ 10050 h 10076"/>
              <a:gd name="connsiteX0" fmla="*/ 9136 w 10077"/>
              <a:gd name="connsiteY0" fmla="*/ 10050 h 10076"/>
              <a:gd name="connsiteX1" fmla="*/ 9128 w 10077"/>
              <a:gd name="connsiteY1" fmla="*/ 9856 h 10076"/>
              <a:gd name="connsiteX2" fmla="*/ 9917 w 10077"/>
              <a:gd name="connsiteY2" fmla="*/ 8679 h 10076"/>
              <a:gd name="connsiteX3" fmla="*/ 10077 w 10077"/>
              <a:gd name="connsiteY3" fmla="*/ 8692 h 10076"/>
              <a:gd name="connsiteX4" fmla="*/ 9988 w 10077"/>
              <a:gd name="connsiteY4" fmla="*/ 1473 h 10076"/>
              <a:gd name="connsiteX5" fmla="*/ 9846 w 10077"/>
              <a:gd name="connsiteY5" fmla="*/ 1486 h 10076"/>
              <a:gd name="connsiteX6" fmla="*/ 9003 w 10077"/>
              <a:gd name="connsiteY6" fmla="*/ 205 h 10076"/>
              <a:gd name="connsiteX7" fmla="*/ 9003 w 10077"/>
              <a:gd name="connsiteY7" fmla="*/ 76 h 10076"/>
              <a:gd name="connsiteX8" fmla="*/ 893 w 10077"/>
              <a:gd name="connsiteY8" fmla="*/ 115 h 10076"/>
              <a:gd name="connsiteX9" fmla="*/ 121 w 10077"/>
              <a:gd name="connsiteY9" fmla="*/ 1615 h 10076"/>
              <a:gd name="connsiteX10" fmla="*/ 130 w 10077"/>
              <a:gd name="connsiteY10" fmla="*/ 8808 h 10076"/>
              <a:gd name="connsiteX11" fmla="*/ 1133 w 10077"/>
              <a:gd name="connsiteY11" fmla="*/ 9973 h 10076"/>
              <a:gd name="connsiteX12" fmla="*/ 1133 w 10077"/>
              <a:gd name="connsiteY12" fmla="*/ 10076 h 10076"/>
              <a:gd name="connsiteX13" fmla="*/ 9136 w 10077"/>
              <a:gd name="connsiteY13" fmla="*/ 10050 h 10076"/>
              <a:gd name="connsiteX0" fmla="*/ 9136 w 10077"/>
              <a:gd name="connsiteY0" fmla="*/ 10050 h 10076"/>
              <a:gd name="connsiteX1" fmla="*/ 9128 w 10077"/>
              <a:gd name="connsiteY1" fmla="*/ 9856 h 10076"/>
              <a:gd name="connsiteX2" fmla="*/ 9917 w 10077"/>
              <a:gd name="connsiteY2" fmla="*/ 8679 h 10076"/>
              <a:gd name="connsiteX3" fmla="*/ 10077 w 10077"/>
              <a:gd name="connsiteY3" fmla="*/ 8692 h 10076"/>
              <a:gd name="connsiteX4" fmla="*/ 9988 w 10077"/>
              <a:gd name="connsiteY4" fmla="*/ 1473 h 10076"/>
              <a:gd name="connsiteX5" fmla="*/ 9846 w 10077"/>
              <a:gd name="connsiteY5" fmla="*/ 1486 h 10076"/>
              <a:gd name="connsiteX6" fmla="*/ 9003 w 10077"/>
              <a:gd name="connsiteY6" fmla="*/ 205 h 10076"/>
              <a:gd name="connsiteX7" fmla="*/ 9003 w 10077"/>
              <a:gd name="connsiteY7" fmla="*/ 76 h 10076"/>
              <a:gd name="connsiteX8" fmla="*/ 893 w 10077"/>
              <a:gd name="connsiteY8" fmla="*/ 115 h 10076"/>
              <a:gd name="connsiteX9" fmla="*/ 121 w 10077"/>
              <a:gd name="connsiteY9" fmla="*/ 1615 h 10076"/>
              <a:gd name="connsiteX10" fmla="*/ 130 w 10077"/>
              <a:gd name="connsiteY10" fmla="*/ 8808 h 10076"/>
              <a:gd name="connsiteX11" fmla="*/ 1133 w 10077"/>
              <a:gd name="connsiteY11" fmla="*/ 10076 h 10076"/>
              <a:gd name="connsiteX12" fmla="*/ 9136 w 10077"/>
              <a:gd name="connsiteY12" fmla="*/ 10050 h 10076"/>
              <a:gd name="connsiteX0" fmla="*/ 9181 w 10122"/>
              <a:gd name="connsiteY0" fmla="*/ 10017 h 10043"/>
              <a:gd name="connsiteX1" fmla="*/ 9173 w 10122"/>
              <a:gd name="connsiteY1" fmla="*/ 9823 h 10043"/>
              <a:gd name="connsiteX2" fmla="*/ 9962 w 10122"/>
              <a:gd name="connsiteY2" fmla="*/ 8646 h 10043"/>
              <a:gd name="connsiteX3" fmla="*/ 10122 w 10122"/>
              <a:gd name="connsiteY3" fmla="*/ 8659 h 10043"/>
              <a:gd name="connsiteX4" fmla="*/ 10033 w 10122"/>
              <a:gd name="connsiteY4" fmla="*/ 1440 h 10043"/>
              <a:gd name="connsiteX5" fmla="*/ 9891 w 10122"/>
              <a:gd name="connsiteY5" fmla="*/ 1453 h 10043"/>
              <a:gd name="connsiteX6" fmla="*/ 9048 w 10122"/>
              <a:gd name="connsiteY6" fmla="*/ 172 h 10043"/>
              <a:gd name="connsiteX7" fmla="*/ 9048 w 10122"/>
              <a:gd name="connsiteY7" fmla="*/ 43 h 10043"/>
              <a:gd name="connsiteX8" fmla="*/ 938 w 10122"/>
              <a:gd name="connsiteY8" fmla="*/ 82 h 10043"/>
              <a:gd name="connsiteX9" fmla="*/ 87 w 10122"/>
              <a:gd name="connsiteY9" fmla="*/ 1121 h 10043"/>
              <a:gd name="connsiteX10" fmla="*/ 175 w 10122"/>
              <a:gd name="connsiteY10" fmla="*/ 8775 h 10043"/>
              <a:gd name="connsiteX11" fmla="*/ 1178 w 10122"/>
              <a:gd name="connsiteY11" fmla="*/ 10043 h 10043"/>
              <a:gd name="connsiteX12" fmla="*/ 9181 w 10122"/>
              <a:gd name="connsiteY12" fmla="*/ 10017 h 10043"/>
              <a:gd name="connsiteX0" fmla="*/ 9655 w 10596"/>
              <a:gd name="connsiteY0" fmla="*/ 10017 h 10043"/>
              <a:gd name="connsiteX1" fmla="*/ 9647 w 10596"/>
              <a:gd name="connsiteY1" fmla="*/ 9823 h 10043"/>
              <a:gd name="connsiteX2" fmla="*/ 10436 w 10596"/>
              <a:gd name="connsiteY2" fmla="*/ 8646 h 10043"/>
              <a:gd name="connsiteX3" fmla="*/ 10596 w 10596"/>
              <a:gd name="connsiteY3" fmla="*/ 8659 h 10043"/>
              <a:gd name="connsiteX4" fmla="*/ 10507 w 10596"/>
              <a:gd name="connsiteY4" fmla="*/ 1440 h 10043"/>
              <a:gd name="connsiteX5" fmla="*/ 10365 w 10596"/>
              <a:gd name="connsiteY5" fmla="*/ 1453 h 10043"/>
              <a:gd name="connsiteX6" fmla="*/ 9522 w 10596"/>
              <a:gd name="connsiteY6" fmla="*/ 172 h 10043"/>
              <a:gd name="connsiteX7" fmla="*/ 9522 w 10596"/>
              <a:gd name="connsiteY7" fmla="*/ 43 h 10043"/>
              <a:gd name="connsiteX8" fmla="*/ 1412 w 10596"/>
              <a:gd name="connsiteY8" fmla="*/ 82 h 10043"/>
              <a:gd name="connsiteX9" fmla="*/ 561 w 10596"/>
              <a:gd name="connsiteY9" fmla="*/ 1121 h 10043"/>
              <a:gd name="connsiteX10" fmla="*/ 649 w 10596"/>
              <a:gd name="connsiteY10" fmla="*/ 8775 h 10043"/>
              <a:gd name="connsiteX11" fmla="*/ 1652 w 10596"/>
              <a:gd name="connsiteY11" fmla="*/ 10043 h 10043"/>
              <a:gd name="connsiteX12" fmla="*/ 9655 w 10596"/>
              <a:gd name="connsiteY12" fmla="*/ 10017 h 10043"/>
              <a:gd name="connsiteX0" fmla="*/ 9655 w 10596"/>
              <a:gd name="connsiteY0" fmla="*/ 10017 h 10043"/>
              <a:gd name="connsiteX1" fmla="*/ 9647 w 10596"/>
              <a:gd name="connsiteY1" fmla="*/ 9823 h 10043"/>
              <a:gd name="connsiteX2" fmla="*/ 10436 w 10596"/>
              <a:gd name="connsiteY2" fmla="*/ 8646 h 10043"/>
              <a:gd name="connsiteX3" fmla="*/ 10596 w 10596"/>
              <a:gd name="connsiteY3" fmla="*/ 8659 h 10043"/>
              <a:gd name="connsiteX4" fmla="*/ 10507 w 10596"/>
              <a:gd name="connsiteY4" fmla="*/ 1440 h 10043"/>
              <a:gd name="connsiteX5" fmla="*/ 10365 w 10596"/>
              <a:gd name="connsiteY5" fmla="*/ 1453 h 10043"/>
              <a:gd name="connsiteX6" fmla="*/ 9522 w 10596"/>
              <a:gd name="connsiteY6" fmla="*/ 172 h 10043"/>
              <a:gd name="connsiteX7" fmla="*/ 9522 w 10596"/>
              <a:gd name="connsiteY7" fmla="*/ 43 h 10043"/>
              <a:gd name="connsiteX8" fmla="*/ 1412 w 10596"/>
              <a:gd name="connsiteY8" fmla="*/ 82 h 10043"/>
              <a:gd name="connsiteX9" fmla="*/ 561 w 10596"/>
              <a:gd name="connsiteY9" fmla="*/ 1121 h 10043"/>
              <a:gd name="connsiteX10" fmla="*/ 649 w 10596"/>
              <a:gd name="connsiteY10" fmla="*/ 8775 h 10043"/>
              <a:gd name="connsiteX11" fmla="*/ 1652 w 10596"/>
              <a:gd name="connsiteY11" fmla="*/ 10043 h 10043"/>
              <a:gd name="connsiteX12" fmla="*/ 9655 w 10596"/>
              <a:gd name="connsiteY12" fmla="*/ 10017 h 10043"/>
              <a:gd name="connsiteX0" fmla="*/ 9131 w 10072"/>
              <a:gd name="connsiteY0" fmla="*/ 10017 h 10043"/>
              <a:gd name="connsiteX1" fmla="*/ 9123 w 10072"/>
              <a:gd name="connsiteY1" fmla="*/ 9823 h 10043"/>
              <a:gd name="connsiteX2" fmla="*/ 9912 w 10072"/>
              <a:gd name="connsiteY2" fmla="*/ 8646 h 10043"/>
              <a:gd name="connsiteX3" fmla="*/ 10072 w 10072"/>
              <a:gd name="connsiteY3" fmla="*/ 8659 h 10043"/>
              <a:gd name="connsiteX4" fmla="*/ 9983 w 10072"/>
              <a:gd name="connsiteY4" fmla="*/ 1440 h 10043"/>
              <a:gd name="connsiteX5" fmla="*/ 9841 w 10072"/>
              <a:gd name="connsiteY5" fmla="*/ 1453 h 10043"/>
              <a:gd name="connsiteX6" fmla="*/ 8998 w 10072"/>
              <a:gd name="connsiteY6" fmla="*/ 172 h 10043"/>
              <a:gd name="connsiteX7" fmla="*/ 8998 w 10072"/>
              <a:gd name="connsiteY7" fmla="*/ 43 h 10043"/>
              <a:gd name="connsiteX8" fmla="*/ 888 w 10072"/>
              <a:gd name="connsiteY8" fmla="*/ 82 h 10043"/>
              <a:gd name="connsiteX9" fmla="*/ 37 w 10072"/>
              <a:gd name="connsiteY9" fmla="*/ 1121 h 10043"/>
              <a:gd name="connsiteX10" fmla="*/ 125 w 10072"/>
              <a:gd name="connsiteY10" fmla="*/ 8775 h 10043"/>
              <a:gd name="connsiteX11" fmla="*/ 1128 w 10072"/>
              <a:gd name="connsiteY11" fmla="*/ 10043 h 10043"/>
              <a:gd name="connsiteX12" fmla="*/ 9131 w 10072"/>
              <a:gd name="connsiteY12" fmla="*/ 10017 h 10043"/>
              <a:gd name="connsiteX0" fmla="*/ 9131 w 10072"/>
              <a:gd name="connsiteY0" fmla="*/ 9974 h 10000"/>
              <a:gd name="connsiteX1" fmla="*/ 9123 w 10072"/>
              <a:gd name="connsiteY1" fmla="*/ 9780 h 10000"/>
              <a:gd name="connsiteX2" fmla="*/ 9912 w 10072"/>
              <a:gd name="connsiteY2" fmla="*/ 8603 h 10000"/>
              <a:gd name="connsiteX3" fmla="*/ 10072 w 10072"/>
              <a:gd name="connsiteY3" fmla="*/ 8616 h 10000"/>
              <a:gd name="connsiteX4" fmla="*/ 9983 w 10072"/>
              <a:gd name="connsiteY4" fmla="*/ 1397 h 10000"/>
              <a:gd name="connsiteX5" fmla="*/ 9841 w 10072"/>
              <a:gd name="connsiteY5" fmla="*/ 1410 h 10000"/>
              <a:gd name="connsiteX6" fmla="*/ 8998 w 10072"/>
              <a:gd name="connsiteY6" fmla="*/ 129 h 10000"/>
              <a:gd name="connsiteX7" fmla="*/ 8998 w 10072"/>
              <a:gd name="connsiteY7" fmla="*/ 0 h 10000"/>
              <a:gd name="connsiteX8" fmla="*/ 888 w 10072"/>
              <a:gd name="connsiteY8" fmla="*/ 39 h 10000"/>
              <a:gd name="connsiteX9" fmla="*/ 37 w 10072"/>
              <a:gd name="connsiteY9" fmla="*/ 1078 h 10000"/>
              <a:gd name="connsiteX10" fmla="*/ 125 w 10072"/>
              <a:gd name="connsiteY10" fmla="*/ 8732 h 10000"/>
              <a:gd name="connsiteX11" fmla="*/ 1128 w 10072"/>
              <a:gd name="connsiteY11" fmla="*/ 10000 h 10000"/>
              <a:gd name="connsiteX12" fmla="*/ 9131 w 10072"/>
              <a:gd name="connsiteY12" fmla="*/ 9974 h 10000"/>
              <a:gd name="connsiteX0" fmla="*/ 9131 w 10072"/>
              <a:gd name="connsiteY0" fmla="*/ 9974 h 10000"/>
              <a:gd name="connsiteX1" fmla="*/ 9123 w 10072"/>
              <a:gd name="connsiteY1" fmla="*/ 9780 h 10000"/>
              <a:gd name="connsiteX2" fmla="*/ 9912 w 10072"/>
              <a:gd name="connsiteY2" fmla="*/ 8603 h 10000"/>
              <a:gd name="connsiteX3" fmla="*/ 10072 w 10072"/>
              <a:gd name="connsiteY3" fmla="*/ 8616 h 10000"/>
              <a:gd name="connsiteX4" fmla="*/ 9983 w 10072"/>
              <a:gd name="connsiteY4" fmla="*/ 1397 h 10000"/>
              <a:gd name="connsiteX5" fmla="*/ 9841 w 10072"/>
              <a:gd name="connsiteY5" fmla="*/ 1410 h 10000"/>
              <a:gd name="connsiteX6" fmla="*/ 8998 w 10072"/>
              <a:gd name="connsiteY6" fmla="*/ 129 h 10000"/>
              <a:gd name="connsiteX7" fmla="*/ 8998 w 10072"/>
              <a:gd name="connsiteY7" fmla="*/ 0 h 10000"/>
              <a:gd name="connsiteX8" fmla="*/ 888 w 10072"/>
              <a:gd name="connsiteY8" fmla="*/ 39 h 10000"/>
              <a:gd name="connsiteX9" fmla="*/ 37 w 10072"/>
              <a:gd name="connsiteY9" fmla="*/ 1078 h 10000"/>
              <a:gd name="connsiteX10" fmla="*/ 125 w 10072"/>
              <a:gd name="connsiteY10" fmla="*/ 8732 h 10000"/>
              <a:gd name="connsiteX11" fmla="*/ 1128 w 10072"/>
              <a:gd name="connsiteY11" fmla="*/ 10000 h 10000"/>
              <a:gd name="connsiteX12" fmla="*/ 9131 w 10072"/>
              <a:gd name="connsiteY12" fmla="*/ 9974 h 10000"/>
              <a:gd name="connsiteX0" fmla="*/ 9131 w 10072"/>
              <a:gd name="connsiteY0" fmla="*/ 9974 h 10000"/>
              <a:gd name="connsiteX1" fmla="*/ 9123 w 10072"/>
              <a:gd name="connsiteY1" fmla="*/ 9780 h 10000"/>
              <a:gd name="connsiteX2" fmla="*/ 9912 w 10072"/>
              <a:gd name="connsiteY2" fmla="*/ 8603 h 10000"/>
              <a:gd name="connsiteX3" fmla="*/ 10072 w 10072"/>
              <a:gd name="connsiteY3" fmla="*/ 8616 h 10000"/>
              <a:gd name="connsiteX4" fmla="*/ 9983 w 10072"/>
              <a:gd name="connsiteY4" fmla="*/ 1397 h 10000"/>
              <a:gd name="connsiteX5" fmla="*/ 9841 w 10072"/>
              <a:gd name="connsiteY5" fmla="*/ 1410 h 10000"/>
              <a:gd name="connsiteX6" fmla="*/ 8998 w 10072"/>
              <a:gd name="connsiteY6" fmla="*/ 129 h 10000"/>
              <a:gd name="connsiteX7" fmla="*/ 8998 w 10072"/>
              <a:gd name="connsiteY7" fmla="*/ 0 h 10000"/>
              <a:gd name="connsiteX8" fmla="*/ 381 w 10072"/>
              <a:gd name="connsiteY8" fmla="*/ 108 h 10000"/>
              <a:gd name="connsiteX9" fmla="*/ 37 w 10072"/>
              <a:gd name="connsiteY9" fmla="*/ 1078 h 10000"/>
              <a:gd name="connsiteX10" fmla="*/ 125 w 10072"/>
              <a:gd name="connsiteY10" fmla="*/ 8732 h 10000"/>
              <a:gd name="connsiteX11" fmla="*/ 1128 w 10072"/>
              <a:gd name="connsiteY11" fmla="*/ 10000 h 10000"/>
              <a:gd name="connsiteX12" fmla="*/ 9131 w 10072"/>
              <a:gd name="connsiteY12" fmla="*/ 9974 h 10000"/>
              <a:gd name="connsiteX0" fmla="*/ 9216 w 10157"/>
              <a:gd name="connsiteY0" fmla="*/ 9974 h 10000"/>
              <a:gd name="connsiteX1" fmla="*/ 9208 w 10157"/>
              <a:gd name="connsiteY1" fmla="*/ 9780 h 10000"/>
              <a:gd name="connsiteX2" fmla="*/ 9997 w 10157"/>
              <a:gd name="connsiteY2" fmla="*/ 8603 h 10000"/>
              <a:gd name="connsiteX3" fmla="*/ 10157 w 10157"/>
              <a:gd name="connsiteY3" fmla="*/ 8616 h 10000"/>
              <a:gd name="connsiteX4" fmla="*/ 10068 w 10157"/>
              <a:gd name="connsiteY4" fmla="*/ 1397 h 10000"/>
              <a:gd name="connsiteX5" fmla="*/ 9926 w 10157"/>
              <a:gd name="connsiteY5" fmla="*/ 1410 h 10000"/>
              <a:gd name="connsiteX6" fmla="*/ 9083 w 10157"/>
              <a:gd name="connsiteY6" fmla="*/ 129 h 10000"/>
              <a:gd name="connsiteX7" fmla="*/ 9083 w 10157"/>
              <a:gd name="connsiteY7" fmla="*/ 0 h 10000"/>
              <a:gd name="connsiteX8" fmla="*/ 466 w 10157"/>
              <a:gd name="connsiteY8" fmla="*/ 108 h 10000"/>
              <a:gd name="connsiteX9" fmla="*/ 11 w 10157"/>
              <a:gd name="connsiteY9" fmla="*/ 778 h 10000"/>
              <a:gd name="connsiteX10" fmla="*/ 210 w 10157"/>
              <a:gd name="connsiteY10" fmla="*/ 8732 h 10000"/>
              <a:gd name="connsiteX11" fmla="*/ 1213 w 10157"/>
              <a:gd name="connsiteY11" fmla="*/ 10000 h 10000"/>
              <a:gd name="connsiteX12" fmla="*/ 9216 w 10157"/>
              <a:gd name="connsiteY12" fmla="*/ 9974 h 10000"/>
              <a:gd name="connsiteX0" fmla="*/ 9216 w 10157"/>
              <a:gd name="connsiteY0" fmla="*/ 9974 h 10000"/>
              <a:gd name="connsiteX1" fmla="*/ 9208 w 10157"/>
              <a:gd name="connsiteY1" fmla="*/ 9780 h 10000"/>
              <a:gd name="connsiteX2" fmla="*/ 9997 w 10157"/>
              <a:gd name="connsiteY2" fmla="*/ 8603 h 10000"/>
              <a:gd name="connsiteX3" fmla="*/ 10157 w 10157"/>
              <a:gd name="connsiteY3" fmla="*/ 8616 h 10000"/>
              <a:gd name="connsiteX4" fmla="*/ 10068 w 10157"/>
              <a:gd name="connsiteY4" fmla="*/ 1397 h 10000"/>
              <a:gd name="connsiteX5" fmla="*/ 9926 w 10157"/>
              <a:gd name="connsiteY5" fmla="*/ 1410 h 10000"/>
              <a:gd name="connsiteX6" fmla="*/ 9083 w 10157"/>
              <a:gd name="connsiteY6" fmla="*/ 129 h 10000"/>
              <a:gd name="connsiteX7" fmla="*/ 9083 w 10157"/>
              <a:gd name="connsiteY7" fmla="*/ 0 h 10000"/>
              <a:gd name="connsiteX8" fmla="*/ 466 w 10157"/>
              <a:gd name="connsiteY8" fmla="*/ 108 h 10000"/>
              <a:gd name="connsiteX9" fmla="*/ 11 w 10157"/>
              <a:gd name="connsiteY9" fmla="*/ 778 h 10000"/>
              <a:gd name="connsiteX10" fmla="*/ 210 w 10157"/>
              <a:gd name="connsiteY10" fmla="*/ 8732 h 10000"/>
              <a:gd name="connsiteX11" fmla="*/ 1213 w 10157"/>
              <a:gd name="connsiteY11" fmla="*/ 10000 h 10000"/>
              <a:gd name="connsiteX12" fmla="*/ 9216 w 10157"/>
              <a:gd name="connsiteY12" fmla="*/ 9974 h 10000"/>
              <a:gd name="connsiteX0" fmla="*/ 9216 w 10157"/>
              <a:gd name="connsiteY0" fmla="*/ 9987 h 10013"/>
              <a:gd name="connsiteX1" fmla="*/ 9208 w 10157"/>
              <a:gd name="connsiteY1" fmla="*/ 9793 h 10013"/>
              <a:gd name="connsiteX2" fmla="*/ 9997 w 10157"/>
              <a:gd name="connsiteY2" fmla="*/ 8616 h 10013"/>
              <a:gd name="connsiteX3" fmla="*/ 10157 w 10157"/>
              <a:gd name="connsiteY3" fmla="*/ 8629 h 10013"/>
              <a:gd name="connsiteX4" fmla="*/ 10068 w 10157"/>
              <a:gd name="connsiteY4" fmla="*/ 1410 h 10013"/>
              <a:gd name="connsiteX5" fmla="*/ 9926 w 10157"/>
              <a:gd name="connsiteY5" fmla="*/ 1423 h 10013"/>
              <a:gd name="connsiteX6" fmla="*/ 9083 w 10157"/>
              <a:gd name="connsiteY6" fmla="*/ 142 h 10013"/>
              <a:gd name="connsiteX7" fmla="*/ 9083 w 10157"/>
              <a:gd name="connsiteY7" fmla="*/ 13 h 10013"/>
              <a:gd name="connsiteX8" fmla="*/ 466 w 10157"/>
              <a:gd name="connsiteY8" fmla="*/ 29 h 10013"/>
              <a:gd name="connsiteX9" fmla="*/ 11 w 10157"/>
              <a:gd name="connsiteY9" fmla="*/ 791 h 10013"/>
              <a:gd name="connsiteX10" fmla="*/ 210 w 10157"/>
              <a:gd name="connsiteY10" fmla="*/ 8745 h 10013"/>
              <a:gd name="connsiteX11" fmla="*/ 1213 w 10157"/>
              <a:gd name="connsiteY11" fmla="*/ 10013 h 10013"/>
              <a:gd name="connsiteX12" fmla="*/ 9216 w 10157"/>
              <a:gd name="connsiteY12" fmla="*/ 9987 h 10013"/>
              <a:gd name="connsiteX0" fmla="*/ 9164 w 10105"/>
              <a:gd name="connsiteY0" fmla="*/ 9987 h 10013"/>
              <a:gd name="connsiteX1" fmla="*/ 9156 w 10105"/>
              <a:gd name="connsiteY1" fmla="*/ 9793 h 10013"/>
              <a:gd name="connsiteX2" fmla="*/ 9945 w 10105"/>
              <a:gd name="connsiteY2" fmla="*/ 8616 h 10013"/>
              <a:gd name="connsiteX3" fmla="*/ 10105 w 10105"/>
              <a:gd name="connsiteY3" fmla="*/ 8629 h 10013"/>
              <a:gd name="connsiteX4" fmla="*/ 10016 w 10105"/>
              <a:gd name="connsiteY4" fmla="*/ 1410 h 10013"/>
              <a:gd name="connsiteX5" fmla="*/ 9874 w 10105"/>
              <a:gd name="connsiteY5" fmla="*/ 1423 h 10013"/>
              <a:gd name="connsiteX6" fmla="*/ 9031 w 10105"/>
              <a:gd name="connsiteY6" fmla="*/ 142 h 10013"/>
              <a:gd name="connsiteX7" fmla="*/ 9031 w 10105"/>
              <a:gd name="connsiteY7" fmla="*/ 13 h 10013"/>
              <a:gd name="connsiteX8" fmla="*/ 414 w 10105"/>
              <a:gd name="connsiteY8" fmla="*/ 29 h 10013"/>
              <a:gd name="connsiteX9" fmla="*/ 22 w 10105"/>
              <a:gd name="connsiteY9" fmla="*/ 629 h 10013"/>
              <a:gd name="connsiteX10" fmla="*/ 158 w 10105"/>
              <a:gd name="connsiteY10" fmla="*/ 8745 h 10013"/>
              <a:gd name="connsiteX11" fmla="*/ 1161 w 10105"/>
              <a:gd name="connsiteY11" fmla="*/ 10013 h 10013"/>
              <a:gd name="connsiteX12" fmla="*/ 9164 w 10105"/>
              <a:gd name="connsiteY12" fmla="*/ 9987 h 10013"/>
              <a:gd name="connsiteX0" fmla="*/ 9164 w 10105"/>
              <a:gd name="connsiteY0" fmla="*/ 9987 h 10013"/>
              <a:gd name="connsiteX1" fmla="*/ 9156 w 10105"/>
              <a:gd name="connsiteY1" fmla="*/ 9793 h 10013"/>
              <a:gd name="connsiteX2" fmla="*/ 9945 w 10105"/>
              <a:gd name="connsiteY2" fmla="*/ 8616 h 10013"/>
              <a:gd name="connsiteX3" fmla="*/ 10105 w 10105"/>
              <a:gd name="connsiteY3" fmla="*/ 8629 h 10013"/>
              <a:gd name="connsiteX4" fmla="*/ 10016 w 10105"/>
              <a:gd name="connsiteY4" fmla="*/ 1410 h 10013"/>
              <a:gd name="connsiteX5" fmla="*/ 9874 w 10105"/>
              <a:gd name="connsiteY5" fmla="*/ 1423 h 10013"/>
              <a:gd name="connsiteX6" fmla="*/ 9031 w 10105"/>
              <a:gd name="connsiteY6" fmla="*/ 142 h 10013"/>
              <a:gd name="connsiteX7" fmla="*/ 9031 w 10105"/>
              <a:gd name="connsiteY7" fmla="*/ 13 h 10013"/>
              <a:gd name="connsiteX8" fmla="*/ 414 w 10105"/>
              <a:gd name="connsiteY8" fmla="*/ 29 h 10013"/>
              <a:gd name="connsiteX9" fmla="*/ 22 w 10105"/>
              <a:gd name="connsiteY9" fmla="*/ 629 h 10013"/>
              <a:gd name="connsiteX10" fmla="*/ 158 w 10105"/>
              <a:gd name="connsiteY10" fmla="*/ 8745 h 10013"/>
              <a:gd name="connsiteX11" fmla="*/ 1161 w 10105"/>
              <a:gd name="connsiteY11" fmla="*/ 10013 h 10013"/>
              <a:gd name="connsiteX12" fmla="*/ 9164 w 10105"/>
              <a:gd name="connsiteY12" fmla="*/ 9987 h 10013"/>
              <a:gd name="connsiteX0" fmla="*/ 9170 w 10111"/>
              <a:gd name="connsiteY0" fmla="*/ 9987 h 10013"/>
              <a:gd name="connsiteX1" fmla="*/ 9162 w 10111"/>
              <a:gd name="connsiteY1" fmla="*/ 9793 h 10013"/>
              <a:gd name="connsiteX2" fmla="*/ 9951 w 10111"/>
              <a:gd name="connsiteY2" fmla="*/ 8616 h 10013"/>
              <a:gd name="connsiteX3" fmla="*/ 10111 w 10111"/>
              <a:gd name="connsiteY3" fmla="*/ 8629 h 10013"/>
              <a:gd name="connsiteX4" fmla="*/ 10022 w 10111"/>
              <a:gd name="connsiteY4" fmla="*/ 1410 h 10013"/>
              <a:gd name="connsiteX5" fmla="*/ 9880 w 10111"/>
              <a:gd name="connsiteY5" fmla="*/ 1423 h 10013"/>
              <a:gd name="connsiteX6" fmla="*/ 9037 w 10111"/>
              <a:gd name="connsiteY6" fmla="*/ 142 h 10013"/>
              <a:gd name="connsiteX7" fmla="*/ 9037 w 10111"/>
              <a:gd name="connsiteY7" fmla="*/ 13 h 10013"/>
              <a:gd name="connsiteX8" fmla="*/ 420 w 10111"/>
              <a:gd name="connsiteY8" fmla="*/ 29 h 10013"/>
              <a:gd name="connsiteX9" fmla="*/ 19 w 10111"/>
              <a:gd name="connsiteY9" fmla="*/ 669 h 10013"/>
              <a:gd name="connsiteX10" fmla="*/ 164 w 10111"/>
              <a:gd name="connsiteY10" fmla="*/ 8745 h 10013"/>
              <a:gd name="connsiteX11" fmla="*/ 1167 w 10111"/>
              <a:gd name="connsiteY11" fmla="*/ 10013 h 10013"/>
              <a:gd name="connsiteX12" fmla="*/ 9170 w 10111"/>
              <a:gd name="connsiteY12" fmla="*/ 9987 h 10013"/>
              <a:gd name="connsiteX0" fmla="*/ 9170 w 10111"/>
              <a:gd name="connsiteY0" fmla="*/ 9987 h 10013"/>
              <a:gd name="connsiteX1" fmla="*/ 9162 w 10111"/>
              <a:gd name="connsiteY1" fmla="*/ 9793 h 10013"/>
              <a:gd name="connsiteX2" fmla="*/ 9951 w 10111"/>
              <a:gd name="connsiteY2" fmla="*/ 8616 h 10013"/>
              <a:gd name="connsiteX3" fmla="*/ 10111 w 10111"/>
              <a:gd name="connsiteY3" fmla="*/ 8629 h 10013"/>
              <a:gd name="connsiteX4" fmla="*/ 10022 w 10111"/>
              <a:gd name="connsiteY4" fmla="*/ 1410 h 10013"/>
              <a:gd name="connsiteX5" fmla="*/ 9880 w 10111"/>
              <a:gd name="connsiteY5" fmla="*/ 1423 h 10013"/>
              <a:gd name="connsiteX6" fmla="*/ 9037 w 10111"/>
              <a:gd name="connsiteY6" fmla="*/ 142 h 10013"/>
              <a:gd name="connsiteX7" fmla="*/ 9037 w 10111"/>
              <a:gd name="connsiteY7" fmla="*/ 13 h 10013"/>
              <a:gd name="connsiteX8" fmla="*/ 420 w 10111"/>
              <a:gd name="connsiteY8" fmla="*/ 29 h 10013"/>
              <a:gd name="connsiteX9" fmla="*/ 19 w 10111"/>
              <a:gd name="connsiteY9" fmla="*/ 669 h 10013"/>
              <a:gd name="connsiteX10" fmla="*/ 164 w 10111"/>
              <a:gd name="connsiteY10" fmla="*/ 8745 h 10013"/>
              <a:gd name="connsiteX11" fmla="*/ 1167 w 10111"/>
              <a:gd name="connsiteY11" fmla="*/ 10013 h 10013"/>
              <a:gd name="connsiteX12" fmla="*/ 9170 w 10111"/>
              <a:gd name="connsiteY12" fmla="*/ 9987 h 10013"/>
              <a:gd name="connsiteX0" fmla="*/ 9170 w 10111"/>
              <a:gd name="connsiteY0" fmla="*/ 9987 h 10013"/>
              <a:gd name="connsiteX1" fmla="*/ 9162 w 10111"/>
              <a:gd name="connsiteY1" fmla="*/ 9793 h 10013"/>
              <a:gd name="connsiteX2" fmla="*/ 9951 w 10111"/>
              <a:gd name="connsiteY2" fmla="*/ 8616 h 10013"/>
              <a:gd name="connsiteX3" fmla="*/ 10111 w 10111"/>
              <a:gd name="connsiteY3" fmla="*/ 8629 h 10013"/>
              <a:gd name="connsiteX4" fmla="*/ 10022 w 10111"/>
              <a:gd name="connsiteY4" fmla="*/ 1410 h 10013"/>
              <a:gd name="connsiteX5" fmla="*/ 9880 w 10111"/>
              <a:gd name="connsiteY5" fmla="*/ 1423 h 10013"/>
              <a:gd name="connsiteX6" fmla="*/ 9037 w 10111"/>
              <a:gd name="connsiteY6" fmla="*/ 142 h 10013"/>
              <a:gd name="connsiteX7" fmla="*/ 9037 w 10111"/>
              <a:gd name="connsiteY7" fmla="*/ 13 h 10013"/>
              <a:gd name="connsiteX8" fmla="*/ 420 w 10111"/>
              <a:gd name="connsiteY8" fmla="*/ 29 h 10013"/>
              <a:gd name="connsiteX9" fmla="*/ 19 w 10111"/>
              <a:gd name="connsiteY9" fmla="*/ 669 h 10013"/>
              <a:gd name="connsiteX10" fmla="*/ 164 w 10111"/>
              <a:gd name="connsiteY10" fmla="*/ 8745 h 10013"/>
              <a:gd name="connsiteX11" fmla="*/ 1167 w 10111"/>
              <a:gd name="connsiteY11" fmla="*/ 10013 h 10013"/>
              <a:gd name="connsiteX12" fmla="*/ 9170 w 10111"/>
              <a:gd name="connsiteY12" fmla="*/ 9987 h 10013"/>
              <a:gd name="connsiteX0" fmla="*/ 9170 w 10111"/>
              <a:gd name="connsiteY0" fmla="*/ 9987 h 10013"/>
              <a:gd name="connsiteX1" fmla="*/ 9162 w 10111"/>
              <a:gd name="connsiteY1" fmla="*/ 9793 h 10013"/>
              <a:gd name="connsiteX2" fmla="*/ 9951 w 10111"/>
              <a:gd name="connsiteY2" fmla="*/ 8616 h 10013"/>
              <a:gd name="connsiteX3" fmla="*/ 10111 w 10111"/>
              <a:gd name="connsiteY3" fmla="*/ 8629 h 10013"/>
              <a:gd name="connsiteX4" fmla="*/ 10022 w 10111"/>
              <a:gd name="connsiteY4" fmla="*/ 1410 h 10013"/>
              <a:gd name="connsiteX5" fmla="*/ 9880 w 10111"/>
              <a:gd name="connsiteY5" fmla="*/ 1423 h 10013"/>
              <a:gd name="connsiteX6" fmla="*/ 9037 w 10111"/>
              <a:gd name="connsiteY6" fmla="*/ 142 h 10013"/>
              <a:gd name="connsiteX7" fmla="*/ 9037 w 10111"/>
              <a:gd name="connsiteY7" fmla="*/ 13 h 10013"/>
              <a:gd name="connsiteX8" fmla="*/ 540 w 10111"/>
              <a:gd name="connsiteY8" fmla="*/ 29 h 10013"/>
              <a:gd name="connsiteX9" fmla="*/ 19 w 10111"/>
              <a:gd name="connsiteY9" fmla="*/ 669 h 10013"/>
              <a:gd name="connsiteX10" fmla="*/ 164 w 10111"/>
              <a:gd name="connsiteY10" fmla="*/ 8745 h 10013"/>
              <a:gd name="connsiteX11" fmla="*/ 1167 w 10111"/>
              <a:gd name="connsiteY11" fmla="*/ 10013 h 10013"/>
              <a:gd name="connsiteX12" fmla="*/ 9170 w 10111"/>
              <a:gd name="connsiteY12" fmla="*/ 9987 h 10013"/>
              <a:gd name="connsiteX0" fmla="*/ 9170 w 10111"/>
              <a:gd name="connsiteY0" fmla="*/ 9987 h 10013"/>
              <a:gd name="connsiteX1" fmla="*/ 9162 w 10111"/>
              <a:gd name="connsiteY1" fmla="*/ 9793 h 10013"/>
              <a:gd name="connsiteX2" fmla="*/ 9951 w 10111"/>
              <a:gd name="connsiteY2" fmla="*/ 8616 h 10013"/>
              <a:gd name="connsiteX3" fmla="*/ 10111 w 10111"/>
              <a:gd name="connsiteY3" fmla="*/ 8629 h 10013"/>
              <a:gd name="connsiteX4" fmla="*/ 10022 w 10111"/>
              <a:gd name="connsiteY4" fmla="*/ 1410 h 10013"/>
              <a:gd name="connsiteX5" fmla="*/ 9880 w 10111"/>
              <a:gd name="connsiteY5" fmla="*/ 1423 h 10013"/>
              <a:gd name="connsiteX6" fmla="*/ 9037 w 10111"/>
              <a:gd name="connsiteY6" fmla="*/ 142 h 10013"/>
              <a:gd name="connsiteX7" fmla="*/ 9037 w 10111"/>
              <a:gd name="connsiteY7" fmla="*/ 13 h 10013"/>
              <a:gd name="connsiteX8" fmla="*/ 540 w 10111"/>
              <a:gd name="connsiteY8" fmla="*/ 29 h 10013"/>
              <a:gd name="connsiteX9" fmla="*/ 19 w 10111"/>
              <a:gd name="connsiteY9" fmla="*/ 803 h 10013"/>
              <a:gd name="connsiteX10" fmla="*/ 164 w 10111"/>
              <a:gd name="connsiteY10" fmla="*/ 8745 h 10013"/>
              <a:gd name="connsiteX11" fmla="*/ 1167 w 10111"/>
              <a:gd name="connsiteY11" fmla="*/ 10013 h 10013"/>
              <a:gd name="connsiteX12" fmla="*/ 9170 w 10111"/>
              <a:gd name="connsiteY12" fmla="*/ 9987 h 10013"/>
              <a:gd name="connsiteX0" fmla="*/ 9170 w 10111"/>
              <a:gd name="connsiteY0" fmla="*/ 9987 h 10013"/>
              <a:gd name="connsiteX1" fmla="*/ 9162 w 10111"/>
              <a:gd name="connsiteY1" fmla="*/ 9793 h 10013"/>
              <a:gd name="connsiteX2" fmla="*/ 9951 w 10111"/>
              <a:gd name="connsiteY2" fmla="*/ 8616 h 10013"/>
              <a:gd name="connsiteX3" fmla="*/ 10111 w 10111"/>
              <a:gd name="connsiteY3" fmla="*/ 8629 h 10013"/>
              <a:gd name="connsiteX4" fmla="*/ 10022 w 10111"/>
              <a:gd name="connsiteY4" fmla="*/ 1410 h 10013"/>
              <a:gd name="connsiteX5" fmla="*/ 9880 w 10111"/>
              <a:gd name="connsiteY5" fmla="*/ 1423 h 10013"/>
              <a:gd name="connsiteX6" fmla="*/ 9037 w 10111"/>
              <a:gd name="connsiteY6" fmla="*/ 142 h 10013"/>
              <a:gd name="connsiteX7" fmla="*/ 9037 w 10111"/>
              <a:gd name="connsiteY7" fmla="*/ 13 h 10013"/>
              <a:gd name="connsiteX8" fmla="*/ 540 w 10111"/>
              <a:gd name="connsiteY8" fmla="*/ 29 h 10013"/>
              <a:gd name="connsiteX9" fmla="*/ 19 w 10111"/>
              <a:gd name="connsiteY9" fmla="*/ 803 h 10013"/>
              <a:gd name="connsiteX10" fmla="*/ 164 w 10111"/>
              <a:gd name="connsiteY10" fmla="*/ 8745 h 10013"/>
              <a:gd name="connsiteX11" fmla="*/ 1167 w 10111"/>
              <a:gd name="connsiteY11" fmla="*/ 10013 h 10013"/>
              <a:gd name="connsiteX12" fmla="*/ 9170 w 10111"/>
              <a:gd name="connsiteY12" fmla="*/ 9987 h 10013"/>
              <a:gd name="connsiteX0" fmla="*/ 9170 w 10111"/>
              <a:gd name="connsiteY0" fmla="*/ 9987 h 10013"/>
              <a:gd name="connsiteX1" fmla="*/ 9162 w 10111"/>
              <a:gd name="connsiteY1" fmla="*/ 9793 h 10013"/>
              <a:gd name="connsiteX2" fmla="*/ 9951 w 10111"/>
              <a:gd name="connsiteY2" fmla="*/ 8616 h 10013"/>
              <a:gd name="connsiteX3" fmla="*/ 10111 w 10111"/>
              <a:gd name="connsiteY3" fmla="*/ 8629 h 10013"/>
              <a:gd name="connsiteX4" fmla="*/ 10022 w 10111"/>
              <a:gd name="connsiteY4" fmla="*/ 1410 h 10013"/>
              <a:gd name="connsiteX5" fmla="*/ 9880 w 10111"/>
              <a:gd name="connsiteY5" fmla="*/ 1423 h 10013"/>
              <a:gd name="connsiteX6" fmla="*/ 9037 w 10111"/>
              <a:gd name="connsiteY6" fmla="*/ 142 h 10013"/>
              <a:gd name="connsiteX7" fmla="*/ 9037 w 10111"/>
              <a:gd name="connsiteY7" fmla="*/ 13 h 10013"/>
              <a:gd name="connsiteX8" fmla="*/ 540 w 10111"/>
              <a:gd name="connsiteY8" fmla="*/ 29 h 10013"/>
              <a:gd name="connsiteX9" fmla="*/ 19 w 10111"/>
              <a:gd name="connsiteY9" fmla="*/ 803 h 10013"/>
              <a:gd name="connsiteX10" fmla="*/ 164 w 10111"/>
              <a:gd name="connsiteY10" fmla="*/ 8745 h 10013"/>
              <a:gd name="connsiteX11" fmla="*/ 1167 w 10111"/>
              <a:gd name="connsiteY11" fmla="*/ 10013 h 10013"/>
              <a:gd name="connsiteX12" fmla="*/ 9170 w 10111"/>
              <a:gd name="connsiteY12" fmla="*/ 9987 h 10013"/>
              <a:gd name="connsiteX0" fmla="*/ 9243 w 10184"/>
              <a:gd name="connsiteY0" fmla="*/ 9987 h 10134"/>
              <a:gd name="connsiteX1" fmla="*/ 9235 w 10184"/>
              <a:gd name="connsiteY1" fmla="*/ 9793 h 10134"/>
              <a:gd name="connsiteX2" fmla="*/ 10024 w 10184"/>
              <a:gd name="connsiteY2" fmla="*/ 8616 h 10134"/>
              <a:gd name="connsiteX3" fmla="*/ 10184 w 10184"/>
              <a:gd name="connsiteY3" fmla="*/ 8629 h 10134"/>
              <a:gd name="connsiteX4" fmla="*/ 10095 w 10184"/>
              <a:gd name="connsiteY4" fmla="*/ 1410 h 10134"/>
              <a:gd name="connsiteX5" fmla="*/ 9953 w 10184"/>
              <a:gd name="connsiteY5" fmla="*/ 1423 h 10134"/>
              <a:gd name="connsiteX6" fmla="*/ 9110 w 10184"/>
              <a:gd name="connsiteY6" fmla="*/ 142 h 10134"/>
              <a:gd name="connsiteX7" fmla="*/ 9110 w 10184"/>
              <a:gd name="connsiteY7" fmla="*/ 13 h 10134"/>
              <a:gd name="connsiteX8" fmla="*/ 613 w 10184"/>
              <a:gd name="connsiteY8" fmla="*/ 29 h 10134"/>
              <a:gd name="connsiteX9" fmla="*/ 92 w 10184"/>
              <a:gd name="connsiteY9" fmla="*/ 803 h 10134"/>
              <a:gd name="connsiteX10" fmla="*/ 93 w 10184"/>
              <a:gd name="connsiteY10" fmla="*/ 9253 h 10134"/>
              <a:gd name="connsiteX11" fmla="*/ 1240 w 10184"/>
              <a:gd name="connsiteY11" fmla="*/ 10013 h 10134"/>
              <a:gd name="connsiteX12" fmla="*/ 9243 w 10184"/>
              <a:gd name="connsiteY12" fmla="*/ 9987 h 10134"/>
              <a:gd name="connsiteX0" fmla="*/ 9243 w 10184"/>
              <a:gd name="connsiteY0" fmla="*/ 9987 h 10134"/>
              <a:gd name="connsiteX1" fmla="*/ 9235 w 10184"/>
              <a:gd name="connsiteY1" fmla="*/ 9793 h 10134"/>
              <a:gd name="connsiteX2" fmla="*/ 10024 w 10184"/>
              <a:gd name="connsiteY2" fmla="*/ 8616 h 10134"/>
              <a:gd name="connsiteX3" fmla="*/ 10184 w 10184"/>
              <a:gd name="connsiteY3" fmla="*/ 8629 h 10134"/>
              <a:gd name="connsiteX4" fmla="*/ 10095 w 10184"/>
              <a:gd name="connsiteY4" fmla="*/ 1410 h 10134"/>
              <a:gd name="connsiteX5" fmla="*/ 9953 w 10184"/>
              <a:gd name="connsiteY5" fmla="*/ 1423 h 10134"/>
              <a:gd name="connsiteX6" fmla="*/ 9110 w 10184"/>
              <a:gd name="connsiteY6" fmla="*/ 142 h 10134"/>
              <a:gd name="connsiteX7" fmla="*/ 9110 w 10184"/>
              <a:gd name="connsiteY7" fmla="*/ 13 h 10134"/>
              <a:gd name="connsiteX8" fmla="*/ 613 w 10184"/>
              <a:gd name="connsiteY8" fmla="*/ 29 h 10134"/>
              <a:gd name="connsiteX9" fmla="*/ 92 w 10184"/>
              <a:gd name="connsiteY9" fmla="*/ 803 h 10134"/>
              <a:gd name="connsiteX10" fmla="*/ 93 w 10184"/>
              <a:gd name="connsiteY10" fmla="*/ 9253 h 10134"/>
              <a:gd name="connsiteX11" fmla="*/ 1240 w 10184"/>
              <a:gd name="connsiteY11" fmla="*/ 10013 h 10134"/>
              <a:gd name="connsiteX12" fmla="*/ 9243 w 10184"/>
              <a:gd name="connsiteY12" fmla="*/ 9987 h 10134"/>
              <a:gd name="connsiteX0" fmla="*/ 9243 w 10184"/>
              <a:gd name="connsiteY0" fmla="*/ 9987 h 10013"/>
              <a:gd name="connsiteX1" fmla="*/ 9235 w 10184"/>
              <a:gd name="connsiteY1" fmla="*/ 9793 h 10013"/>
              <a:gd name="connsiteX2" fmla="*/ 10024 w 10184"/>
              <a:gd name="connsiteY2" fmla="*/ 8616 h 10013"/>
              <a:gd name="connsiteX3" fmla="*/ 10184 w 10184"/>
              <a:gd name="connsiteY3" fmla="*/ 8629 h 10013"/>
              <a:gd name="connsiteX4" fmla="*/ 10095 w 10184"/>
              <a:gd name="connsiteY4" fmla="*/ 1410 h 10013"/>
              <a:gd name="connsiteX5" fmla="*/ 9953 w 10184"/>
              <a:gd name="connsiteY5" fmla="*/ 1423 h 10013"/>
              <a:gd name="connsiteX6" fmla="*/ 9110 w 10184"/>
              <a:gd name="connsiteY6" fmla="*/ 142 h 10013"/>
              <a:gd name="connsiteX7" fmla="*/ 9110 w 10184"/>
              <a:gd name="connsiteY7" fmla="*/ 13 h 10013"/>
              <a:gd name="connsiteX8" fmla="*/ 613 w 10184"/>
              <a:gd name="connsiteY8" fmla="*/ 29 h 10013"/>
              <a:gd name="connsiteX9" fmla="*/ 92 w 10184"/>
              <a:gd name="connsiteY9" fmla="*/ 803 h 10013"/>
              <a:gd name="connsiteX10" fmla="*/ 93 w 10184"/>
              <a:gd name="connsiteY10" fmla="*/ 9253 h 10013"/>
              <a:gd name="connsiteX11" fmla="*/ 1240 w 10184"/>
              <a:gd name="connsiteY11" fmla="*/ 10013 h 10013"/>
              <a:gd name="connsiteX12" fmla="*/ 9243 w 10184"/>
              <a:gd name="connsiteY12" fmla="*/ 9987 h 10013"/>
              <a:gd name="connsiteX0" fmla="*/ 9355 w 10296"/>
              <a:gd name="connsiteY0" fmla="*/ 9987 h 10079"/>
              <a:gd name="connsiteX1" fmla="*/ 9347 w 10296"/>
              <a:gd name="connsiteY1" fmla="*/ 9793 h 10079"/>
              <a:gd name="connsiteX2" fmla="*/ 10136 w 10296"/>
              <a:gd name="connsiteY2" fmla="*/ 8616 h 10079"/>
              <a:gd name="connsiteX3" fmla="*/ 10296 w 10296"/>
              <a:gd name="connsiteY3" fmla="*/ 8629 h 10079"/>
              <a:gd name="connsiteX4" fmla="*/ 10207 w 10296"/>
              <a:gd name="connsiteY4" fmla="*/ 1410 h 10079"/>
              <a:gd name="connsiteX5" fmla="*/ 10065 w 10296"/>
              <a:gd name="connsiteY5" fmla="*/ 1423 h 10079"/>
              <a:gd name="connsiteX6" fmla="*/ 9222 w 10296"/>
              <a:gd name="connsiteY6" fmla="*/ 142 h 10079"/>
              <a:gd name="connsiteX7" fmla="*/ 9222 w 10296"/>
              <a:gd name="connsiteY7" fmla="*/ 13 h 10079"/>
              <a:gd name="connsiteX8" fmla="*/ 725 w 10296"/>
              <a:gd name="connsiteY8" fmla="*/ 29 h 10079"/>
              <a:gd name="connsiteX9" fmla="*/ 204 w 10296"/>
              <a:gd name="connsiteY9" fmla="*/ 803 h 10079"/>
              <a:gd name="connsiteX10" fmla="*/ 205 w 10296"/>
              <a:gd name="connsiteY10" fmla="*/ 9253 h 10079"/>
              <a:gd name="connsiteX11" fmla="*/ 760 w 10296"/>
              <a:gd name="connsiteY11" fmla="*/ 10079 h 10079"/>
              <a:gd name="connsiteX12" fmla="*/ 9355 w 10296"/>
              <a:gd name="connsiteY12" fmla="*/ 9987 h 10079"/>
              <a:gd name="connsiteX0" fmla="*/ 9361 w 10302"/>
              <a:gd name="connsiteY0" fmla="*/ 9987 h 10079"/>
              <a:gd name="connsiteX1" fmla="*/ 9353 w 10302"/>
              <a:gd name="connsiteY1" fmla="*/ 9793 h 10079"/>
              <a:gd name="connsiteX2" fmla="*/ 10142 w 10302"/>
              <a:gd name="connsiteY2" fmla="*/ 8616 h 10079"/>
              <a:gd name="connsiteX3" fmla="*/ 10302 w 10302"/>
              <a:gd name="connsiteY3" fmla="*/ 8629 h 10079"/>
              <a:gd name="connsiteX4" fmla="*/ 10213 w 10302"/>
              <a:gd name="connsiteY4" fmla="*/ 1410 h 10079"/>
              <a:gd name="connsiteX5" fmla="*/ 10071 w 10302"/>
              <a:gd name="connsiteY5" fmla="*/ 1423 h 10079"/>
              <a:gd name="connsiteX6" fmla="*/ 9228 w 10302"/>
              <a:gd name="connsiteY6" fmla="*/ 142 h 10079"/>
              <a:gd name="connsiteX7" fmla="*/ 9228 w 10302"/>
              <a:gd name="connsiteY7" fmla="*/ 13 h 10079"/>
              <a:gd name="connsiteX8" fmla="*/ 731 w 10302"/>
              <a:gd name="connsiteY8" fmla="*/ 29 h 10079"/>
              <a:gd name="connsiteX9" fmla="*/ 210 w 10302"/>
              <a:gd name="connsiteY9" fmla="*/ 803 h 10079"/>
              <a:gd name="connsiteX10" fmla="*/ 211 w 10302"/>
              <a:gd name="connsiteY10" fmla="*/ 9253 h 10079"/>
              <a:gd name="connsiteX11" fmla="*/ 766 w 10302"/>
              <a:gd name="connsiteY11" fmla="*/ 10079 h 10079"/>
              <a:gd name="connsiteX12" fmla="*/ 9361 w 10302"/>
              <a:gd name="connsiteY12" fmla="*/ 9987 h 10079"/>
              <a:gd name="connsiteX0" fmla="*/ 9361 w 10302"/>
              <a:gd name="connsiteY0" fmla="*/ 9987 h 10079"/>
              <a:gd name="connsiteX1" fmla="*/ 9353 w 10302"/>
              <a:gd name="connsiteY1" fmla="*/ 9793 h 10079"/>
              <a:gd name="connsiteX2" fmla="*/ 10142 w 10302"/>
              <a:gd name="connsiteY2" fmla="*/ 8616 h 10079"/>
              <a:gd name="connsiteX3" fmla="*/ 10302 w 10302"/>
              <a:gd name="connsiteY3" fmla="*/ 8629 h 10079"/>
              <a:gd name="connsiteX4" fmla="*/ 10213 w 10302"/>
              <a:gd name="connsiteY4" fmla="*/ 1410 h 10079"/>
              <a:gd name="connsiteX5" fmla="*/ 10071 w 10302"/>
              <a:gd name="connsiteY5" fmla="*/ 1423 h 10079"/>
              <a:gd name="connsiteX6" fmla="*/ 9228 w 10302"/>
              <a:gd name="connsiteY6" fmla="*/ 142 h 10079"/>
              <a:gd name="connsiteX7" fmla="*/ 9228 w 10302"/>
              <a:gd name="connsiteY7" fmla="*/ 13 h 10079"/>
              <a:gd name="connsiteX8" fmla="*/ 731 w 10302"/>
              <a:gd name="connsiteY8" fmla="*/ 29 h 10079"/>
              <a:gd name="connsiteX9" fmla="*/ 210 w 10302"/>
              <a:gd name="connsiteY9" fmla="*/ 803 h 10079"/>
              <a:gd name="connsiteX10" fmla="*/ 211 w 10302"/>
              <a:gd name="connsiteY10" fmla="*/ 9253 h 10079"/>
              <a:gd name="connsiteX11" fmla="*/ 766 w 10302"/>
              <a:gd name="connsiteY11" fmla="*/ 10079 h 10079"/>
              <a:gd name="connsiteX12" fmla="*/ 9361 w 10302"/>
              <a:gd name="connsiteY12" fmla="*/ 9987 h 10079"/>
              <a:gd name="connsiteX0" fmla="*/ 9244 w 10185"/>
              <a:gd name="connsiteY0" fmla="*/ 9987 h 10079"/>
              <a:gd name="connsiteX1" fmla="*/ 9236 w 10185"/>
              <a:gd name="connsiteY1" fmla="*/ 9793 h 10079"/>
              <a:gd name="connsiteX2" fmla="*/ 10025 w 10185"/>
              <a:gd name="connsiteY2" fmla="*/ 8616 h 10079"/>
              <a:gd name="connsiteX3" fmla="*/ 10185 w 10185"/>
              <a:gd name="connsiteY3" fmla="*/ 8629 h 10079"/>
              <a:gd name="connsiteX4" fmla="*/ 10096 w 10185"/>
              <a:gd name="connsiteY4" fmla="*/ 1410 h 10079"/>
              <a:gd name="connsiteX5" fmla="*/ 9954 w 10185"/>
              <a:gd name="connsiteY5" fmla="*/ 1423 h 10079"/>
              <a:gd name="connsiteX6" fmla="*/ 9111 w 10185"/>
              <a:gd name="connsiteY6" fmla="*/ 142 h 10079"/>
              <a:gd name="connsiteX7" fmla="*/ 9111 w 10185"/>
              <a:gd name="connsiteY7" fmla="*/ 13 h 10079"/>
              <a:gd name="connsiteX8" fmla="*/ 614 w 10185"/>
              <a:gd name="connsiteY8" fmla="*/ 29 h 10079"/>
              <a:gd name="connsiteX9" fmla="*/ 93 w 10185"/>
              <a:gd name="connsiteY9" fmla="*/ 803 h 10079"/>
              <a:gd name="connsiteX10" fmla="*/ 94 w 10185"/>
              <a:gd name="connsiteY10" fmla="*/ 9253 h 10079"/>
              <a:gd name="connsiteX11" fmla="*/ 649 w 10185"/>
              <a:gd name="connsiteY11" fmla="*/ 10079 h 10079"/>
              <a:gd name="connsiteX12" fmla="*/ 9244 w 10185"/>
              <a:gd name="connsiteY12" fmla="*/ 9987 h 10079"/>
              <a:gd name="connsiteX0" fmla="*/ 9244 w 10185"/>
              <a:gd name="connsiteY0" fmla="*/ 9987 h 10079"/>
              <a:gd name="connsiteX1" fmla="*/ 9236 w 10185"/>
              <a:gd name="connsiteY1" fmla="*/ 9793 h 10079"/>
              <a:gd name="connsiteX2" fmla="*/ 10025 w 10185"/>
              <a:gd name="connsiteY2" fmla="*/ 8616 h 10079"/>
              <a:gd name="connsiteX3" fmla="*/ 10185 w 10185"/>
              <a:gd name="connsiteY3" fmla="*/ 8629 h 10079"/>
              <a:gd name="connsiteX4" fmla="*/ 10096 w 10185"/>
              <a:gd name="connsiteY4" fmla="*/ 1410 h 10079"/>
              <a:gd name="connsiteX5" fmla="*/ 9954 w 10185"/>
              <a:gd name="connsiteY5" fmla="*/ 1423 h 10079"/>
              <a:gd name="connsiteX6" fmla="*/ 9111 w 10185"/>
              <a:gd name="connsiteY6" fmla="*/ 142 h 10079"/>
              <a:gd name="connsiteX7" fmla="*/ 9111 w 10185"/>
              <a:gd name="connsiteY7" fmla="*/ 13 h 10079"/>
              <a:gd name="connsiteX8" fmla="*/ 614 w 10185"/>
              <a:gd name="connsiteY8" fmla="*/ 29 h 10079"/>
              <a:gd name="connsiteX9" fmla="*/ 93 w 10185"/>
              <a:gd name="connsiteY9" fmla="*/ 803 h 10079"/>
              <a:gd name="connsiteX10" fmla="*/ 94 w 10185"/>
              <a:gd name="connsiteY10" fmla="*/ 9253 h 10079"/>
              <a:gd name="connsiteX11" fmla="*/ 649 w 10185"/>
              <a:gd name="connsiteY11" fmla="*/ 10079 h 10079"/>
              <a:gd name="connsiteX12" fmla="*/ 9244 w 10185"/>
              <a:gd name="connsiteY12" fmla="*/ 9987 h 10079"/>
              <a:gd name="connsiteX0" fmla="*/ 9244 w 10185"/>
              <a:gd name="connsiteY0" fmla="*/ 9987 h 10079"/>
              <a:gd name="connsiteX1" fmla="*/ 9236 w 10185"/>
              <a:gd name="connsiteY1" fmla="*/ 9793 h 10079"/>
              <a:gd name="connsiteX2" fmla="*/ 10025 w 10185"/>
              <a:gd name="connsiteY2" fmla="*/ 8616 h 10079"/>
              <a:gd name="connsiteX3" fmla="*/ 10185 w 10185"/>
              <a:gd name="connsiteY3" fmla="*/ 8629 h 10079"/>
              <a:gd name="connsiteX4" fmla="*/ 10096 w 10185"/>
              <a:gd name="connsiteY4" fmla="*/ 1410 h 10079"/>
              <a:gd name="connsiteX5" fmla="*/ 9954 w 10185"/>
              <a:gd name="connsiteY5" fmla="*/ 1423 h 10079"/>
              <a:gd name="connsiteX6" fmla="*/ 9111 w 10185"/>
              <a:gd name="connsiteY6" fmla="*/ 142 h 10079"/>
              <a:gd name="connsiteX7" fmla="*/ 9111 w 10185"/>
              <a:gd name="connsiteY7" fmla="*/ 13 h 10079"/>
              <a:gd name="connsiteX8" fmla="*/ 614 w 10185"/>
              <a:gd name="connsiteY8" fmla="*/ 29 h 10079"/>
              <a:gd name="connsiteX9" fmla="*/ 93 w 10185"/>
              <a:gd name="connsiteY9" fmla="*/ 803 h 10079"/>
              <a:gd name="connsiteX10" fmla="*/ 94 w 10185"/>
              <a:gd name="connsiteY10" fmla="*/ 9253 h 10079"/>
              <a:gd name="connsiteX11" fmla="*/ 649 w 10185"/>
              <a:gd name="connsiteY11" fmla="*/ 10079 h 10079"/>
              <a:gd name="connsiteX12" fmla="*/ 9244 w 10185"/>
              <a:gd name="connsiteY12" fmla="*/ 9987 h 10079"/>
              <a:gd name="connsiteX0" fmla="*/ 9241 w 10182"/>
              <a:gd name="connsiteY0" fmla="*/ 9987 h 10079"/>
              <a:gd name="connsiteX1" fmla="*/ 9233 w 10182"/>
              <a:gd name="connsiteY1" fmla="*/ 9793 h 10079"/>
              <a:gd name="connsiteX2" fmla="*/ 10022 w 10182"/>
              <a:gd name="connsiteY2" fmla="*/ 8616 h 10079"/>
              <a:gd name="connsiteX3" fmla="*/ 10182 w 10182"/>
              <a:gd name="connsiteY3" fmla="*/ 8629 h 10079"/>
              <a:gd name="connsiteX4" fmla="*/ 10093 w 10182"/>
              <a:gd name="connsiteY4" fmla="*/ 1410 h 10079"/>
              <a:gd name="connsiteX5" fmla="*/ 9951 w 10182"/>
              <a:gd name="connsiteY5" fmla="*/ 1423 h 10079"/>
              <a:gd name="connsiteX6" fmla="*/ 9108 w 10182"/>
              <a:gd name="connsiteY6" fmla="*/ 142 h 10079"/>
              <a:gd name="connsiteX7" fmla="*/ 9108 w 10182"/>
              <a:gd name="connsiteY7" fmla="*/ 13 h 10079"/>
              <a:gd name="connsiteX8" fmla="*/ 611 w 10182"/>
              <a:gd name="connsiteY8" fmla="*/ 29 h 10079"/>
              <a:gd name="connsiteX9" fmla="*/ 90 w 10182"/>
              <a:gd name="connsiteY9" fmla="*/ 803 h 10079"/>
              <a:gd name="connsiteX10" fmla="*/ 95 w 10182"/>
              <a:gd name="connsiteY10" fmla="*/ 9281 h 10079"/>
              <a:gd name="connsiteX11" fmla="*/ 646 w 10182"/>
              <a:gd name="connsiteY11" fmla="*/ 10079 h 10079"/>
              <a:gd name="connsiteX12" fmla="*/ 9241 w 10182"/>
              <a:gd name="connsiteY12" fmla="*/ 9987 h 10079"/>
              <a:gd name="connsiteX0" fmla="*/ 9241 w 10182"/>
              <a:gd name="connsiteY0" fmla="*/ 9987 h 10079"/>
              <a:gd name="connsiteX1" fmla="*/ 9233 w 10182"/>
              <a:gd name="connsiteY1" fmla="*/ 9793 h 10079"/>
              <a:gd name="connsiteX2" fmla="*/ 10022 w 10182"/>
              <a:gd name="connsiteY2" fmla="*/ 8616 h 10079"/>
              <a:gd name="connsiteX3" fmla="*/ 10182 w 10182"/>
              <a:gd name="connsiteY3" fmla="*/ 8629 h 10079"/>
              <a:gd name="connsiteX4" fmla="*/ 10093 w 10182"/>
              <a:gd name="connsiteY4" fmla="*/ 1410 h 10079"/>
              <a:gd name="connsiteX5" fmla="*/ 9951 w 10182"/>
              <a:gd name="connsiteY5" fmla="*/ 1423 h 10079"/>
              <a:gd name="connsiteX6" fmla="*/ 9108 w 10182"/>
              <a:gd name="connsiteY6" fmla="*/ 142 h 10079"/>
              <a:gd name="connsiteX7" fmla="*/ 9108 w 10182"/>
              <a:gd name="connsiteY7" fmla="*/ 13 h 10079"/>
              <a:gd name="connsiteX8" fmla="*/ 611 w 10182"/>
              <a:gd name="connsiteY8" fmla="*/ 29 h 10079"/>
              <a:gd name="connsiteX9" fmla="*/ 90 w 10182"/>
              <a:gd name="connsiteY9" fmla="*/ 803 h 10079"/>
              <a:gd name="connsiteX10" fmla="*/ 95 w 10182"/>
              <a:gd name="connsiteY10" fmla="*/ 9281 h 10079"/>
              <a:gd name="connsiteX11" fmla="*/ 646 w 10182"/>
              <a:gd name="connsiteY11" fmla="*/ 10079 h 10079"/>
              <a:gd name="connsiteX12" fmla="*/ 9241 w 10182"/>
              <a:gd name="connsiteY12" fmla="*/ 9987 h 10079"/>
              <a:gd name="connsiteX0" fmla="*/ 9243 w 10184"/>
              <a:gd name="connsiteY0" fmla="*/ 9987 h 10079"/>
              <a:gd name="connsiteX1" fmla="*/ 9235 w 10184"/>
              <a:gd name="connsiteY1" fmla="*/ 9793 h 10079"/>
              <a:gd name="connsiteX2" fmla="*/ 10024 w 10184"/>
              <a:gd name="connsiteY2" fmla="*/ 8616 h 10079"/>
              <a:gd name="connsiteX3" fmla="*/ 10184 w 10184"/>
              <a:gd name="connsiteY3" fmla="*/ 8629 h 10079"/>
              <a:gd name="connsiteX4" fmla="*/ 10095 w 10184"/>
              <a:gd name="connsiteY4" fmla="*/ 1410 h 10079"/>
              <a:gd name="connsiteX5" fmla="*/ 9953 w 10184"/>
              <a:gd name="connsiteY5" fmla="*/ 1423 h 10079"/>
              <a:gd name="connsiteX6" fmla="*/ 9110 w 10184"/>
              <a:gd name="connsiteY6" fmla="*/ 142 h 10079"/>
              <a:gd name="connsiteX7" fmla="*/ 9110 w 10184"/>
              <a:gd name="connsiteY7" fmla="*/ 13 h 10079"/>
              <a:gd name="connsiteX8" fmla="*/ 613 w 10184"/>
              <a:gd name="connsiteY8" fmla="*/ 29 h 10079"/>
              <a:gd name="connsiteX9" fmla="*/ 92 w 10184"/>
              <a:gd name="connsiteY9" fmla="*/ 803 h 10079"/>
              <a:gd name="connsiteX10" fmla="*/ 93 w 10184"/>
              <a:gd name="connsiteY10" fmla="*/ 9281 h 10079"/>
              <a:gd name="connsiteX11" fmla="*/ 648 w 10184"/>
              <a:gd name="connsiteY11" fmla="*/ 10079 h 10079"/>
              <a:gd name="connsiteX12" fmla="*/ 9243 w 10184"/>
              <a:gd name="connsiteY12" fmla="*/ 9987 h 10079"/>
              <a:gd name="connsiteX0" fmla="*/ 9243 w 10184"/>
              <a:gd name="connsiteY0" fmla="*/ 9987 h 10079"/>
              <a:gd name="connsiteX1" fmla="*/ 9235 w 10184"/>
              <a:gd name="connsiteY1" fmla="*/ 9793 h 10079"/>
              <a:gd name="connsiteX2" fmla="*/ 10024 w 10184"/>
              <a:gd name="connsiteY2" fmla="*/ 8616 h 10079"/>
              <a:gd name="connsiteX3" fmla="*/ 10184 w 10184"/>
              <a:gd name="connsiteY3" fmla="*/ 8629 h 10079"/>
              <a:gd name="connsiteX4" fmla="*/ 10095 w 10184"/>
              <a:gd name="connsiteY4" fmla="*/ 1410 h 10079"/>
              <a:gd name="connsiteX5" fmla="*/ 9953 w 10184"/>
              <a:gd name="connsiteY5" fmla="*/ 1423 h 10079"/>
              <a:gd name="connsiteX6" fmla="*/ 9110 w 10184"/>
              <a:gd name="connsiteY6" fmla="*/ 142 h 10079"/>
              <a:gd name="connsiteX7" fmla="*/ 9110 w 10184"/>
              <a:gd name="connsiteY7" fmla="*/ 13 h 10079"/>
              <a:gd name="connsiteX8" fmla="*/ 613 w 10184"/>
              <a:gd name="connsiteY8" fmla="*/ 29 h 10079"/>
              <a:gd name="connsiteX9" fmla="*/ 92 w 10184"/>
              <a:gd name="connsiteY9" fmla="*/ 803 h 10079"/>
              <a:gd name="connsiteX10" fmla="*/ 93 w 10184"/>
              <a:gd name="connsiteY10" fmla="*/ 9281 h 10079"/>
              <a:gd name="connsiteX11" fmla="*/ 648 w 10184"/>
              <a:gd name="connsiteY11" fmla="*/ 10079 h 10079"/>
              <a:gd name="connsiteX12" fmla="*/ 9243 w 10184"/>
              <a:gd name="connsiteY12" fmla="*/ 9987 h 10079"/>
              <a:gd name="connsiteX0" fmla="*/ 9151 w 10092"/>
              <a:gd name="connsiteY0" fmla="*/ 9987 h 10079"/>
              <a:gd name="connsiteX1" fmla="*/ 9143 w 10092"/>
              <a:gd name="connsiteY1" fmla="*/ 9793 h 10079"/>
              <a:gd name="connsiteX2" fmla="*/ 9932 w 10092"/>
              <a:gd name="connsiteY2" fmla="*/ 8616 h 10079"/>
              <a:gd name="connsiteX3" fmla="*/ 10092 w 10092"/>
              <a:gd name="connsiteY3" fmla="*/ 8629 h 10079"/>
              <a:gd name="connsiteX4" fmla="*/ 10003 w 10092"/>
              <a:gd name="connsiteY4" fmla="*/ 1410 h 10079"/>
              <a:gd name="connsiteX5" fmla="*/ 9861 w 10092"/>
              <a:gd name="connsiteY5" fmla="*/ 1423 h 10079"/>
              <a:gd name="connsiteX6" fmla="*/ 9018 w 10092"/>
              <a:gd name="connsiteY6" fmla="*/ 142 h 10079"/>
              <a:gd name="connsiteX7" fmla="*/ 9018 w 10092"/>
              <a:gd name="connsiteY7" fmla="*/ 13 h 10079"/>
              <a:gd name="connsiteX8" fmla="*/ 521 w 10092"/>
              <a:gd name="connsiteY8" fmla="*/ 29 h 10079"/>
              <a:gd name="connsiteX9" fmla="*/ 0 w 10092"/>
              <a:gd name="connsiteY9" fmla="*/ 803 h 10079"/>
              <a:gd name="connsiteX10" fmla="*/ 1 w 10092"/>
              <a:gd name="connsiteY10" fmla="*/ 9281 h 10079"/>
              <a:gd name="connsiteX11" fmla="*/ 556 w 10092"/>
              <a:gd name="connsiteY11" fmla="*/ 10079 h 10079"/>
              <a:gd name="connsiteX12" fmla="*/ 9151 w 10092"/>
              <a:gd name="connsiteY12" fmla="*/ 9987 h 10079"/>
              <a:gd name="connsiteX0" fmla="*/ 9151 w 10092"/>
              <a:gd name="connsiteY0" fmla="*/ 10081 h 10173"/>
              <a:gd name="connsiteX1" fmla="*/ 9143 w 10092"/>
              <a:gd name="connsiteY1" fmla="*/ 9887 h 10173"/>
              <a:gd name="connsiteX2" fmla="*/ 9932 w 10092"/>
              <a:gd name="connsiteY2" fmla="*/ 8710 h 10173"/>
              <a:gd name="connsiteX3" fmla="*/ 10092 w 10092"/>
              <a:gd name="connsiteY3" fmla="*/ 8723 h 10173"/>
              <a:gd name="connsiteX4" fmla="*/ 10003 w 10092"/>
              <a:gd name="connsiteY4" fmla="*/ 1504 h 10173"/>
              <a:gd name="connsiteX5" fmla="*/ 9861 w 10092"/>
              <a:gd name="connsiteY5" fmla="*/ 1517 h 10173"/>
              <a:gd name="connsiteX6" fmla="*/ 9018 w 10092"/>
              <a:gd name="connsiteY6" fmla="*/ 107 h 10173"/>
              <a:gd name="connsiteX7" fmla="*/ 521 w 10092"/>
              <a:gd name="connsiteY7" fmla="*/ 123 h 10173"/>
              <a:gd name="connsiteX8" fmla="*/ 0 w 10092"/>
              <a:gd name="connsiteY8" fmla="*/ 897 h 10173"/>
              <a:gd name="connsiteX9" fmla="*/ 1 w 10092"/>
              <a:gd name="connsiteY9" fmla="*/ 9375 h 10173"/>
              <a:gd name="connsiteX10" fmla="*/ 556 w 10092"/>
              <a:gd name="connsiteY10" fmla="*/ 10173 h 10173"/>
              <a:gd name="connsiteX11" fmla="*/ 9151 w 10092"/>
              <a:gd name="connsiteY11" fmla="*/ 10081 h 10173"/>
              <a:gd name="connsiteX0" fmla="*/ 9151 w 10092"/>
              <a:gd name="connsiteY0" fmla="*/ 10081 h 10173"/>
              <a:gd name="connsiteX1" fmla="*/ 9143 w 10092"/>
              <a:gd name="connsiteY1" fmla="*/ 9887 h 10173"/>
              <a:gd name="connsiteX2" fmla="*/ 9932 w 10092"/>
              <a:gd name="connsiteY2" fmla="*/ 8710 h 10173"/>
              <a:gd name="connsiteX3" fmla="*/ 10092 w 10092"/>
              <a:gd name="connsiteY3" fmla="*/ 8723 h 10173"/>
              <a:gd name="connsiteX4" fmla="*/ 10003 w 10092"/>
              <a:gd name="connsiteY4" fmla="*/ 1504 h 10173"/>
              <a:gd name="connsiteX5" fmla="*/ 9861 w 10092"/>
              <a:gd name="connsiteY5" fmla="*/ 1517 h 10173"/>
              <a:gd name="connsiteX6" fmla="*/ 9018 w 10092"/>
              <a:gd name="connsiteY6" fmla="*/ 107 h 10173"/>
              <a:gd name="connsiteX7" fmla="*/ 521 w 10092"/>
              <a:gd name="connsiteY7" fmla="*/ 123 h 10173"/>
              <a:gd name="connsiteX8" fmla="*/ 0 w 10092"/>
              <a:gd name="connsiteY8" fmla="*/ 897 h 10173"/>
              <a:gd name="connsiteX9" fmla="*/ 1 w 10092"/>
              <a:gd name="connsiteY9" fmla="*/ 9375 h 10173"/>
              <a:gd name="connsiteX10" fmla="*/ 556 w 10092"/>
              <a:gd name="connsiteY10" fmla="*/ 10173 h 10173"/>
              <a:gd name="connsiteX11" fmla="*/ 9151 w 10092"/>
              <a:gd name="connsiteY11" fmla="*/ 10081 h 10173"/>
              <a:gd name="connsiteX0" fmla="*/ 9151 w 10092"/>
              <a:gd name="connsiteY0" fmla="*/ 10081 h 10173"/>
              <a:gd name="connsiteX1" fmla="*/ 9143 w 10092"/>
              <a:gd name="connsiteY1" fmla="*/ 9887 h 10173"/>
              <a:gd name="connsiteX2" fmla="*/ 9932 w 10092"/>
              <a:gd name="connsiteY2" fmla="*/ 8710 h 10173"/>
              <a:gd name="connsiteX3" fmla="*/ 10092 w 10092"/>
              <a:gd name="connsiteY3" fmla="*/ 8723 h 10173"/>
              <a:gd name="connsiteX4" fmla="*/ 10003 w 10092"/>
              <a:gd name="connsiteY4" fmla="*/ 1504 h 10173"/>
              <a:gd name="connsiteX5" fmla="*/ 9861 w 10092"/>
              <a:gd name="connsiteY5" fmla="*/ 1517 h 10173"/>
              <a:gd name="connsiteX6" fmla="*/ 9018 w 10092"/>
              <a:gd name="connsiteY6" fmla="*/ 107 h 10173"/>
              <a:gd name="connsiteX7" fmla="*/ 521 w 10092"/>
              <a:gd name="connsiteY7" fmla="*/ 123 h 10173"/>
              <a:gd name="connsiteX8" fmla="*/ 0 w 10092"/>
              <a:gd name="connsiteY8" fmla="*/ 897 h 10173"/>
              <a:gd name="connsiteX9" fmla="*/ 1 w 10092"/>
              <a:gd name="connsiteY9" fmla="*/ 9375 h 10173"/>
              <a:gd name="connsiteX10" fmla="*/ 556 w 10092"/>
              <a:gd name="connsiteY10" fmla="*/ 10173 h 10173"/>
              <a:gd name="connsiteX11" fmla="*/ 9151 w 10092"/>
              <a:gd name="connsiteY11" fmla="*/ 10081 h 10173"/>
              <a:gd name="connsiteX0" fmla="*/ 9151 w 10092"/>
              <a:gd name="connsiteY0" fmla="*/ 10081 h 10173"/>
              <a:gd name="connsiteX1" fmla="*/ 9143 w 10092"/>
              <a:gd name="connsiteY1" fmla="*/ 9887 h 10173"/>
              <a:gd name="connsiteX2" fmla="*/ 9932 w 10092"/>
              <a:gd name="connsiteY2" fmla="*/ 8710 h 10173"/>
              <a:gd name="connsiteX3" fmla="*/ 10092 w 10092"/>
              <a:gd name="connsiteY3" fmla="*/ 8723 h 10173"/>
              <a:gd name="connsiteX4" fmla="*/ 9861 w 10092"/>
              <a:gd name="connsiteY4" fmla="*/ 1517 h 10173"/>
              <a:gd name="connsiteX5" fmla="*/ 9018 w 10092"/>
              <a:gd name="connsiteY5" fmla="*/ 107 h 10173"/>
              <a:gd name="connsiteX6" fmla="*/ 521 w 10092"/>
              <a:gd name="connsiteY6" fmla="*/ 123 h 10173"/>
              <a:gd name="connsiteX7" fmla="*/ 0 w 10092"/>
              <a:gd name="connsiteY7" fmla="*/ 897 h 10173"/>
              <a:gd name="connsiteX8" fmla="*/ 1 w 10092"/>
              <a:gd name="connsiteY8" fmla="*/ 9375 h 10173"/>
              <a:gd name="connsiteX9" fmla="*/ 556 w 10092"/>
              <a:gd name="connsiteY9" fmla="*/ 10173 h 10173"/>
              <a:gd name="connsiteX10" fmla="*/ 9151 w 10092"/>
              <a:gd name="connsiteY10" fmla="*/ 10081 h 10173"/>
              <a:gd name="connsiteX0" fmla="*/ 9151 w 10273"/>
              <a:gd name="connsiteY0" fmla="*/ 10062 h 10154"/>
              <a:gd name="connsiteX1" fmla="*/ 9143 w 10273"/>
              <a:gd name="connsiteY1" fmla="*/ 9868 h 10154"/>
              <a:gd name="connsiteX2" fmla="*/ 9932 w 10273"/>
              <a:gd name="connsiteY2" fmla="*/ 8691 h 10154"/>
              <a:gd name="connsiteX3" fmla="*/ 10092 w 10273"/>
              <a:gd name="connsiteY3" fmla="*/ 8704 h 10154"/>
              <a:gd name="connsiteX4" fmla="*/ 9861 w 10273"/>
              <a:gd name="connsiteY4" fmla="*/ 1498 h 10154"/>
              <a:gd name="connsiteX5" fmla="*/ 9532 w 10273"/>
              <a:gd name="connsiteY5" fmla="*/ 116 h 10154"/>
              <a:gd name="connsiteX6" fmla="*/ 521 w 10273"/>
              <a:gd name="connsiteY6" fmla="*/ 104 h 10154"/>
              <a:gd name="connsiteX7" fmla="*/ 0 w 10273"/>
              <a:gd name="connsiteY7" fmla="*/ 878 h 10154"/>
              <a:gd name="connsiteX8" fmla="*/ 1 w 10273"/>
              <a:gd name="connsiteY8" fmla="*/ 9356 h 10154"/>
              <a:gd name="connsiteX9" fmla="*/ 556 w 10273"/>
              <a:gd name="connsiteY9" fmla="*/ 10154 h 10154"/>
              <a:gd name="connsiteX10" fmla="*/ 9151 w 10273"/>
              <a:gd name="connsiteY10" fmla="*/ 10062 h 10154"/>
              <a:gd name="connsiteX0" fmla="*/ 9151 w 10092"/>
              <a:gd name="connsiteY0" fmla="*/ 10062 h 10154"/>
              <a:gd name="connsiteX1" fmla="*/ 9143 w 10092"/>
              <a:gd name="connsiteY1" fmla="*/ 9868 h 10154"/>
              <a:gd name="connsiteX2" fmla="*/ 9932 w 10092"/>
              <a:gd name="connsiteY2" fmla="*/ 8691 h 10154"/>
              <a:gd name="connsiteX3" fmla="*/ 10092 w 10092"/>
              <a:gd name="connsiteY3" fmla="*/ 8704 h 10154"/>
              <a:gd name="connsiteX4" fmla="*/ 9861 w 10092"/>
              <a:gd name="connsiteY4" fmla="*/ 1498 h 10154"/>
              <a:gd name="connsiteX5" fmla="*/ 9532 w 10092"/>
              <a:gd name="connsiteY5" fmla="*/ 116 h 10154"/>
              <a:gd name="connsiteX6" fmla="*/ 521 w 10092"/>
              <a:gd name="connsiteY6" fmla="*/ 104 h 10154"/>
              <a:gd name="connsiteX7" fmla="*/ 0 w 10092"/>
              <a:gd name="connsiteY7" fmla="*/ 878 h 10154"/>
              <a:gd name="connsiteX8" fmla="*/ 1 w 10092"/>
              <a:gd name="connsiteY8" fmla="*/ 9356 h 10154"/>
              <a:gd name="connsiteX9" fmla="*/ 556 w 10092"/>
              <a:gd name="connsiteY9" fmla="*/ 10154 h 10154"/>
              <a:gd name="connsiteX10" fmla="*/ 9151 w 10092"/>
              <a:gd name="connsiteY10" fmla="*/ 10062 h 10154"/>
              <a:gd name="connsiteX0" fmla="*/ 9151 w 10127"/>
              <a:gd name="connsiteY0" fmla="*/ 10052 h 10144"/>
              <a:gd name="connsiteX1" fmla="*/ 9143 w 10127"/>
              <a:gd name="connsiteY1" fmla="*/ 9858 h 10144"/>
              <a:gd name="connsiteX2" fmla="*/ 9932 w 10127"/>
              <a:gd name="connsiteY2" fmla="*/ 8681 h 10144"/>
              <a:gd name="connsiteX3" fmla="*/ 10092 w 10127"/>
              <a:gd name="connsiteY3" fmla="*/ 8694 h 10144"/>
              <a:gd name="connsiteX4" fmla="*/ 9861 w 10127"/>
              <a:gd name="connsiteY4" fmla="*/ 1488 h 10144"/>
              <a:gd name="connsiteX5" fmla="*/ 10075 w 10127"/>
              <a:gd name="connsiteY5" fmla="*/ 120 h 10144"/>
              <a:gd name="connsiteX6" fmla="*/ 521 w 10127"/>
              <a:gd name="connsiteY6" fmla="*/ 94 h 10144"/>
              <a:gd name="connsiteX7" fmla="*/ 0 w 10127"/>
              <a:gd name="connsiteY7" fmla="*/ 868 h 10144"/>
              <a:gd name="connsiteX8" fmla="*/ 1 w 10127"/>
              <a:gd name="connsiteY8" fmla="*/ 9346 h 10144"/>
              <a:gd name="connsiteX9" fmla="*/ 556 w 10127"/>
              <a:gd name="connsiteY9" fmla="*/ 10144 h 10144"/>
              <a:gd name="connsiteX10" fmla="*/ 9151 w 10127"/>
              <a:gd name="connsiteY10" fmla="*/ 10052 h 10144"/>
              <a:gd name="connsiteX0" fmla="*/ 9151 w 10092"/>
              <a:gd name="connsiteY0" fmla="*/ 10066 h 10158"/>
              <a:gd name="connsiteX1" fmla="*/ 9143 w 10092"/>
              <a:gd name="connsiteY1" fmla="*/ 9872 h 10158"/>
              <a:gd name="connsiteX2" fmla="*/ 9932 w 10092"/>
              <a:gd name="connsiteY2" fmla="*/ 8695 h 10158"/>
              <a:gd name="connsiteX3" fmla="*/ 10092 w 10092"/>
              <a:gd name="connsiteY3" fmla="*/ 8708 h 10158"/>
              <a:gd name="connsiteX4" fmla="*/ 9861 w 10092"/>
              <a:gd name="connsiteY4" fmla="*/ 1502 h 10158"/>
              <a:gd name="connsiteX5" fmla="*/ 9522 w 10092"/>
              <a:gd name="connsiteY5" fmla="*/ 113 h 10158"/>
              <a:gd name="connsiteX6" fmla="*/ 521 w 10092"/>
              <a:gd name="connsiteY6" fmla="*/ 108 h 10158"/>
              <a:gd name="connsiteX7" fmla="*/ 0 w 10092"/>
              <a:gd name="connsiteY7" fmla="*/ 882 h 10158"/>
              <a:gd name="connsiteX8" fmla="*/ 1 w 10092"/>
              <a:gd name="connsiteY8" fmla="*/ 9360 h 10158"/>
              <a:gd name="connsiteX9" fmla="*/ 556 w 10092"/>
              <a:gd name="connsiteY9" fmla="*/ 10158 h 10158"/>
              <a:gd name="connsiteX10" fmla="*/ 9151 w 10092"/>
              <a:gd name="connsiteY10" fmla="*/ 10066 h 10158"/>
              <a:gd name="connsiteX0" fmla="*/ 9151 w 10092"/>
              <a:gd name="connsiteY0" fmla="*/ 10066 h 10158"/>
              <a:gd name="connsiteX1" fmla="*/ 9143 w 10092"/>
              <a:gd name="connsiteY1" fmla="*/ 9872 h 10158"/>
              <a:gd name="connsiteX2" fmla="*/ 9932 w 10092"/>
              <a:gd name="connsiteY2" fmla="*/ 8695 h 10158"/>
              <a:gd name="connsiteX3" fmla="*/ 10092 w 10092"/>
              <a:gd name="connsiteY3" fmla="*/ 8708 h 10158"/>
              <a:gd name="connsiteX4" fmla="*/ 9538 w 10092"/>
              <a:gd name="connsiteY4" fmla="*/ 918 h 10158"/>
              <a:gd name="connsiteX5" fmla="*/ 9522 w 10092"/>
              <a:gd name="connsiteY5" fmla="*/ 113 h 10158"/>
              <a:gd name="connsiteX6" fmla="*/ 521 w 10092"/>
              <a:gd name="connsiteY6" fmla="*/ 108 h 10158"/>
              <a:gd name="connsiteX7" fmla="*/ 0 w 10092"/>
              <a:gd name="connsiteY7" fmla="*/ 882 h 10158"/>
              <a:gd name="connsiteX8" fmla="*/ 1 w 10092"/>
              <a:gd name="connsiteY8" fmla="*/ 9360 h 10158"/>
              <a:gd name="connsiteX9" fmla="*/ 556 w 10092"/>
              <a:gd name="connsiteY9" fmla="*/ 10158 h 10158"/>
              <a:gd name="connsiteX10" fmla="*/ 9151 w 10092"/>
              <a:gd name="connsiteY10" fmla="*/ 10066 h 10158"/>
              <a:gd name="connsiteX0" fmla="*/ 9151 w 10160"/>
              <a:gd name="connsiteY0" fmla="*/ 10066 h 10158"/>
              <a:gd name="connsiteX1" fmla="*/ 9143 w 10160"/>
              <a:gd name="connsiteY1" fmla="*/ 9872 h 10158"/>
              <a:gd name="connsiteX2" fmla="*/ 9932 w 10160"/>
              <a:gd name="connsiteY2" fmla="*/ 8695 h 10158"/>
              <a:gd name="connsiteX3" fmla="*/ 10092 w 10160"/>
              <a:gd name="connsiteY3" fmla="*/ 8708 h 10158"/>
              <a:gd name="connsiteX4" fmla="*/ 10081 w 10160"/>
              <a:gd name="connsiteY4" fmla="*/ 911 h 10158"/>
              <a:gd name="connsiteX5" fmla="*/ 9522 w 10160"/>
              <a:gd name="connsiteY5" fmla="*/ 113 h 10158"/>
              <a:gd name="connsiteX6" fmla="*/ 521 w 10160"/>
              <a:gd name="connsiteY6" fmla="*/ 108 h 10158"/>
              <a:gd name="connsiteX7" fmla="*/ 0 w 10160"/>
              <a:gd name="connsiteY7" fmla="*/ 882 h 10158"/>
              <a:gd name="connsiteX8" fmla="*/ 1 w 10160"/>
              <a:gd name="connsiteY8" fmla="*/ 9360 h 10158"/>
              <a:gd name="connsiteX9" fmla="*/ 556 w 10160"/>
              <a:gd name="connsiteY9" fmla="*/ 10158 h 10158"/>
              <a:gd name="connsiteX10" fmla="*/ 9151 w 10160"/>
              <a:gd name="connsiteY10" fmla="*/ 10066 h 10158"/>
              <a:gd name="connsiteX0" fmla="*/ 9151 w 10160"/>
              <a:gd name="connsiteY0" fmla="*/ 10066 h 10158"/>
              <a:gd name="connsiteX1" fmla="*/ 9143 w 10160"/>
              <a:gd name="connsiteY1" fmla="*/ 9872 h 10158"/>
              <a:gd name="connsiteX2" fmla="*/ 9932 w 10160"/>
              <a:gd name="connsiteY2" fmla="*/ 8695 h 10158"/>
              <a:gd name="connsiteX3" fmla="*/ 10092 w 10160"/>
              <a:gd name="connsiteY3" fmla="*/ 8708 h 10158"/>
              <a:gd name="connsiteX4" fmla="*/ 10081 w 10160"/>
              <a:gd name="connsiteY4" fmla="*/ 911 h 10158"/>
              <a:gd name="connsiteX5" fmla="*/ 9522 w 10160"/>
              <a:gd name="connsiteY5" fmla="*/ 113 h 10158"/>
              <a:gd name="connsiteX6" fmla="*/ 521 w 10160"/>
              <a:gd name="connsiteY6" fmla="*/ 108 h 10158"/>
              <a:gd name="connsiteX7" fmla="*/ 0 w 10160"/>
              <a:gd name="connsiteY7" fmla="*/ 882 h 10158"/>
              <a:gd name="connsiteX8" fmla="*/ 1 w 10160"/>
              <a:gd name="connsiteY8" fmla="*/ 9360 h 10158"/>
              <a:gd name="connsiteX9" fmla="*/ 556 w 10160"/>
              <a:gd name="connsiteY9" fmla="*/ 10158 h 10158"/>
              <a:gd name="connsiteX10" fmla="*/ 9151 w 10160"/>
              <a:gd name="connsiteY10" fmla="*/ 10066 h 10158"/>
              <a:gd name="connsiteX0" fmla="*/ 9151 w 10171"/>
              <a:gd name="connsiteY0" fmla="*/ 10066 h 10158"/>
              <a:gd name="connsiteX1" fmla="*/ 9143 w 10171"/>
              <a:gd name="connsiteY1" fmla="*/ 9872 h 10158"/>
              <a:gd name="connsiteX2" fmla="*/ 9932 w 10171"/>
              <a:gd name="connsiteY2" fmla="*/ 8695 h 10158"/>
              <a:gd name="connsiteX3" fmla="*/ 10092 w 10171"/>
              <a:gd name="connsiteY3" fmla="*/ 8708 h 10158"/>
              <a:gd name="connsiteX4" fmla="*/ 10096 w 10171"/>
              <a:gd name="connsiteY4" fmla="*/ 939 h 10158"/>
              <a:gd name="connsiteX5" fmla="*/ 9522 w 10171"/>
              <a:gd name="connsiteY5" fmla="*/ 113 h 10158"/>
              <a:gd name="connsiteX6" fmla="*/ 521 w 10171"/>
              <a:gd name="connsiteY6" fmla="*/ 108 h 10158"/>
              <a:gd name="connsiteX7" fmla="*/ 0 w 10171"/>
              <a:gd name="connsiteY7" fmla="*/ 882 h 10158"/>
              <a:gd name="connsiteX8" fmla="*/ 1 w 10171"/>
              <a:gd name="connsiteY8" fmla="*/ 9360 h 10158"/>
              <a:gd name="connsiteX9" fmla="*/ 556 w 10171"/>
              <a:gd name="connsiteY9" fmla="*/ 10158 h 10158"/>
              <a:gd name="connsiteX10" fmla="*/ 9151 w 10171"/>
              <a:gd name="connsiteY10" fmla="*/ 10066 h 10158"/>
              <a:gd name="connsiteX0" fmla="*/ 9151 w 10171"/>
              <a:gd name="connsiteY0" fmla="*/ 10066 h 10158"/>
              <a:gd name="connsiteX1" fmla="*/ 9143 w 10171"/>
              <a:gd name="connsiteY1" fmla="*/ 9872 h 10158"/>
              <a:gd name="connsiteX2" fmla="*/ 9932 w 10171"/>
              <a:gd name="connsiteY2" fmla="*/ 8695 h 10158"/>
              <a:gd name="connsiteX3" fmla="*/ 10092 w 10171"/>
              <a:gd name="connsiteY3" fmla="*/ 8708 h 10158"/>
              <a:gd name="connsiteX4" fmla="*/ 10096 w 10171"/>
              <a:gd name="connsiteY4" fmla="*/ 939 h 10158"/>
              <a:gd name="connsiteX5" fmla="*/ 9522 w 10171"/>
              <a:gd name="connsiteY5" fmla="*/ 113 h 10158"/>
              <a:gd name="connsiteX6" fmla="*/ 521 w 10171"/>
              <a:gd name="connsiteY6" fmla="*/ 108 h 10158"/>
              <a:gd name="connsiteX7" fmla="*/ 0 w 10171"/>
              <a:gd name="connsiteY7" fmla="*/ 882 h 10158"/>
              <a:gd name="connsiteX8" fmla="*/ 1 w 10171"/>
              <a:gd name="connsiteY8" fmla="*/ 9360 h 10158"/>
              <a:gd name="connsiteX9" fmla="*/ 556 w 10171"/>
              <a:gd name="connsiteY9" fmla="*/ 10158 h 10158"/>
              <a:gd name="connsiteX10" fmla="*/ 9151 w 10171"/>
              <a:gd name="connsiteY10" fmla="*/ 10066 h 10158"/>
              <a:gd name="connsiteX0" fmla="*/ 9151 w 10171"/>
              <a:gd name="connsiteY0" fmla="*/ 10066 h 10158"/>
              <a:gd name="connsiteX1" fmla="*/ 9143 w 10171"/>
              <a:gd name="connsiteY1" fmla="*/ 9872 h 10158"/>
              <a:gd name="connsiteX2" fmla="*/ 9932 w 10171"/>
              <a:gd name="connsiteY2" fmla="*/ 8695 h 10158"/>
              <a:gd name="connsiteX3" fmla="*/ 10092 w 10171"/>
              <a:gd name="connsiteY3" fmla="*/ 8708 h 10158"/>
              <a:gd name="connsiteX4" fmla="*/ 10096 w 10171"/>
              <a:gd name="connsiteY4" fmla="*/ 939 h 10158"/>
              <a:gd name="connsiteX5" fmla="*/ 9522 w 10171"/>
              <a:gd name="connsiteY5" fmla="*/ 113 h 10158"/>
              <a:gd name="connsiteX6" fmla="*/ 521 w 10171"/>
              <a:gd name="connsiteY6" fmla="*/ 108 h 10158"/>
              <a:gd name="connsiteX7" fmla="*/ 0 w 10171"/>
              <a:gd name="connsiteY7" fmla="*/ 882 h 10158"/>
              <a:gd name="connsiteX8" fmla="*/ 1 w 10171"/>
              <a:gd name="connsiteY8" fmla="*/ 9360 h 10158"/>
              <a:gd name="connsiteX9" fmla="*/ 556 w 10171"/>
              <a:gd name="connsiteY9" fmla="*/ 10158 h 10158"/>
              <a:gd name="connsiteX10" fmla="*/ 9151 w 10171"/>
              <a:gd name="connsiteY10" fmla="*/ 10066 h 10158"/>
              <a:gd name="connsiteX0" fmla="*/ 9151 w 10171"/>
              <a:gd name="connsiteY0" fmla="*/ 10066 h 10158"/>
              <a:gd name="connsiteX1" fmla="*/ 9143 w 10171"/>
              <a:gd name="connsiteY1" fmla="*/ 9872 h 10158"/>
              <a:gd name="connsiteX2" fmla="*/ 10092 w 10171"/>
              <a:gd name="connsiteY2" fmla="*/ 8708 h 10158"/>
              <a:gd name="connsiteX3" fmla="*/ 10096 w 10171"/>
              <a:gd name="connsiteY3" fmla="*/ 939 h 10158"/>
              <a:gd name="connsiteX4" fmla="*/ 9522 w 10171"/>
              <a:gd name="connsiteY4" fmla="*/ 113 h 10158"/>
              <a:gd name="connsiteX5" fmla="*/ 521 w 10171"/>
              <a:gd name="connsiteY5" fmla="*/ 108 h 10158"/>
              <a:gd name="connsiteX6" fmla="*/ 0 w 10171"/>
              <a:gd name="connsiteY6" fmla="*/ 882 h 10158"/>
              <a:gd name="connsiteX7" fmla="*/ 1 w 10171"/>
              <a:gd name="connsiteY7" fmla="*/ 9360 h 10158"/>
              <a:gd name="connsiteX8" fmla="*/ 556 w 10171"/>
              <a:gd name="connsiteY8" fmla="*/ 10158 h 10158"/>
              <a:gd name="connsiteX9" fmla="*/ 9151 w 10171"/>
              <a:gd name="connsiteY9" fmla="*/ 10066 h 10158"/>
              <a:gd name="connsiteX0" fmla="*/ 9151 w 10171"/>
              <a:gd name="connsiteY0" fmla="*/ 10066 h 10158"/>
              <a:gd name="connsiteX1" fmla="*/ 10092 w 10171"/>
              <a:gd name="connsiteY1" fmla="*/ 8708 h 10158"/>
              <a:gd name="connsiteX2" fmla="*/ 10096 w 10171"/>
              <a:gd name="connsiteY2" fmla="*/ 939 h 10158"/>
              <a:gd name="connsiteX3" fmla="*/ 9522 w 10171"/>
              <a:gd name="connsiteY3" fmla="*/ 113 h 10158"/>
              <a:gd name="connsiteX4" fmla="*/ 521 w 10171"/>
              <a:gd name="connsiteY4" fmla="*/ 108 h 10158"/>
              <a:gd name="connsiteX5" fmla="*/ 0 w 10171"/>
              <a:gd name="connsiteY5" fmla="*/ 882 h 10158"/>
              <a:gd name="connsiteX6" fmla="*/ 1 w 10171"/>
              <a:gd name="connsiteY6" fmla="*/ 9360 h 10158"/>
              <a:gd name="connsiteX7" fmla="*/ 556 w 10171"/>
              <a:gd name="connsiteY7" fmla="*/ 10158 h 10158"/>
              <a:gd name="connsiteX8" fmla="*/ 9151 w 10171"/>
              <a:gd name="connsiteY8" fmla="*/ 10066 h 10158"/>
              <a:gd name="connsiteX0" fmla="*/ 9151 w 10169"/>
              <a:gd name="connsiteY0" fmla="*/ 10066 h 10186"/>
              <a:gd name="connsiteX1" fmla="*/ 10082 w 10169"/>
              <a:gd name="connsiteY1" fmla="*/ 9335 h 10186"/>
              <a:gd name="connsiteX2" fmla="*/ 10096 w 10169"/>
              <a:gd name="connsiteY2" fmla="*/ 939 h 10186"/>
              <a:gd name="connsiteX3" fmla="*/ 9522 w 10169"/>
              <a:gd name="connsiteY3" fmla="*/ 113 h 10186"/>
              <a:gd name="connsiteX4" fmla="*/ 521 w 10169"/>
              <a:gd name="connsiteY4" fmla="*/ 108 h 10186"/>
              <a:gd name="connsiteX5" fmla="*/ 0 w 10169"/>
              <a:gd name="connsiteY5" fmla="*/ 882 h 10186"/>
              <a:gd name="connsiteX6" fmla="*/ 1 w 10169"/>
              <a:gd name="connsiteY6" fmla="*/ 9360 h 10186"/>
              <a:gd name="connsiteX7" fmla="*/ 556 w 10169"/>
              <a:gd name="connsiteY7" fmla="*/ 10158 h 10186"/>
              <a:gd name="connsiteX8" fmla="*/ 9151 w 10169"/>
              <a:gd name="connsiteY8" fmla="*/ 10066 h 10186"/>
              <a:gd name="connsiteX0" fmla="*/ 9151 w 10169"/>
              <a:gd name="connsiteY0" fmla="*/ 10066 h 10158"/>
              <a:gd name="connsiteX1" fmla="*/ 10082 w 10169"/>
              <a:gd name="connsiteY1" fmla="*/ 9335 h 10158"/>
              <a:gd name="connsiteX2" fmla="*/ 10096 w 10169"/>
              <a:gd name="connsiteY2" fmla="*/ 939 h 10158"/>
              <a:gd name="connsiteX3" fmla="*/ 9522 w 10169"/>
              <a:gd name="connsiteY3" fmla="*/ 113 h 10158"/>
              <a:gd name="connsiteX4" fmla="*/ 521 w 10169"/>
              <a:gd name="connsiteY4" fmla="*/ 108 h 10158"/>
              <a:gd name="connsiteX5" fmla="*/ 0 w 10169"/>
              <a:gd name="connsiteY5" fmla="*/ 882 h 10158"/>
              <a:gd name="connsiteX6" fmla="*/ 1 w 10169"/>
              <a:gd name="connsiteY6" fmla="*/ 9360 h 10158"/>
              <a:gd name="connsiteX7" fmla="*/ 556 w 10169"/>
              <a:gd name="connsiteY7" fmla="*/ 10158 h 10158"/>
              <a:gd name="connsiteX8" fmla="*/ 9151 w 10169"/>
              <a:gd name="connsiteY8" fmla="*/ 10066 h 10158"/>
              <a:gd name="connsiteX0" fmla="*/ 9518 w 10241"/>
              <a:gd name="connsiteY0" fmla="*/ 10159 h 10159"/>
              <a:gd name="connsiteX1" fmla="*/ 10082 w 10241"/>
              <a:gd name="connsiteY1" fmla="*/ 9335 h 10159"/>
              <a:gd name="connsiteX2" fmla="*/ 10096 w 10241"/>
              <a:gd name="connsiteY2" fmla="*/ 939 h 10159"/>
              <a:gd name="connsiteX3" fmla="*/ 9522 w 10241"/>
              <a:gd name="connsiteY3" fmla="*/ 113 h 10159"/>
              <a:gd name="connsiteX4" fmla="*/ 521 w 10241"/>
              <a:gd name="connsiteY4" fmla="*/ 108 h 10159"/>
              <a:gd name="connsiteX5" fmla="*/ 0 w 10241"/>
              <a:gd name="connsiteY5" fmla="*/ 882 h 10159"/>
              <a:gd name="connsiteX6" fmla="*/ 1 w 10241"/>
              <a:gd name="connsiteY6" fmla="*/ 9360 h 10159"/>
              <a:gd name="connsiteX7" fmla="*/ 556 w 10241"/>
              <a:gd name="connsiteY7" fmla="*/ 10158 h 10159"/>
              <a:gd name="connsiteX8" fmla="*/ 9518 w 10241"/>
              <a:gd name="connsiteY8" fmla="*/ 10159 h 10159"/>
              <a:gd name="connsiteX0" fmla="*/ 9518 w 10169"/>
              <a:gd name="connsiteY0" fmla="*/ 10159 h 10159"/>
              <a:gd name="connsiteX1" fmla="*/ 10082 w 10169"/>
              <a:gd name="connsiteY1" fmla="*/ 9335 h 10159"/>
              <a:gd name="connsiteX2" fmla="*/ 10096 w 10169"/>
              <a:gd name="connsiteY2" fmla="*/ 939 h 10159"/>
              <a:gd name="connsiteX3" fmla="*/ 9522 w 10169"/>
              <a:gd name="connsiteY3" fmla="*/ 113 h 10159"/>
              <a:gd name="connsiteX4" fmla="*/ 521 w 10169"/>
              <a:gd name="connsiteY4" fmla="*/ 108 h 10159"/>
              <a:gd name="connsiteX5" fmla="*/ 0 w 10169"/>
              <a:gd name="connsiteY5" fmla="*/ 882 h 10159"/>
              <a:gd name="connsiteX6" fmla="*/ 1 w 10169"/>
              <a:gd name="connsiteY6" fmla="*/ 9360 h 10159"/>
              <a:gd name="connsiteX7" fmla="*/ 556 w 10169"/>
              <a:gd name="connsiteY7" fmla="*/ 10158 h 10159"/>
              <a:gd name="connsiteX8" fmla="*/ 9518 w 10169"/>
              <a:gd name="connsiteY8" fmla="*/ 10159 h 10159"/>
              <a:gd name="connsiteX0" fmla="*/ 9528 w 10169"/>
              <a:gd name="connsiteY0" fmla="*/ 10166 h 10166"/>
              <a:gd name="connsiteX1" fmla="*/ 10082 w 10169"/>
              <a:gd name="connsiteY1" fmla="*/ 9335 h 10166"/>
              <a:gd name="connsiteX2" fmla="*/ 10096 w 10169"/>
              <a:gd name="connsiteY2" fmla="*/ 939 h 10166"/>
              <a:gd name="connsiteX3" fmla="*/ 9522 w 10169"/>
              <a:gd name="connsiteY3" fmla="*/ 113 h 10166"/>
              <a:gd name="connsiteX4" fmla="*/ 521 w 10169"/>
              <a:gd name="connsiteY4" fmla="*/ 108 h 10166"/>
              <a:gd name="connsiteX5" fmla="*/ 0 w 10169"/>
              <a:gd name="connsiteY5" fmla="*/ 882 h 10166"/>
              <a:gd name="connsiteX6" fmla="*/ 1 w 10169"/>
              <a:gd name="connsiteY6" fmla="*/ 9360 h 10166"/>
              <a:gd name="connsiteX7" fmla="*/ 556 w 10169"/>
              <a:gd name="connsiteY7" fmla="*/ 10158 h 10166"/>
              <a:gd name="connsiteX8" fmla="*/ 9528 w 10169"/>
              <a:gd name="connsiteY8" fmla="*/ 10166 h 10166"/>
              <a:gd name="connsiteX0" fmla="*/ 9528 w 10169"/>
              <a:gd name="connsiteY0" fmla="*/ 10166 h 10166"/>
              <a:gd name="connsiteX1" fmla="*/ 10082 w 10169"/>
              <a:gd name="connsiteY1" fmla="*/ 9335 h 10166"/>
              <a:gd name="connsiteX2" fmla="*/ 10096 w 10169"/>
              <a:gd name="connsiteY2" fmla="*/ 939 h 10166"/>
              <a:gd name="connsiteX3" fmla="*/ 9522 w 10169"/>
              <a:gd name="connsiteY3" fmla="*/ 113 h 10166"/>
              <a:gd name="connsiteX4" fmla="*/ 521 w 10169"/>
              <a:gd name="connsiteY4" fmla="*/ 108 h 10166"/>
              <a:gd name="connsiteX5" fmla="*/ 0 w 10169"/>
              <a:gd name="connsiteY5" fmla="*/ 882 h 10166"/>
              <a:gd name="connsiteX6" fmla="*/ 1 w 10169"/>
              <a:gd name="connsiteY6" fmla="*/ 9360 h 10166"/>
              <a:gd name="connsiteX7" fmla="*/ 556 w 10169"/>
              <a:gd name="connsiteY7" fmla="*/ 10158 h 10166"/>
              <a:gd name="connsiteX8" fmla="*/ 9528 w 10169"/>
              <a:gd name="connsiteY8" fmla="*/ 10166 h 10166"/>
              <a:gd name="connsiteX0" fmla="*/ 9528 w 10169"/>
              <a:gd name="connsiteY0" fmla="*/ 10166 h 10166"/>
              <a:gd name="connsiteX1" fmla="*/ 10082 w 10169"/>
              <a:gd name="connsiteY1" fmla="*/ 9335 h 10166"/>
              <a:gd name="connsiteX2" fmla="*/ 10096 w 10169"/>
              <a:gd name="connsiteY2" fmla="*/ 939 h 10166"/>
              <a:gd name="connsiteX3" fmla="*/ 9522 w 10169"/>
              <a:gd name="connsiteY3" fmla="*/ 113 h 10166"/>
              <a:gd name="connsiteX4" fmla="*/ 521 w 10169"/>
              <a:gd name="connsiteY4" fmla="*/ 108 h 10166"/>
              <a:gd name="connsiteX5" fmla="*/ 0 w 10169"/>
              <a:gd name="connsiteY5" fmla="*/ 882 h 10166"/>
              <a:gd name="connsiteX6" fmla="*/ 1 w 10169"/>
              <a:gd name="connsiteY6" fmla="*/ 9360 h 10166"/>
              <a:gd name="connsiteX7" fmla="*/ 556 w 10169"/>
              <a:gd name="connsiteY7" fmla="*/ 10158 h 10166"/>
              <a:gd name="connsiteX8" fmla="*/ 9528 w 10169"/>
              <a:gd name="connsiteY8" fmla="*/ 10166 h 10166"/>
              <a:gd name="connsiteX0" fmla="*/ 9528 w 10170"/>
              <a:gd name="connsiteY0" fmla="*/ 10166 h 10166"/>
              <a:gd name="connsiteX1" fmla="*/ 10082 w 10170"/>
              <a:gd name="connsiteY1" fmla="*/ 9335 h 10166"/>
              <a:gd name="connsiteX2" fmla="*/ 10096 w 10170"/>
              <a:gd name="connsiteY2" fmla="*/ 939 h 10166"/>
              <a:gd name="connsiteX3" fmla="*/ 9522 w 10170"/>
              <a:gd name="connsiteY3" fmla="*/ 113 h 10166"/>
              <a:gd name="connsiteX4" fmla="*/ 521 w 10170"/>
              <a:gd name="connsiteY4" fmla="*/ 108 h 10166"/>
              <a:gd name="connsiteX5" fmla="*/ 0 w 10170"/>
              <a:gd name="connsiteY5" fmla="*/ 882 h 10166"/>
              <a:gd name="connsiteX6" fmla="*/ 1 w 10170"/>
              <a:gd name="connsiteY6" fmla="*/ 9360 h 10166"/>
              <a:gd name="connsiteX7" fmla="*/ 556 w 10170"/>
              <a:gd name="connsiteY7" fmla="*/ 10158 h 10166"/>
              <a:gd name="connsiteX8" fmla="*/ 9528 w 10170"/>
              <a:gd name="connsiteY8" fmla="*/ 10166 h 10166"/>
              <a:gd name="connsiteX0" fmla="*/ 9528 w 10096"/>
              <a:gd name="connsiteY0" fmla="*/ 10166 h 10166"/>
              <a:gd name="connsiteX1" fmla="*/ 10082 w 10096"/>
              <a:gd name="connsiteY1" fmla="*/ 9335 h 10166"/>
              <a:gd name="connsiteX2" fmla="*/ 10096 w 10096"/>
              <a:gd name="connsiteY2" fmla="*/ 939 h 10166"/>
              <a:gd name="connsiteX3" fmla="*/ 9522 w 10096"/>
              <a:gd name="connsiteY3" fmla="*/ 113 h 10166"/>
              <a:gd name="connsiteX4" fmla="*/ 521 w 10096"/>
              <a:gd name="connsiteY4" fmla="*/ 108 h 10166"/>
              <a:gd name="connsiteX5" fmla="*/ 0 w 10096"/>
              <a:gd name="connsiteY5" fmla="*/ 882 h 10166"/>
              <a:gd name="connsiteX6" fmla="*/ 1 w 10096"/>
              <a:gd name="connsiteY6" fmla="*/ 9360 h 10166"/>
              <a:gd name="connsiteX7" fmla="*/ 556 w 10096"/>
              <a:gd name="connsiteY7" fmla="*/ 10158 h 10166"/>
              <a:gd name="connsiteX8" fmla="*/ 9528 w 10096"/>
              <a:gd name="connsiteY8" fmla="*/ 10166 h 10166"/>
              <a:gd name="connsiteX0" fmla="*/ 9528 w 10096"/>
              <a:gd name="connsiteY0" fmla="*/ 10058 h 10058"/>
              <a:gd name="connsiteX1" fmla="*/ 10082 w 10096"/>
              <a:gd name="connsiteY1" fmla="*/ 9227 h 10058"/>
              <a:gd name="connsiteX2" fmla="*/ 10096 w 10096"/>
              <a:gd name="connsiteY2" fmla="*/ 831 h 10058"/>
              <a:gd name="connsiteX3" fmla="*/ 9522 w 10096"/>
              <a:gd name="connsiteY3" fmla="*/ 5 h 10058"/>
              <a:gd name="connsiteX4" fmla="*/ 521 w 10096"/>
              <a:gd name="connsiteY4" fmla="*/ 0 h 10058"/>
              <a:gd name="connsiteX5" fmla="*/ 0 w 10096"/>
              <a:gd name="connsiteY5" fmla="*/ 774 h 10058"/>
              <a:gd name="connsiteX6" fmla="*/ 1 w 10096"/>
              <a:gd name="connsiteY6" fmla="*/ 9252 h 10058"/>
              <a:gd name="connsiteX7" fmla="*/ 556 w 10096"/>
              <a:gd name="connsiteY7" fmla="*/ 10050 h 10058"/>
              <a:gd name="connsiteX8" fmla="*/ 9528 w 10096"/>
              <a:gd name="connsiteY8" fmla="*/ 10058 h 10058"/>
              <a:gd name="connsiteX0" fmla="*/ 9829 w 10397"/>
              <a:gd name="connsiteY0" fmla="*/ 10058 h 10058"/>
              <a:gd name="connsiteX1" fmla="*/ 10383 w 10397"/>
              <a:gd name="connsiteY1" fmla="*/ 9227 h 10058"/>
              <a:gd name="connsiteX2" fmla="*/ 10397 w 10397"/>
              <a:gd name="connsiteY2" fmla="*/ 831 h 10058"/>
              <a:gd name="connsiteX3" fmla="*/ 9823 w 10397"/>
              <a:gd name="connsiteY3" fmla="*/ 5 h 10058"/>
              <a:gd name="connsiteX4" fmla="*/ 822 w 10397"/>
              <a:gd name="connsiteY4" fmla="*/ 0 h 10058"/>
              <a:gd name="connsiteX5" fmla="*/ 0 w 10397"/>
              <a:gd name="connsiteY5" fmla="*/ 774 h 10058"/>
              <a:gd name="connsiteX6" fmla="*/ 302 w 10397"/>
              <a:gd name="connsiteY6" fmla="*/ 9252 h 10058"/>
              <a:gd name="connsiteX7" fmla="*/ 857 w 10397"/>
              <a:gd name="connsiteY7" fmla="*/ 10050 h 10058"/>
              <a:gd name="connsiteX8" fmla="*/ 9829 w 10397"/>
              <a:gd name="connsiteY8" fmla="*/ 10058 h 10058"/>
              <a:gd name="connsiteX0" fmla="*/ 9829 w 10397"/>
              <a:gd name="connsiteY0" fmla="*/ 10253 h 10253"/>
              <a:gd name="connsiteX1" fmla="*/ 10383 w 10397"/>
              <a:gd name="connsiteY1" fmla="*/ 9422 h 10253"/>
              <a:gd name="connsiteX2" fmla="*/ 10397 w 10397"/>
              <a:gd name="connsiteY2" fmla="*/ 1026 h 10253"/>
              <a:gd name="connsiteX3" fmla="*/ 9823 w 10397"/>
              <a:gd name="connsiteY3" fmla="*/ 200 h 10253"/>
              <a:gd name="connsiteX4" fmla="*/ 632 w 10397"/>
              <a:gd name="connsiteY4" fmla="*/ 0 h 10253"/>
              <a:gd name="connsiteX5" fmla="*/ 0 w 10397"/>
              <a:gd name="connsiteY5" fmla="*/ 969 h 10253"/>
              <a:gd name="connsiteX6" fmla="*/ 302 w 10397"/>
              <a:gd name="connsiteY6" fmla="*/ 9447 h 10253"/>
              <a:gd name="connsiteX7" fmla="*/ 857 w 10397"/>
              <a:gd name="connsiteY7" fmla="*/ 10245 h 10253"/>
              <a:gd name="connsiteX8" fmla="*/ 9829 w 10397"/>
              <a:gd name="connsiteY8" fmla="*/ 10253 h 10253"/>
              <a:gd name="connsiteX0" fmla="*/ 9829 w 10397"/>
              <a:gd name="connsiteY0" fmla="*/ 10253 h 10253"/>
              <a:gd name="connsiteX1" fmla="*/ 10383 w 10397"/>
              <a:gd name="connsiteY1" fmla="*/ 9422 h 10253"/>
              <a:gd name="connsiteX2" fmla="*/ 10397 w 10397"/>
              <a:gd name="connsiteY2" fmla="*/ 1026 h 10253"/>
              <a:gd name="connsiteX3" fmla="*/ 9823 w 10397"/>
              <a:gd name="connsiteY3" fmla="*/ 200 h 10253"/>
              <a:gd name="connsiteX4" fmla="*/ 632 w 10397"/>
              <a:gd name="connsiteY4" fmla="*/ 0 h 10253"/>
              <a:gd name="connsiteX5" fmla="*/ 0 w 10397"/>
              <a:gd name="connsiteY5" fmla="*/ 969 h 10253"/>
              <a:gd name="connsiteX6" fmla="*/ 34 w 10397"/>
              <a:gd name="connsiteY6" fmla="*/ 9544 h 10253"/>
              <a:gd name="connsiteX7" fmla="*/ 857 w 10397"/>
              <a:gd name="connsiteY7" fmla="*/ 10245 h 10253"/>
              <a:gd name="connsiteX8" fmla="*/ 9829 w 10397"/>
              <a:gd name="connsiteY8" fmla="*/ 10253 h 10253"/>
              <a:gd name="connsiteX0" fmla="*/ 9829 w 10397"/>
              <a:gd name="connsiteY0" fmla="*/ 10253 h 10253"/>
              <a:gd name="connsiteX1" fmla="*/ 10383 w 10397"/>
              <a:gd name="connsiteY1" fmla="*/ 9422 h 10253"/>
              <a:gd name="connsiteX2" fmla="*/ 10397 w 10397"/>
              <a:gd name="connsiteY2" fmla="*/ 1026 h 10253"/>
              <a:gd name="connsiteX3" fmla="*/ 9823 w 10397"/>
              <a:gd name="connsiteY3" fmla="*/ 200 h 10253"/>
              <a:gd name="connsiteX4" fmla="*/ 632 w 10397"/>
              <a:gd name="connsiteY4" fmla="*/ 0 h 10253"/>
              <a:gd name="connsiteX5" fmla="*/ 0 w 10397"/>
              <a:gd name="connsiteY5" fmla="*/ 969 h 10253"/>
              <a:gd name="connsiteX6" fmla="*/ 34 w 10397"/>
              <a:gd name="connsiteY6" fmla="*/ 9544 h 10253"/>
              <a:gd name="connsiteX7" fmla="*/ 857 w 10397"/>
              <a:gd name="connsiteY7" fmla="*/ 10245 h 10253"/>
              <a:gd name="connsiteX8" fmla="*/ 9829 w 10397"/>
              <a:gd name="connsiteY8" fmla="*/ 10253 h 10253"/>
              <a:gd name="connsiteX0" fmla="*/ 9829 w 10397"/>
              <a:gd name="connsiteY0" fmla="*/ 10253 h 10440"/>
              <a:gd name="connsiteX1" fmla="*/ 10383 w 10397"/>
              <a:gd name="connsiteY1" fmla="*/ 9422 h 10440"/>
              <a:gd name="connsiteX2" fmla="*/ 10397 w 10397"/>
              <a:gd name="connsiteY2" fmla="*/ 1026 h 10440"/>
              <a:gd name="connsiteX3" fmla="*/ 9823 w 10397"/>
              <a:gd name="connsiteY3" fmla="*/ 200 h 10440"/>
              <a:gd name="connsiteX4" fmla="*/ 632 w 10397"/>
              <a:gd name="connsiteY4" fmla="*/ 0 h 10440"/>
              <a:gd name="connsiteX5" fmla="*/ 0 w 10397"/>
              <a:gd name="connsiteY5" fmla="*/ 969 h 10440"/>
              <a:gd name="connsiteX6" fmla="*/ 34 w 10397"/>
              <a:gd name="connsiteY6" fmla="*/ 9544 h 10440"/>
              <a:gd name="connsiteX7" fmla="*/ 612 w 10397"/>
              <a:gd name="connsiteY7" fmla="*/ 10440 h 10440"/>
              <a:gd name="connsiteX8" fmla="*/ 9829 w 10397"/>
              <a:gd name="connsiteY8" fmla="*/ 10253 h 10440"/>
              <a:gd name="connsiteX0" fmla="*/ 9829 w 10397"/>
              <a:gd name="connsiteY0" fmla="*/ 10253 h 10424"/>
              <a:gd name="connsiteX1" fmla="*/ 10383 w 10397"/>
              <a:gd name="connsiteY1" fmla="*/ 9422 h 10424"/>
              <a:gd name="connsiteX2" fmla="*/ 10397 w 10397"/>
              <a:gd name="connsiteY2" fmla="*/ 1026 h 10424"/>
              <a:gd name="connsiteX3" fmla="*/ 9823 w 10397"/>
              <a:gd name="connsiteY3" fmla="*/ 200 h 10424"/>
              <a:gd name="connsiteX4" fmla="*/ 632 w 10397"/>
              <a:gd name="connsiteY4" fmla="*/ 0 h 10424"/>
              <a:gd name="connsiteX5" fmla="*/ 0 w 10397"/>
              <a:gd name="connsiteY5" fmla="*/ 969 h 10424"/>
              <a:gd name="connsiteX6" fmla="*/ 34 w 10397"/>
              <a:gd name="connsiteY6" fmla="*/ 9544 h 10424"/>
              <a:gd name="connsiteX7" fmla="*/ 679 w 10397"/>
              <a:gd name="connsiteY7" fmla="*/ 10424 h 10424"/>
              <a:gd name="connsiteX8" fmla="*/ 9829 w 10397"/>
              <a:gd name="connsiteY8" fmla="*/ 10253 h 10424"/>
              <a:gd name="connsiteX0" fmla="*/ 9829 w 10397"/>
              <a:gd name="connsiteY0" fmla="*/ 10253 h 10424"/>
              <a:gd name="connsiteX1" fmla="*/ 10383 w 10397"/>
              <a:gd name="connsiteY1" fmla="*/ 9422 h 10424"/>
              <a:gd name="connsiteX2" fmla="*/ 10397 w 10397"/>
              <a:gd name="connsiteY2" fmla="*/ 1026 h 10424"/>
              <a:gd name="connsiteX3" fmla="*/ 9823 w 10397"/>
              <a:gd name="connsiteY3" fmla="*/ 200 h 10424"/>
              <a:gd name="connsiteX4" fmla="*/ 632 w 10397"/>
              <a:gd name="connsiteY4" fmla="*/ 0 h 10424"/>
              <a:gd name="connsiteX5" fmla="*/ 0 w 10397"/>
              <a:gd name="connsiteY5" fmla="*/ 969 h 10424"/>
              <a:gd name="connsiteX6" fmla="*/ 34 w 10397"/>
              <a:gd name="connsiteY6" fmla="*/ 9544 h 10424"/>
              <a:gd name="connsiteX7" fmla="*/ 679 w 10397"/>
              <a:gd name="connsiteY7" fmla="*/ 10424 h 10424"/>
              <a:gd name="connsiteX8" fmla="*/ 9829 w 10397"/>
              <a:gd name="connsiteY8" fmla="*/ 10253 h 10424"/>
              <a:gd name="connsiteX0" fmla="*/ 9829 w 10397"/>
              <a:gd name="connsiteY0" fmla="*/ 10253 h 10424"/>
              <a:gd name="connsiteX1" fmla="*/ 10383 w 10397"/>
              <a:gd name="connsiteY1" fmla="*/ 9422 h 10424"/>
              <a:gd name="connsiteX2" fmla="*/ 10397 w 10397"/>
              <a:gd name="connsiteY2" fmla="*/ 1026 h 10424"/>
              <a:gd name="connsiteX3" fmla="*/ 9823 w 10397"/>
              <a:gd name="connsiteY3" fmla="*/ 200 h 10424"/>
              <a:gd name="connsiteX4" fmla="*/ 632 w 10397"/>
              <a:gd name="connsiteY4" fmla="*/ 0 h 10424"/>
              <a:gd name="connsiteX5" fmla="*/ 0 w 10397"/>
              <a:gd name="connsiteY5" fmla="*/ 969 h 10424"/>
              <a:gd name="connsiteX6" fmla="*/ 34 w 10397"/>
              <a:gd name="connsiteY6" fmla="*/ 9544 h 10424"/>
              <a:gd name="connsiteX7" fmla="*/ 679 w 10397"/>
              <a:gd name="connsiteY7" fmla="*/ 10424 h 10424"/>
              <a:gd name="connsiteX8" fmla="*/ 9829 w 10397"/>
              <a:gd name="connsiteY8" fmla="*/ 10253 h 10424"/>
              <a:gd name="connsiteX0" fmla="*/ 9818 w 10397"/>
              <a:gd name="connsiteY0" fmla="*/ 10432 h 10432"/>
              <a:gd name="connsiteX1" fmla="*/ 10383 w 10397"/>
              <a:gd name="connsiteY1" fmla="*/ 9422 h 10432"/>
              <a:gd name="connsiteX2" fmla="*/ 10397 w 10397"/>
              <a:gd name="connsiteY2" fmla="*/ 1026 h 10432"/>
              <a:gd name="connsiteX3" fmla="*/ 9823 w 10397"/>
              <a:gd name="connsiteY3" fmla="*/ 200 h 10432"/>
              <a:gd name="connsiteX4" fmla="*/ 632 w 10397"/>
              <a:gd name="connsiteY4" fmla="*/ 0 h 10432"/>
              <a:gd name="connsiteX5" fmla="*/ 0 w 10397"/>
              <a:gd name="connsiteY5" fmla="*/ 969 h 10432"/>
              <a:gd name="connsiteX6" fmla="*/ 34 w 10397"/>
              <a:gd name="connsiteY6" fmla="*/ 9544 h 10432"/>
              <a:gd name="connsiteX7" fmla="*/ 679 w 10397"/>
              <a:gd name="connsiteY7" fmla="*/ 10424 h 10432"/>
              <a:gd name="connsiteX8" fmla="*/ 9818 w 10397"/>
              <a:gd name="connsiteY8" fmla="*/ 10432 h 10432"/>
              <a:gd name="connsiteX0" fmla="*/ 9818 w 10397"/>
              <a:gd name="connsiteY0" fmla="*/ 10492 h 10492"/>
              <a:gd name="connsiteX1" fmla="*/ 10383 w 10397"/>
              <a:gd name="connsiteY1" fmla="*/ 9482 h 10492"/>
              <a:gd name="connsiteX2" fmla="*/ 10397 w 10397"/>
              <a:gd name="connsiteY2" fmla="*/ 1086 h 10492"/>
              <a:gd name="connsiteX3" fmla="*/ 9801 w 10397"/>
              <a:gd name="connsiteY3" fmla="*/ 0 h 10492"/>
              <a:gd name="connsiteX4" fmla="*/ 632 w 10397"/>
              <a:gd name="connsiteY4" fmla="*/ 60 h 10492"/>
              <a:gd name="connsiteX5" fmla="*/ 0 w 10397"/>
              <a:gd name="connsiteY5" fmla="*/ 1029 h 10492"/>
              <a:gd name="connsiteX6" fmla="*/ 34 w 10397"/>
              <a:gd name="connsiteY6" fmla="*/ 9604 h 10492"/>
              <a:gd name="connsiteX7" fmla="*/ 679 w 10397"/>
              <a:gd name="connsiteY7" fmla="*/ 10484 h 10492"/>
              <a:gd name="connsiteX8" fmla="*/ 9818 w 10397"/>
              <a:gd name="connsiteY8" fmla="*/ 10492 h 10492"/>
              <a:gd name="connsiteX0" fmla="*/ 9818 w 10397"/>
              <a:gd name="connsiteY0" fmla="*/ 10492 h 10492"/>
              <a:gd name="connsiteX1" fmla="*/ 10383 w 10397"/>
              <a:gd name="connsiteY1" fmla="*/ 9482 h 10492"/>
              <a:gd name="connsiteX2" fmla="*/ 10397 w 10397"/>
              <a:gd name="connsiteY2" fmla="*/ 1086 h 10492"/>
              <a:gd name="connsiteX3" fmla="*/ 9701 w 10397"/>
              <a:gd name="connsiteY3" fmla="*/ 0 h 10492"/>
              <a:gd name="connsiteX4" fmla="*/ 632 w 10397"/>
              <a:gd name="connsiteY4" fmla="*/ 60 h 10492"/>
              <a:gd name="connsiteX5" fmla="*/ 0 w 10397"/>
              <a:gd name="connsiteY5" fmla="*/ 1029 h 10492"/>
              <a:gd name="connsiteX6" fmla="*/ 34 w 10397"/>
              <a:gd name="connsiteY6" fmla="*/ 9604 h 10492"/>
              <a:gd name="connsiteX7" fmla="*/ 679 w 10397"/>
              <a:gd name="connsiteY7" fmla="*/ 10484 h 10492"/>
              <a:gd name="connsiteX8" fmla="*/ 9818 w 10397"/>
              <a:gd name="connsiteY8" fmla="*/ 10492 h 10492"/>
              <a:gd name="connsiteX0" fmla="*/ 9818 w 10397"/>
              <a:gd name="connsiteY0" fmla="*/ 10492 h 10492"/>
              <a:gd name="connsiteX1" fmla="*/ 10383 w 10397"/>
              <a:gd name="connsiteY1" fmla="*/ 9482 h 10492"/>
              <a:gd name="connsiteX2" fmla="*/ 10397 w 10397"/>
              <a:gd name="connsiteY2" fmla="*/ 907 h 10492"/>
              <a:gd name="connsiteX3" fmla="*/ 9701 w 10397"/>
              <a:gd name="connsiteY3" fmla="*/ 0 h 10492"/>
              <a:gd name="connsiteX4" fmla="*/ 632 w 10397"/>
              <a:gd name="connsiteY4" fmla="*/ 60 h 10492"/>
              <a:gd name="connsiteX5" fmla="*/ 0 w 10397"/>
              <a:gd name="connsiteY5" fmla="*/ 1029 h 10492"/>
              <a:gd name="connsiteX6" fmla="*/ 34 w 10397"/>
              <a:gd name="connsiteY6" fmla="*/ 9604 h 10492"/>
              <a:gd name="connsiteX7" fmla="*/ 679 w 10397"/>
              <a:gd name="connsiteY7" fmla="*/ 10484 h 10492"/>
              <a:gd name="connsiteX8" fmla="*/ 9818 w 10397"/>
              <a:gd name="connsiteY8" fmla="*/ 10492 h 10492"/>
              <a:gd name="connsiteX0" fmla="*/ 9818 w 10472"/>
              <a:gd name="connsiteY0" fmla="*/ 10492 h 10492"/>
              <a:gd name="connsiteX1" fmla="*/ 10472 w 10472"/>
              <a:gd name="connsiteY1" fmla="*/ 9563 h 10492"/>
              <a:gd name="connsiteX2" fmla="*/ 10397 w 10472"/>
              <a:gd name="connsiteY2" fmla="*/ 907 h 10492"/>
              <a:gd name="connsiteX3" fmla="*/ 9701 w 10472"/>
              <a:gd name="connsiteY3" fmla="*/ 0 h 10492"/>
              <a:gd name="connsiteX4" fmla="*/ 632 w 10472"/>
              <a:gd name="connsiteY4" fmla="*/ 60 h 10492"/>
              <a:gd name="connsiteX5" fmla="*/ 0 w 10472"/>
              <a:gd name="connsiteY5" fmla="*/ 1029 h 10492"/>
              <a:gd name="connsiteX6" fmla="*/ 34 w 10472"/>
              <a:gd name="connsiteY6" fmla="*/ 9604 h 10492"/>
              <a:gd name="connsiteX7" fmla="*/ 679 w 10472"/>
              <a:gd name="connsiteY7" fmla="*/ 10484 h 10492"/>
              <a:gd name="connsiteX8" fmla="*/ 9818 w 10472"/>
              <a:gd name="connsiteY8" fmla="*/ 10492 h 10492"/>
              <a:gd name="connsiteX0" fmla="*/ 9818 w 10472"/>
              <a:gd name="connsiteY0" fmla="*/ 10492 h 10492"/>
              <a:gd name="connsiteX1" fmla="*/ 10472 w 10472"/>
              <a:gd name="connsiteY1" fmla="*/ 9563 h 10492"/>
              <a:gd name="connsiteX2" fmla="*/ 10397 w 10472"/>
              <a:gd name="connsiteY2" fmla="*/ 907 h 10492"/>
              <a:gd name="connsiteX3" fmla="*/ 9701 w 10472"/>
              <a:gd name="connsiteY3" fmla="*/ 0 h 10492"/>
              <a:gd name="connsiteX4" fmla="*/ 632 w 10472"/>
              <a:gd name="connsiteY4" fmla="*/ 60 h 10492"/>
              <a:gd name="connsiteX5" fmla="*/ 0 w 10472"/>
              <a:gd name="connsiteY5" fmla="*/ 1029 h 10492"/>
              <a:gd name="connsiteX6" fmla="*/ 34 w 10472"/>
              <a:gd name="connsiteY6" fmla="*/ 9604 h 10492"/>
              <a:gd name="connsiteX7" fmla="*/ 679 w 10472"/>
              <a:gd name="connsiteY7" fmla="*/ 10484 h 10492"/>
              <a:gd name="connsiteX8" fmla="*/ 9818 w 10472"/>
              <a:gd name="connsiteY8" fmla="*/ 10492 h 10492"/>
              <a:gd name="connsiteX0" fmla="*/ 9818 w 10439"/>
              <a:gd name="connsiteY0" fmla="*/ 10492 h 10492"/>
              <a:gd name="connsiteX1" fmla="*/ 10439 w 10439"/>
              <a:gd name="connsiteY1" fmla="*/ 9531 h 10492"/>
              <a:gd name="connsiteX2" fmla="*/ 10397 w 10439"/>
              <a:gd name="connsiteY2" fmla="*/ 907 h 10492"/>
              <a:gd name="connsiteX3" fmla="*/ 9701 w 10439"/>
              <a:gd name="connsiteY3" fmla="*/ 0 h 10492"/>
              <a:gd name="connsiteX4" fmla="*/ 632 w 10439"/>
              <a:gd name="connsiteY4" fmla="*/ 60 h 10492"/>
              <a:gd name="connsiteX5" fmla="*/ 0 w 10439"/>
              <a:gd name="connsiteY5" fmla="*/ 1029 h 10492"/>
              <a:gd name="connsiteX6" fmla="*/ 34 w 10439"/>
              <a:gd name="connsiteY6" fmla="*/ 9604 h 10492"/>
              <a:gd name="connsiteX7" fmla="*/ 679 w 10439"/>
              <a:gd name="connsiteY7" fmla="*/ 10484 h 10492"/>
              <a:gd name="connsiteX8" fmla="*/ 9818 w 10439"/>
              <a:gd name="connsiteY8" fmla="*/ 10492 h 10492"/>
              <a:gd name="connsiteX0" fmla="*/ 9851 w 10439"/>
              <a:gd name="connsiteY0" fmla="*/ 10492 h 10492"/>
              <a:gd name="connsiteX1" fmla="*/ 10439 w 10439"/>
              <a:gd name="connsiteY1" fmla="*/ 9531 h 10492"/>
              <a:gd name="connsiteX2" fmla="*/ 10397 w 10439"/>
              <a:gd name="connsiteY2" fmla="*/ 907 h 10492"/>
              <a:gd name="connsiteX3" fmla="*/ 9701 w 10439"/>
              <a:gd name="connsiteY3" fmla="*/ 0 h 10492"/>
              <a:gd name="connsiteX4" fmla="*/ 632 w 10439"/>
              <a:gd name="connsiteY4" fmla="*/ 60 h 10492"/>
              <a:gd name="connsiteX5" fmla="*/ 0 w 10439"/>
              <a:gd name="connsiteY5" fmla="*/ 1029 h 10492"/>
              <a:gd name="connsiteX6" fmla="*/ 34 w 10439"/>
              <a:gd name="connsiteY6" fmla="*/ 9604 h 10492"/>
              <a:gd name="connsiteX7" fmla="*/ 679 w 10439"/>
              <a:gd name="connsiteY7" fmla="*/ 10484 h 10492"/>
              <a:gd name="connsiteX8" fmla="*/ 9851 w 10439"/>
              <a:gd name="connsiteY8" fmla="*/ 10492 h 10492"/>
              <a:gd name="connsiteX0" fmla="*/ 9851 w 10439"/>
              <a:gd name="connsiteY0" fmla="*/ 10492 h 10492"/>
              <a:gd name="connsiteX1" fmla="*/ 10439 w 10439"/>
              <a:gd name="connsiteY1" fmla="*/ 9531 h 10492"/>
              <a:gd name="connsiteX2" fmla="*/ 10397 w 10439"/>
              <a:gd name="connsiteY2" fmla="*/ 907 h 10492"/>
              <a:gd name="connsiteX3" fmla="*/ 9701 w 10439"/>
              <a:gd name="connsiteY3" fmla="*/ 0 h 10492"/>
              <a:gd name="connsiteX4" fmla="*/ 632 w 10439"/>
              <a:gd name="connsiteY4" fmla="*/ 60 h 10492"/>
              <a:gd name="connsiteX5" fmla="*/ 0 w 10439"/>
              <a:gd name="connsiteY5" fmla="*/ 1029 h 10492"/>
              <a:gd name="connsiteX6" fmla="*/ 34 w 10439"/>
              <a:gd name="connsiteY6" fmla="*/ 9604 h 10492"/>
              <a:gd name="connsiteX7" fmla="*/ 679 w 10439"/>
              <a:gd name="connsiteY7" fmla="*/ 10484 h 10492"/>
              <a:gd name="connsiteX8" fmla="*/ 9851 w 10439"/>
              <a:gd name="connsiteY8" fmla="*/ 10492 h 10492"/>
              <a:gd name="connsiteX0" fmla="*/ 9851 w 10439"/>
              <a:gd name="connsiteY0" fmla="*/ 10492 h 10492"/>
              <a:gd name="connsiteX1" fmla="*/ 10439 w 10439"/>
              <a:gd name="connsiteY1" fmla="*/ 9531 h 10492"/>
              <a:gd name="connsiteX2" fmla="*/ 10397 w 10439"/>
              <a:gd name="connsiteY2" fmla="*/ 907 h 10492"/>
              <a:gd name="connsiteX3" fmla="*/ 9701 w 10439"/>
              <a:gd name="connsiteY3" fmla="*/ 0 h 10492"/>
              <a:gd name="connsiteX4" fmla="*/ 632 w 10439"/>
              <a:gd name="connsiteY4" fmla="*/ 60 h 10492"/>
              <a:gd name="connsiteX5" fmla="*/ 0 w 10439"/>
              <a:gd name="connsiteY5" fmla="*/ 1029 h 10492"/>
              <a:gd name="connsiteX6" fmla="*/ 34 w 10439"/>
              <a:gd name="connsiteY6" fmla="*/ 9604 h 10492"/>
              <a:gd name="connsiteX7" fmla="*/ 679 w 10439"/>
              <a:gd name="connsiteY7" fmla="*/ 10484 h 10492"/>
              <a:gd name="connsiteX8" fmla="*/ 9851 w 10439"/>
              <a:gd name="connsiteY8" fmla="*/ 10492 h 10492"/>
              <a:gd name="connsiteX0" fmla="*/ 9851 w 10439"/>
              <a:gd name="connsiteY0" fmla="*/ 10492 h 10492"/>
              <a:gd name="connsiteX1" fmla="*/ 10439 w 10439"/>
              <a:gd name="connsiteY1" fmla="*/ 9531 h 10492"/>
              <a:gd name="connsiteX2" fmla="*/ 10397 w 10439"/>
              <a:gd name="connsiteY2" fmla="*/ 907 h 10492"/>
              <a:gd name="connsiteX3" fmla="*/ 9701 w 10439"/>
              <a:gd name="connsiteY3" fmla="*/ 0 h 10492"/>
              <a:gd name="connsiteX4" fmla="*/ 632 w 10439"/>
              <a:gd name="connsiteY4" fmla="*/ 60 h 10492"/>
              <a:gd name="connsiteX5" fmla="*/ 0 w 10439"/>
              <a:gd name="connsiteY5" fmla="*/ 1029 h 10492"/>
              <a:gd name="connsiteX6" fmla="*/ 34 w 10439"/>
              <a:gd name="connsiteY6" fmla="*/ 9604 h 10492"/>
              <a:gd name="connsiteX7" fmla="*/ 679 w 10439"/>
              <a:gd name="connsiteY7" fmla="*/ 10484 h 10492"/>
              <a:gd name="connsiteX8" fmla="*/ 9851 w 10439"/>
              <a:gd name="connsiteY8" fmla="*/ 10492 h 10492"/>
              <a:gd name="connsiteX0" fmla="*/ 9851 w 10439"/>
              <a:gd name="connsiteY0" fmla="*/ 10492 h 10492"/>
              <a:gd name="connsiteX1" fmla="*/ 10439 w 10439"/>
              <a:gd name="connsiteY1" fmla="*/ 9531 h 10492"/>
              <a:gd name="connsiteX2" fmla="*/ 10397 w 10439"/>
              <a:gd name="connsiteY2" fmla="*/ 907 h 10492"/>
              <a:gd name="connsiteX3" fmla="*/ 9701 w 10439"/>
              <a:gd name="connsiteY3" fmla="*/ 0 h 10492"/>
              <a:gd name="connsiteX4" fmla="*/ 632 w 10439"/>
              <a:gd name="connsiteY4" fmla="*/ 60 h 10492"/>
              <a:gd name="connsiteX5" fmla="*/ 0 w 10439"/>
              <a:gd name="connsiteY5" fmla="*/ 1029 h 10492"/>
              <a:gd name="connsiteX6" fmla="*/ 34 w 10439"/>
              <a:gd name="connsiteY6" fmla="*/ 9604 h 10492"/>
              <a:gd name="connsiteX7" fmla="*/ 679 w 10439"/>
              <a:gd name="connsiteY7" fmla="*/ 10484 h 10492"/>
              <a:gd name="connsiteX8" fmla="*/ 9851 w 10439"/>
              <a:gd name="connsiteY8" fmla="*/ 10492 h 10492"/>
              <a:gd name="connsiteX0" fmla="*/ 9851 w 10439"/>
              <a:gd name="connsiteY0" fmla="*/ 10492 h 10492"/>
              <a:gd name="connsiteX1" fmla="*/ 10439 w 10439"/>
              <a:gd name="connsiteY1" fmla="*/ 9531 h 10492"/>
              <a:gd name="connsiteX2" fmla="*/ 10397 w 10439"/>
              <a:gd name="connsiteY2" fmla="*/ 891 h 10492"/>
              <a:gd name="connsiteX3" fmla="*/ 9701 w 10439"/>
              <a:gd name="connsiteY3" fmla="*/ 0 h 10492"/>
              <a:gd name="connsiteX4" fmla="*/ 632 w 10439"/>
              <a:gd name="connsiteY4" fmla="*/ 60 h 10492"/>
              <a:gd name="connsiteX5" fmla="*/ 0 w 10439"/>
              <a:gd name="connsiteY5" fmla="*/ 1029 h 10492"/>
              <a:gd name="connsiteX6" fmla="*/ 34 w 10439"/>
              <a:gd name="connsiteY6" fmla="*/ 9604 h 10492"/>
              <a:gd name="connsiteX7" fmla="*/ 679 w 10439"/>
              <a:gd name="connsiteY7" fmla="*/ 10484 h 10492"/>
              <a:gd name="connsiteX8" fmla="*/ 9851 w 10439"/>
              <a:gd name="connsiteY8" fmla="*/ 10492 h 10492"/>
              <a:gd name="connsiteX0" fmla="*/ 9851 w 10439"/>
              <a:gd name="connsiteY0" fmla="*/ 10492 h 10492"/>
              <a:gd name="connsiteX1" fmla="*/ 10439 w 10439"/>
              <a:gd name="connsiteY1" fmla="*/ 9531 h 10492"/>
              <a:gd name="connsiteX2" fmla="*/ 10397 w 10439"/>
              <a:gd name="connsiteY2" fmla="*/ 891 h 10492"/>
              <a:gd name="connsiteX3" fmla="*/ 9701 w 10439"/>
              <a:gd name="connsiteY3" fmla="*/ 0 h 10492"/>
              <a:gd name="connsiteX4" fmla="*/ 632 w 10439"/>
              <a:gd name="connsiteY4" fmla="*/ 60 h 10492"/>
              <a:gd name="connsiteX5" fmla="*/ 0 w 10439"/>
              <a:gd name="connsiteY5" fmla="*/ 1029 h 10492"/>
              <a:gd name="connsiteX6" fmla="*/ 34 w 10439"/>
              <a:gd name="connsiteY6" fmla="*/ 9604 h 10492"/>
              <a:gd name="connsiteX7" fmla="*/ 679 w 10439"/>
              <a:gd name="connsiteY7" fmla="*/ 10484 h 10492"/>
              <a:gd name="connsiteX8" fmla="*/ 9851 w 10439"/>
              <a:gd name="connsiteY8" fmla="*/ 10492 h 10492"/>
              <a:gd name="connsiteX0" fmla="*/ 9851 w 10439"/>
              <a:gd name="connsiteY0" fmla="*/ 10492 h 10492"/>
              <a:gd name="connsiteX1" fmla="*/ 10439 w 10439"/>
              <a:gd name="connsiteY1" fmla="*/ 9531 h 10492"/>
              <a:gd name="connsiteX2" fmla="*/ 10397 w 10439"/>
              <a:gd name="connsiteY2" fmla="*/ 891 h 10492"/>
              <a:gd name="connsiteX3" fmla="*/ 9701 w 10439"/>
              <a:gd name="connsiteY3" fmla="*/ 0 h 10492"/>
              <a:gd name="connsiteX4" fmla="*/ 632 w 10439"/>
              <a:gd name="connsiteY4" fmla="*/ 60 h 10492"/>
              <a:gd name="connsiteX5" fmla="*/ 0 w 10439"/>
              <a:gd name="connsiteY5" fmla="*/ 1029 h 10492"/>
              <a:gd name="connsiteX6" fmla="*/ 34 w 10439"/>
              <a:gd name="connsiteY6" fmla="*/ 9604 h 10492"/>
              <a:gd name="connsiteX7" fmla="*/ 679 w 10439"/>
              <a:gd name="connsiteY7" fmla="*/ 10484 h 10492"/>
              <a:gd name="connsiteX8" fmla="*/ 9851 w 10439"/>
              <a:gd name="connsiteY8" fmla="*/ 10492 h 10492"/>
              <a:gd name="connsiteX0" fmla="*/ 9851 w 10439"/>
              <a:gd name="connsiteY0" fmla="*/ 10492 h 10492"/>
              <a:gd name="connsiteX1" fmla="*/ 10439 w 10439"/>
              <a:gd name="connsiteY1" fmla="*/ 9531 h 10492"/>
              <a:gd name="connsiteX2" fmla="*/ 10397 w 10439"/>
              <a:gd name="connsiteY2" fmla="*/ 891 h 10492"/>
              <a:gd name="connsiteX3" fmla="*/ 9701 w 10439"/>
              <a:gd name="connsiteY3" fmla="*/ 0 h 10492"/>
              <a:gd name="connsiteX4" fmla="*/ 687 w 10439"/>
              <a:gd name="connsiteY4" fmla="*/ 31 h 10492"/>
              <a:gd name="connsiteX5" fmla="*/ 0 w 10439"/>
              <a:gd name="connsiteY5" fmla="*/ 1029 h 10492"/>
              <a:gd name="connsiteX6" fmla="*/ 34 w 10439"/>
              <a:gd name="connsiteY6" fmla="*/ 9604 h 10492"/>
              <a:gd name="connsiteX7" fmla="*/ 679 w 10439"/>
              <a:gd name="connsiteY7" fmla="*/ 10484 h 10492"/>
              <a:gd name="connsiteX8" fmla="*/ 9851 w 10439"/>
              <a:gd name="connsiteY8" fmla="*/ 10492 h 10492"/>
              <a:gd name="connsiteX0" fmla="*/ 9851 w 10439"/>
              <a:gd name="connsiteY0" fmla="*/ 10492 h 10492"/>
              <a:gd name="connsiteX1" fmla="*/ 10439 w 10439"/>
              <a:gd name="connsiteY1" fmla="*/ 9531 h 10492"/>
              <a:gd name="connsiteX2" fmla="*/ 10397 w 10439"/>
              <a:gd name="connsiteY2" fmla="*/ 891 h 10492"/>
              <a:gd name="connsiteX3" fmla="*/ 9701 w 10439"/>
              <a:gd name="connsiteY3" fmla="*/ 0 h 10492"/>
              <a:gd name="connsiteX4" fmla="*/ 695 w 10439"/>
              <a:gd name="connsiteY4" fmla="*/ 2 h 10492"/>
              <a:gd name="connsiteX5" fmla="*/ 0 w 10439"/>
              <a:gd name="connsiteY5" fmla="*/ 1029 h 10492"/>
              <a:gd name="connsiteX6" fmla="*/ 34 w 10439"/>
              <a:gd name="connsiteY6" fmla="*/ 9604 h 10492"/>
              <a:gd name="connsiteX7" fmla="*/ 679 w 10439"/>
              <a:gd name="connsiteY7" fmla="*/ 10484 h 10492"/>
              <a:gd name="connsiteX8" fmla="*/ 9851 w 10439"/>
              <a:gd name="connsiteY8" fmla="*/ 10492 h 10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439" h="10492">
                <a:moveTo>
                  <a:pt x="9851" y="10492"/>
                </a:moveTo>
                <a:cubicBezTo>
                  <a:pt x="9772" y="9895"/>
                  <a:pt x="10126" y="9428"/>
                  <a:pt x="10439" y="9531"/>
                </a:cubicBezTo>
                <a:cubicBezTo>
                  <a:pt x="10444" y="6732"/>
                  <a:pt x="10392" y="3690"/>
                  <a:pt x="10397" y="891"/>
                </a:cubicBezTo>
                <a:cubicBezTo>
                  <a:pt x="10076" y="887"/>
                  <a:pt x="9702" y="453"/>
                  <a:pt x="9701" y="0"/>
                </a:cubicBezTo>
                <a:lnTo>
                  <a:pt x="695" y="2"/>
                </a:lnTo>
                <a:cubicBezTo>
                  <a:pt x="702" y="501"/>
                  <a:pt x="529" y="1058"/>
                  <a:pt x="0" y="1029"/>
                </a:cubicBezTo>
                <a:cubicBezTo>
                  <a:pt x="11" y="3887"/>
                  <a:pt x="23" y="6746"/>
                  <a:pt x="34" y="9604"/>
                </a:cubicBezTo>
                <a:cubicBezTo>
                  <a:pt x="339" y="9463"/>
                  <a:pt x="751" y="9896"/>
                  <a:pt x="679" y="10484"/>
                </a:cubicBezTo>
                <a:lnTo>
                  <a:pt x="9851" y="10492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7" name="Полилиния 110"/>
          <p:cNvSpPr>
            <a:spLocks/>
          </p:cNvSpPr>
          <p:nvPr/>
        </p:nvSpPr>
        <p:spPr bwMode="auto">
          <a:xfrm>
            <a:off x="452438" y="336550"/>
            <a:ext cx="11322050" cy="6153150"/>
          </a:xfrm>
          <a:custGeom>
            <a:avLst/>
            <a:gdLst>
              <a:gd name="T0" fmla="*/ 763864 w 11322355"/>
              <a:gd name="T1" fmla="*/ 0 h 6153799"/>
              <a:gd name="T2" fmla="*/ 10478560 w 11322355"/>
              <a:gd name="T3" fmla="*/ 0 h 6153799"/>
              <a:gd name="T4" fmla="*/ 11269917 w 11322355"/>
              <a:gd name="T5" fmla="*/ 549133 h 6153799"/>
              <a:gd name="T6" fmla="*/ 11321440 w 11322355"/>
              <a:gd name="T7" fmla="*/ 5565046 h 6153799"/>
              <a:gd name="T8" fmla="*/ 10655869 w 11322355"/>
              <a:gd name="T9" fmla="*/ 6151852 h 6153799"/>
              <a:gd name="T10" fmla="*/ 778499 w 11322355"/>
              <a:gd name="T11" fmla="*/ 6127306 h 6153799"/>
              <a:gd name="T12" fmla="*/ 17247 w 11322355"/>
              <a:gd name="T13" fmla="*/ 5582579 h 6153799"/>
              <a:gd name="T14" fmla="*/ 8834 w 11322355"/>
              <a:gd name="T15" fmla="*/ 627453 h 6153799"/>
              <a:gd name="T16" fmla="*/ 763864 w 11322355"/>
              <a:gd name="T17" fmla="*/ 0 h 615379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1322355" h="6153799">
                <a:moveTo>
                  <a:pt x="763927" y="0"/>
                </a:moveTo>
                <a:lnTo>
                  <a:pt x="10479406" y="0"/>
                </a:lnTo>
                <a:cubicBezTo>
                  <a:pt x="10526144" y="265985"/>
                  <a:pt x="11033800" y="530729"/>
                  <a:pt x="11270829" y="549307"/>
                </a:cubicBezTo>
                <a:cubicBezTo>
                  <a:pt x="11279242" y="2224925"/>
                  <a:pt x="11313943" y="3891189"/>
                  <a:pt x="11322355" y="5566807"/>
                </a:cubicBezTo>
                <a:cubicBezTo>
                  <a:pt x="10954316" y="5548098"/>
                  <a:pt x="10606256" y="5874334"/>
                  <a:pt x="10656730" y="6153799"/>
                </a:cubicBezTo>
                <a:lnTo>
                  <a:pt x="778562" y="6129244"/>
                </a:lnTo>
                <a:cubicBezTo>
                  <a:pt x="761737" y="5887781"/>
                  <a:pt x="605058" y="5620595"/>
                  <a:pt x="17247" y="5584346"/>
                </a:cubicBezTo>
                <a:cubicBezTo>
                  <a:pt x="38277" y="4716720"/>
                  <a:pt x="-21660" y="1512817"/>
                  <a:pt x="8834" y="627651"/>
                </a:cubicBezTo>
                <a:cubicBezTo>
                  <a:pt x="504996" y="568288"/>
                  <a:pt x="716694" y="362929"/>
                  <a:pt x="7639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93812" y="1676400"/>
            <a:ext cx="4572000" cy="4500563"/>
          </a:xfrm>
        </p:spPr>
        <p:txBody>
          <a:bodyPr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23014" y="1676400"/>
            <a:ext cx="4572000" cy="4500563"/>
          </a:xfrm>
        </p:spPr>
        <p:txBody>
          <a:bodyPr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C4E479-2468-4A69-88FB-0655898B57A5}" type="datetime1">
              <a:rPr lang="ru-RU"/>
              <a:pPr>
                <a:defRPr/>
              </a:pPr>
              <a:t>05.04.2022</a:t>
            </a:fld>
            <a:endParaRPr lang="ru-RU" dirty="0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636921347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5"/>
          <p:cNvSpPr>
            <a:spLocks/>
          </p:cNvSpPr>
          <p:nvPr/>
        </p:nvSpPr>
        <p:spPr bwMode="auto">
          <a:xfrm>
            <a:off x="365125" y="279400"/>
            <a:ext cx="11485563" cy="6280150"/>
          </a:xfrm>
          <a:custGeom>
            <a:avLst/>
            <a:gdLst>
              <a:gd name="T0" fmla="*/ 2147483646 w 10439"/>
              <a:gd name="T1" fmla="*/ 2147483646 h 10492"/>
              <a:gd name="T2" fmla="*/ 2147483646 w 10439"/>
              <a:gd name="T3" fmla="*/ 2147483646 h 10492"/>
              <a:gd name="T4" fmla="*/ 2147483646 w 10439"/>
              <a:gd name="T5" fmla="*/ 2147483646 h 10492"/>
              <a:gd name="T6" fmla="*/ 2147483646 w 10439"/>
              <a:gd name="T7" fmla="*/ 0 h 10492"/>
              <a:gd name="T8" fmla="*/ 2147483646 w 10439"/>
              <a:gd name="T9" fmla="*/ 2147483646 h 10492"/>
              <a:gd name="T10" fmla="*/ 0 w 10439"/>
              <a:gd name="T11" fmla="*/ 2147483646 h 10492"/>
              <a:gd name="T12" fmla="*/ 2147483646 w 10439"/>
              <a:gd name="T13" fmla="*/ 2147483646 h 10492"/>
              <a:gd name="T14" fmla="*/ 2147483646 w 10439"/>
              <a:gd name="T15" fmla="*/ 2147483646 h 10492"/>
              <a:gd name="T16" fmla="*/ 2147483646 w 10439"/>
              <a:gd name="T17" fmla="*/ 2147483646 h 1049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0439" h="10492">
                <a:moveTo>
                  <a:pt x="9851" y="10492"/>
                </a:moveTo>
                <a:cubicBezTo>
                  <a:pt x="9772" y="9895"/>
                  <a:pt x="10126" y="9428"/>
                  <a:pt x="10439" y="9531"/>
                </a:cubicBezTo>
                <a:cubicBezTo>
                  <a:pt x="10444" y="6732"/>
                  <a:pt x="10392" y="3690"/>
                  <a:pt x="10397" y="891"/>
                </a:cubicBezTo>
                <a:cubicBezTo>
                  <a:pt x="10076" y="887"/>
                  <a:pt x="9702" y="453"/>
                  <a:pt x="9701" y="0"/>
                </a:cubicBezTo>
                <a:lnTo>
                  <a:pt x="695" y="2"/>
                </a:lnTo>
                <a:cubicBezTo>
                  <a:pt x="702" y="501"/>
                  <a:pt x="529" y="1058"/>
                  <a:pt x="0" y="1029"/>
                </a:cubicBezTo>
                <a:cubicBezTo>
                  <a:pt x="11" y="3887"/>
                  <a:pt x="23" y="6746"/>
                  <a:pt x="34" y="9604"/>
                </a:cubicBezTo>
                <a:cubicBezTo>
                  <a:pt x="339" y="9463"/>
                  <a:pt x="751" y="9896"/>
                  <a:pt x="679" y="10484"/>
                </a:cubicBezTo>
                <a:lnTo>
                  <a:pt x="9851" y="1049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" name="Полилиния 5"/>
          <p:cNvSpPr>
            <a:spLocks/>
          </p:cNvSpPr>
          <p:nvPr/>
        </p:nvSpPr>
        <p:spPr bwMode="auto">
          <a:xfrm>
            <a:off x="0" y="0"/>
            <a:ext cx="0" cy="0"/>
          </a:xfrm>
          <a:custGeom>
            <a:avLst/>
            <a:gdLst>
              <a:gd name="T0" fmla="*/ 1021 w 1127"/>
              <a:gd name="T1" fmla="*/ 771 h 773"/>
              <a:gd name="T2" fmla="*/ 1020 w 1127"/>
              <a:gd name="T3" fmla="*/ 756 h 773"/>
              <a:gd name="T4" fmla="*/ 1109 w 1127"/>
              <a:gd name="T5" fmla="*/ 665 h 773"/>
              <a:gd name="T6" fmla="*/ 1127 w 1127"/>
              <a:gd name="T7" fmla="*/ 666 h 773"/>
              <a:gd name="T8" fmla="*/ 1117 w 1127"/>
              <a:gd name="T9" fmla="*/ 108 h 773"/>
              <a:gd name="T10" fmla="*/ 1101 w 1127"/>
              <a:gd name="T11" fmla="*/ 109 h 773"/>
              <a:gd name="T12" fmla="*/ 1006 w 1127"/>
              <a:gd name="T13" fmla="*/ 10 h 773"/>
              <a:gd name="T14" fmla="*/ 1006 w 1127"/>
              <a:gd name="T15" fmla="*/ 0 h 773"/>
              <a:gd name="T16" fmla="*/ 92 w 1127"/>
              <a:gd name="T17" fmla="*/ 3 h 773"/>
              <a:gd name="T18" fmla="*/ 95 w 1127"/>
              <a:gd name="T19" fmla="*/ 28 h 773"/>
              <a:gd name="T20" fmla="*/ 5 w 1127"/>
              <a:gd name="T21" fmla="*/ 119 h 773"/>
              <a:gd name="T22" fmla="*/ 0 w 1127"/>
              <a:gd name="T23" fmla="*/ 119 h 773"/>
              <a:gd name="T24" fmla="*/ 6 w 1127"/>
              <a:gd name="T25" fmla="*/ 675 h 773"/>
              <a:gd name="T26" fmla="*/ 24 w 1127"/>
              <a:gd name="T27" fmla="*/ 673 h 773"/>
              <a:gd name="T28" fmla="*/ 119 w 1127"/>
              <a:gd name="T29" fmla="*/ 765 h 773"/>
              <a:gd name="T30" fmla="*/ 119 w 1127"/>
              <a:gd name="T31" fmla="*/ 773 h 773"/>
              <a:gd name="T32" fmla="*/ 1021 w 1127"/>
              <a:gd name="T33" fmla="*/ 771 h 773"/>
              <a:gd name="connsiteX0" fmla="*/ 9133 w 10074"/>
              <a:gd name="connsiteY0" fmla="*/ 10050 h 10076"/>
              <a:gd name="connsiteX1" fmla="*/ 9125 w 10074"/>
              <a:gd name="connsiteY1" fmla="*/ 9856 h 10076"/>
              <a:gd name="connsiteX2" fmla="*/ 9914 w 10074"/>
              <a:gd name="connsiteY2" fmla="*/ 8679 h 10076"/>
              <a:gd name="connsiteX3" fmla="*/ 10074 w 10074"/>
              <a:gd name="connsiteY3" fmla="*/ 8692 h 10076"/>
              <a:gd name="connsiteX4" fmla="*/ 9985 w 10074"/>
              <a:gd name="connsiteY4" fmla="*/ 1473 h 10076"/>
              <a:gd name="connsiteX5" fmla="*/ 9843 w 10074"/>
              <a:gd name="connsiteY5" fmla="*/ 1486 h 10076"/>
              <a:gd name="connsiteX6" fmla="*/ 9000 w 10074"/>
              <a:gd name="connsiteY6" fmla="*/ 205 h 10076"/>
              <a:gd name="connsiteX7" fmla="*/ 9000 w 10074"/>
              <a:gd name="connsiteY7" fmla="*/ 76 h 10076"/>
              <a:gd name="connsiteX8" fmla="*/ 890 w 10074"/>
              <a:gd name="connsiteY8" fmla="*/ 115 h 10076"/>
              <a:gd name="connsiteX9" fmla="*/ 118 w 10074"/>
              <a:gd name="connsiteY9" fmla="*/ 1615 h 10076"/>
              <a:gd name="connsiteX10" fmla="*/ 74 w 10074"/>
              <a:gd name="connsiteY10" fmla="*/ 1615 h 10076"/>
              <a:gd name="connsiteX11" fmla="*/ 127 w 10074"/>
              <a:gd name="connsiteY11" fmla="*/ 8808 h 10076"/>
              <a:gd name="connsiteX12" fmla="*/ 287 w 10074"/>
              <a:gd name="connsiteY12" fmla="*/ 8782 h 10076"/>
              <a:gd name="connsiteX13" fmla="*/ 1130 w 10074"/>
              <a:gd name="connsiteY13" fmla="*/ 9973 h 10076"/>
              <a:gd name="connsiteX14" fmla="*/ 1130 w 10074"/>
              <a:gd name="connsiteY14" fmla="*/ 10076 h 10076"/>
              <a:gd name="connsiteX15" fmla="*/ 9133 w 10074"/>
              <a:gd name="connsiteY15" fmla="*/ 10050 h 10076"/>
              <a:gd name="connsiteX0" fmla="*/ 9136 w 10077"/>
              <a:gd name="connsiteY0" fmla="*/ 10050 h 10076"/>
              <a:gd name="connsiteX1" fmla="*/ 9128 w 10077"/>
              <a:gd name="connsiteY1" fmla="*/ 9856 h 10076"/>
              <a:gd name="connsiteX2" fmla="*/ 9917 w 10077"/>
              <a:gd name="connsiteY2" fmla="*/ 8679 h 10076"/>
              <a:gd name="connsiteX3" fmla="*/ 10077 w 10077"/>
              <a:gd name="connsiteY3" fmla="*/ 8692 h 10076"/>
              <a:gd name="connsiteX4" fmla="*/ 9988 w 10077"/>
              <a:gd name="connsiteY4" fmla="*/ 1473 h 10076"/>
              <a:gd name="connsiteX5" fmla="*/ 9846 w 10077"/>
              <a:gd name="connsiteY5" fmla="*/ 1486 h 10076"/>
              <a:gd name="connsiteX6" fmla="*/ 9003 w 10077"/>
              <a:gd name="connsiteY6" fmla="*/ 205 h 10076"/>
              <a:gd name="connsiteX7" fmla="*/ 9003 w 10077"/>
              <a:gd name="connsiteY7" fmla="*/ 76 h 10076"/>
              <a:gd name="connsiteX8" fmla="*/ 893 w 10077"/>
              <a:gd name="connsiteY8" fmla="*/ 115 h 10076"/>
              <a:gd name="connsiteX9" fmla="*/ 121 w 10077"/>
              <a:gd name="connsiteY9" fmla="*/ 1615 h 10076"/>
              <a:gd name="connsiteX10" fmla="*/ 130 w 10077"/>
              <a:gd name="connsiteY10" fmla="*/ 8808 h 10076"/>
              <a:gd name="connsiteX11" fmla="*/ 290 w 10077"/>
              <a:gd name="connsiteY11" fmla="*/ 8782 h 10076"/>
              <a:gd name="connsiteX12" fmla="*/ 1133 w 10077"/>
              <a:gd name="connsiteY12" fmla="*/ 9973 h 10076"/>
              <a:gd name="connsiteX13" fmla="*/ 1133 w 10077"/>
              <a:gd name="connsiteY13" fmla="*/ 10076 h 10076"/>
              <a:gd name="connsiteX14" fmla="*/ 9136 w 10077"/>
              <a:gd name="connsiteY14" fmla="*/ 10050 h 10076"/>
              <a:gd name="connsiteX0" fmla="*/ 9136 w 10077"/>
              <a:gd name="connsiteY0" fmla="*/ 10050 h 10076"/>
              <a:gd name="connsiteX1" fmla="*/ 9128 w 10077"/>
              <a:gd name="connsiteY1" fmla="*/ 9856 h 10076"/>
              <a:gd name="connsiteX2" fmla="*/ 9917 w 10077"/>
              <a:gd name="connsiteY2" fmla="*/ 8679 h 10076"/>
              <a:gd name="connsiteX3" fmla="*/ 10077 w 10077"/>
              <a:gd name="connsiteY3" fmla="*/ 8692 h 10076"/>
              <a:gd name="connsiteX4" fmla="*/ 9988 w 10077"/>
              <a:gd name="connsiteY4" fmla="*/ 1473 h 10076"/>
              <a:gd name="connsiteX5" fmla="*/ 9846 w 10077"/>
              <a:gd name="connsiteY5" fmla="*/ 1486 h 10076"/>
              <a:gd name="connsiteX6" fmla="*/ 9003 w 10077"/>
              <a:gd name="connsiteY6" fmla="*/ 205 h 10076"/>
              <a:gd name="connsiteX7" fmla="*/ 9003 w 10077"/>
              <a:gd name="connsiteY7" fmla="*/ 76 h 10076"/>
              <a:gd name="connsiteX8" fmla="*/ 893 w 10077"/>
              <a:gd name="connsiteY8" fmla="*/ 115 h 10076"/>
              <a:gd name="connsiteX9" fmla="*/ 121 w 10077"/>
              <a:gd name="connsiteY9" fmla="*/ 1615 h 10076"/>
              <a:gd name="connsiteX10" fmla="*/ 130 w 10077"/>
              <a:gd name="connsiteY10" fmla="*/ 8808 h 10076"/>
              <a:gd name="connsiteX11" fmla="*/ 1133 w 10077"/>
              <a:gd name="connsiteY11" fmla="*/ 9973 h 10076"/>
              <a:gd name="connsiteX12" fmla="*/ 1133 w 10077"/>
              <a:gd name="connsiteY12" fmla="*/ 10076 h 10076"/>
              <a:gd name="connsiteX13" fmla="*/ 9136 w 10077"/>
              <a:gd name="connsiteY13" fmla="*/ 10050 h 10076"/>
              <a:gd name="connsiteX0" fmla="*/ 9136 w 10077"/>
              <a:gd name="connsiteY0" fmla="*/ 10050 h 10076"/>
              <a:gd name="connsiteX1" fmla="*/ 9128 w 10077"/>
              <a:gd name="connsiteY1" fmla="*/ 9856 h 10076"/>
              <a:gd name="connsiteX2" fmla="*/ 9917 w 10077"/>
              <a:gd name="connsiteY2" fmla="*/ 8679 h 10076"/>
              <a:gd name="connsiteX3" fmla="*/ 10077 w 10077"/>
              <a:gd name="connsiteY3" fmla="*/ 8692 h 10076"/>
              <a:gd name="connsiteX4" fmla="*/ 9988 w 10077"/>
              <a:gd name="connsiteY4" fmla="*/ 1473 h 10076"/>
              <a:gd name="connsiteX5" fmla="*/ 9846 w 10077"/>
              <a:gd name="connsiteY5" fmla="*/ 1486 h 10076"/>
              <a:gd name="connsiteX6" fmla="*/ 9003 w 10077"/>
              <a:gd name="connsiteY6" fmla="*/ 205 h 10076"/>
              <a:gd name="connsiteX7" fmla="*/ 9003 w 10077"/>
              <a:gd name="connsiteY7" fmla="*/ 76 h 10076"/>
              <a:gd name="connsiteX8" fmla="*/ 893 w 10077"/>
              <a:gd name="connsiteY8" fmla="*/ 115 h 10076"/>
              <a:gd name="connsiteX9" fmla="*/ 121 w 10077"/>
              <a:gd name="connsiteY9" fmla="*/ 1615 h 10076"/>
              <a:gd name="connsiteX10" fmla="*/ 130 w 10077"/>
              <a:gd name="connsiteY10" fmla="*/ 8808 h 10076"/>
              <a:gd name="connsiteX11" fmla="*/ 1133 w 10077"/>
              <a:gd name="connsiteY11" fmla="*/ 10076 h 10076"/>
              <a:gd name="connsiteX12" fmla="*/ 9136 w 10077"/>
              <a:gd name="connsiteY12" fmla="*/ 10050 h 10076"/>
              <a:gd name="connsiteX0" fmla="*/ 9181 w 10122"/>
              <a:gd name="connsiteY0" fmla="*/ 10017 h 10043"/>
              <a:gd name="connsiteX1" fmla="*/ 9173 w 10122"/>
              <a:gd name="connsiteY1" fmla="*/ 9823 h 10043"/>
              <a:gd name="connsiteX2" fmla="*/ 9962 w 10122"/>
              <a:gd name="connsiteY2" fmla="*/ 8646 h 10043"/>
              <a:gd name="connsiteX3" fmla="*/ 10122 w 10122"/>
              <a:gd name="connsiteY3" fmla="*/ 8659 h 10043"/>
              <a:gd name="connsiteX4" fmla="*/ 10033 w 10122"/>
              <a:gd name="connsiteY4" fmla="*/ 1440 h 10043"/>
              <a:gd name="connsiteX5" fmla="*/ 9891 w 10122"/>
              <a:gd name="connsiteY5" fmla="*/ 1453 h 10043"/>
              <a:gd name="connsiteX6" fmla="*/ 9048 w 10122"/>
              <a:gd name="connsiteY6" fmla="*/ 172 h 10043"/>
              <a:gd name="connsiteX7" fmla="*/ 9048 w 10122"/>
              <a:gd name="connsiteY7" fmla="*/ 43 h 10043"/>
              <a:gd name="connsiteX8" fmla="*/ 938 w 10122"/>
              <a:gd name="connsiteY8" fmla="*/ 82 h 10043"/>
              <a:gd name="connsiteX9" fmla="*/ 87 w 10122"/>
              <a:gd name="connsiteY9" fmla="*/ 1121 h 10043"/>
              <a:gd name="connsiteX10" fmla="*/ 175 w 10122"/>
              <a:gd name="connsiteY10" fmla="*/ 8775 h 10043"/>
              <a:gd name="connsiteX11" fmla="*/ 1178 w 10122"/>
              <a:gd name="connsiteY11" fmla="*/ 10043 h 10043"/>
              <a:gd name="connsiteX12" fmla="*/ 9181 w 10122"/>
              <a:gd name="connsiteY12" fmla="*/ 10017 h 10043"/>
              <a:gd name="connsiteX0" fmla="*/ 9655 w 10596"/>
              <a:gd name="connsiteY0" fmla="*/ 10017 h 10043"/>
              <a:gd name="connsiteX1" fmla="*/ 9647 w 10596"/>
              <a:gd name="connsiteY1" fmla="*/ 9823 h 10043"/>
              <a:gd name="connsiteX2" fmla="*/ 10436 w 10596"/>
              <a:gd name="connsiteY2" fmla="*/ 8646 h 10043"/>
              <a:gd name="connsiteX3" fmla="*/ 10596 w 10596"/>
              <a:gd name="connsiteY3" fmla="*/ 8659 h 10043"/>
              <a:gd name="connsiteX4" fmla="*/ 10507 w 10596"/>
              <a:gd name="connsiteY4" fmla="*/ 1440 h 10043"/>
              <a:gd name="connsiteX5" fmla="*/ 10365 w 10596"/>
              <a:gd name="connsiteY5" fmla="*/ 1453 h 10043"/>
              <a:gd name="connsiteX6" fmla="*/ 9522 w 10596"/>
              <a:gd name="connsiteY6" fmla="*/ 172 h 10043"/>
              <a:gd name="connsiteX7" fmla="*/ 9522 w 10596"/>
              <a:gd name="connsiteY7" fmla="*/ 43 h 10043"/>
              <a:gd name="connsiteX8" fmla="*/ 1412 w 10596"/>
              <a:gd name="connsiteY8" fmla="*/ 82 h 10043"/>
              <a:gd name="connsiteX9" fmla="*/ 561 w 10596"/>
              <a:gd name="connsiteY9" fmla="*/ 1121 h 10043"/>
              <a:gd name="connsiteX10" fmla="*/ 649 w 10596"/>
              <a:gd name="connsiteY10" fmla="*/ 8775 h 10043"/>
              <a:gd name="connsiteX11" fmla="*/ 1652 w 10596"/>
              <a:gd name="connsiteY11" fmla="*/ 10043 h 10043"/>
              <a:gd name="connsiteX12" fmla="*/ 9655 w 10596"/>
              <a:gd name="connsiteY12" fmla="*/ 10017 h 10043"/>
              <a:gd name="connsiteX0" fmla="*/ 9655 w 10596"/>
              <a:gd name="connsiteY0" fmla="*/ 10017 h 10043"/>
              <a:gd name="connsiteX1" fmla="*/ 9647 w 10596"/>
              <a:gd name="connsiteY1" fmla="*/ 9823 h 10043"/>
              <a:gd name="connsiteX2" fmla="*/ 10436 w 10596"/>
              <a:gd name="connsiteY2" fmla="*/ 8646 h 10043"/>
              <a:gd name="connsiteX3" fmla="*/ 10596 w 10596"/>
              <a:gd name="connsiteY3" fmla="*/ 8659 h 10043"/>
              <a:gd name="connsiteX4" fmla="*/ 10507 w 10596"/>
              <a:gd name="connsiteY4" fmla="*/ 1440 h 10043"/>
              <a:gd name="connsiteX5" fmla="*/ 10365 w 10596"/>
              <a:gd name="connsiteY5" fmla="*/ 1453 h 10043"/>
              <a:gd name="connsiteX6" fmla="*/ 9522 w 10596"/>
              <a:gd name="connsiteY6" fmla="*/ 172 h 10043"/>
              <a:gd name="connsiteX7" fmla="*/ 9522 w 10596"/>
              <a:gd name="connsiteY7" fmla="*/ 43 h 10043"/>
              <a:gd name="connsiteX8" fmla="*/ 1412 w 10596"/>
              <a:gd name="connsiteY8" fmla="*/ 82 h 10043"/>
              <a:gd name="connsiteX9" fmla="*/ 561 w 10596"/>
              <a:gd name="connsiteY9" fmla="*/ 1121 h 10043"/>
              <a:gd name="connsiteX10" fmla="*/ 649 w 10596"/>
              <a:gd name="connsiteY10" fmla="*/ 8775 h 10043"/>
              <a:gd name="connsiteX11" fmla="*/ 1652 w 10596"/>
              <a:gd name="connsiteY11" fmla="*/ 10043 h 10043"/>
              <a:gd name="connsiteX12" fmla="*/ 9655 w 10596"/>
              <a:gd name="connsiteY12" fmla="*/ 10017 h 10043"/>
              <a:gd name="connsiteX0" fmla="*/ 9131 w 10072"/>
              <a:gd name="connsiteY0" fmla="*/ 10017 h 10043"/>
              <a:gd name="connsiteX1" fmla="*/ 9123 w 10072"/>
              <a:gd name="connsiteY1" fmla="*/ 9823 h 10043"/>
              <a:gd name="connsiteX2" fmla="*/ 9912 w 10072"/>
              <a:gd name="connsiteY2" fmla="*/ 8646 h 10043"/>
              <a:gd name="connsiteX3" fmla="*/ 10072 w 10072"/>
              <a:gd name="connsiteY3" fmla="*/ 8659 h 10043"/>
              <a:gd name="connsiteX4" fmla="*/ 9983 w 10072"/>
              <a:gd name="connsiteY4" fmla="*/ 1440 h 10043"/>
              <a:gd name="connsiteX5" fmla="*/ 9841 w 10072"/>
              <a:gd name="connsiteY5" fmla="*/ 1453 h 10043"/>
              <a:gd name="connsiteX6" fmla="*/ 8998 w 10072"/>
              <a:gd name="connsiteY6" fmla="*/ 172 h 10043"/>
              <a:gd name="connsiteX7" fmla="*/ 8998 w 10072"/>
              <a:gd name="connsiteY7" fmla="*/ 43 h 10043"/>
              <a:gd name="connsiteX8" fmla="*/ 888 w 10072"/>
              <a:gd name="connsiteY8" fmla="*/ 82 h 10043"/>
              <a:gd name="connsiteX9" fmla="*/ 37 w 10072"/>
              <a:gd name="connsiteY9" fmla="*/ 1121 h 10043"/>
              <a:gd name="connsiteX10" fmla="*/ 125 w 10072"/>
              <a:gd name="connsiteY10" fmla="*/ 8775 h 10043"/>
              <a:gd name="connsiteX11" fmla="*/ 1128 w 10072"/>
              <a:gd name="connsiteY11" fmla="*/ 10043 h 10043"/>
              <a:gd name="connsiteX12" fmla="*/ 9131 w 10072"/>
              <a:gd name="connsiteY12" fmla="*/ 10017 h 10043"/>
              <a:gd name="connsiteX0" fmla="*/ 9131 w 10072"/>
              <a:gd name="connsiteY0" fmla="*/ 9974 h 10000"/>
              <a:gd name="connsiteX1" fmla="*/ 9123 w 10072"/>
              <a:gd name="connsiteY1" fmla="*/ 9780 h 10000"/>
              <a:gd name="connsiteX2" fmla="*/ 9912 w 10072"/>
              <a:gd name="connsiteY2" fmla="*/ 8603 h 10000"/>
              <a:gd name="connsiteX3" fmla="*/ 10072 w 10072"/>
              <a:gd name="connsiteY3" fmla="*/ 8616 h 10000"/>
              <a:gd name="connsiteX4" fmla="*/ 9983 w 10072"/>
              <a:gd name="connsiteY4" fmla="*/ 1397 h 10000"/>
              <a:gd name="connsiteX5" fmla="*/ 9841 w 10072"/>
              <a:gd name="connsiteY5" fmla="*/ 1410 h 10000"/>
              <a:gd name="connsiteX6" fmla="*/ 8998 w 10072"/>
              <a:gd name="connsiteY6" fmla="*/ 129 h 10000"/>
              <a:gd name="connsiteX7" fmla="*/ 8998 w 10072"/>
              <a:gd name="connsiteY7" fmla="*/ 0 h 10000"/>
              <a:gd name="connsiteX8" fmla="*/ 888 w 10072"/>
              <a:gd name="connsiteY8" fmla="*/ 39 h 10000"/>
              <a:gd name="connsiteX9" fmla="*/ 37 w 10072"/>
              <a:gd name="connsiteY9" fmla="*/ 1078 h 10000"/>
              <a:gd name="connsiteX10" fmla="*/ 125 w 10072"/>
              <a:gd name="connsiteY10" fmla="*/ 8732 h 10000"/>
              <a:gd name="connsiteX11" fmla="*/ 1128 w 10072"/>
              <a:gd name="connsiteY11" fmla="*/ 10000 h 10000"/>
              <a:gd name="connsiteX12" fmla="*/ 9131 w 10072"/>
              <a:gd name="connsiteY12" fmla="*/ 9974 h 10000"/>
              <a:gd name="connsiteX0" fmla="*/ 9131 w 10072"/>
              <a:gd name="connsiteY0" fmla="*/ 9974 h 10000"/>
              <a:gd name="connsiteX1" fmla="*/ 9123 w 10072"/>
              <a:gd name="connsiteY1" fmla="*/ 9780 h 10000"/>
              <a:gd name="connsiteX2" fmla="*/ 9912 w 10072"/>
              <a:gd name="connsiteY2" fmla="*/ 8603 h 10000"/>
              <a:gd name="connsiteX3" fmla="*/ 10072 w 10072"/>
              <a:gd name="connsiteY3" fmla="*/ 8616 h 10000"/>
              <a:gd name="connsiteX4" fmla="*/ 9983 w 10072"/>
              <a:gd name="connsiteY4" fmla="*/ 1397 h 10000"/>
              <a:gd name="connsiteX5" fmla="*/ 9841 w 10072"/>
              <a:gd name="connsiteY5" fmla="*/ 1410 h 10000"/>
              <a:gd name="connsiteX6" fmla="*/ 8998 w 10072"/>
              <a:gd name="connsiteY6" fmla="*/ 129 h 10000"/>
              <a:gd name="connsiteX7" fmla="*/ 8998 w 10072"/>
              <a:gd name="connsiteY7" fmla="*/ 0 h 10000"/>
              <a:gd name="connsiteX8" fmla="*/ 888 w 10072"/>
              <a:gd name="connsiteY8" fmla="*/ 39 h 10000"/>
              <a:gd name="connsiteX9" fmla="*/ 37 w 10072"/>
              <a:gd name="connsiteY9" fmla="*/ 1078 h 10000"/>
              <a:gd name="connsiteX10" fmla="*/ 125 w 10072"/>
              <a:gd name="connsiteY10" fmla="*/ 8732 h 10000"/>
              <a:gd name="connsiteX11" fmla="*/ 1128 w 10072"/>
              <a:gd name="connsiteY11" fmla="*/ 10000 h 10000"/>
              <a:gd name="connsiteX12" fmla="*/ 9131 w 10072"/>
              <a:gd name="connsiteY12" fmla="*/ 9974 h 10000"/>
              <a:gd name="connsiteX0" fmla="*/ 9131 w 10072"/>
              <a:gd name="connsiteY0" fmla="*/ 9974 h 10000"/>
              <a:gd name="connsiteX1" fmla="*/ 9123 w 10072"/>
              <a:gd name="connsiteY1" fmla="*/ 9780 h 10000"/>
              <a:gd name="connsiteX2" fmla="*/ 9912 w 10072"/>
              <a:gd name="connsiteY2" fmla="*/ 8603 h 10000"/>
              <a:gd name="connsiteX3" fmla="*/ 10072 w 10072"/>
              <a:gd name="connsiteY3" fmla="*/ 8616 h 10000"/>
              <a:gd name="connsiteX4" fmla="*/ 9983 w 10072"/>
              <a:gd name="connsiteY4" fmla="*/ 1397 h 10000"/>
              <a:gd name="connsiteX5" fmla="*/ 9841 w 10072"/>
              <a:gd name="connsiteY5" fmla="*/ 1410 h 10000"/>
              <a:gd name="connsiteX6" fmla="*/ 8998 w 10072"/>
              <a:gd name="connsiteY6" fmla="*/ 129 h 10000"/>
              <a:gd name="connsiteX7" fmla="*/ 8998 w 10072"/>
              <a:gd name="connsiteY7" fmla="*/ 0 h 10000"/>
              <a:gd name="connsiteX8" fmla="*/ 381 w 10072"/>
              <a:gd name="connsiteY8" fmla="*/ 108 h 10000"/>
              <a:gd name="connsiteX9" fmla="*/ 37 w 10072"/>
              <a:gd name="connsiteY9" fmla="*/ 1078 h 10000"/>
              <a:gd name="connsiteX10" fmla="*/ 125 w 10072"/>
              <a:gd name="connsiteY10" fmla="*/ 8732 h 10000"/>
              <a:gd name="connsiteX11" fmla="*/ 1128 w 10072"/>
              <a:gd name="connsiteY11" fmla="*/ 10000 h 10000"/>
              <a:gd name="connsiteX12" fmla="*/ 9131 w 10072"/>
              <a:gd name="connsiteY12" fmla="*/ 9974 h 10000"/>
              <a:gd name="connsiteX0" fmla="*/ 9216 w 10157"/>
              <a:gd name="connsiteY0" fmla="*/ 9974 h 10000"/>
              <a:gd name="connsiteX1" fmla="*/ 9208 w 10157"/>
              <a:gd name="connsiteY1" fmla="*/ 9780 h 10000"/>
              <a:gd name="connsiteX2" fmla="*/ 9997 w 10157"/>
              <a:gd name="connsiteY2" fmla="*/ 8603 h 10000"/>
              <a:gd name="connsiteX3" fmla="*/ 10157 w 10157"/>
              <a:gd name="connsiteY3" fmla="*/ 8616 h 10000"/>
              <a:gd name="connsiteX4" fmla="*/ 10068 w 10157"/>
              <a:gd name="connsiteY4" fmla="*/ 1397 h 10000"/>
              <a:gd name="connsiteX5" fmla="*/ 9926 w 10157"/>
              <a:gd name="connsiteY5" fmla="*/ 1410 h 10000"/>
              <a:gd name="connsiteX6" fmla="*/ 9083 w 10157"/>
              <a:gd name="connsiteY6" fmla="*/ 129 h 10000"/>
              <a:gd name="connsiteX7" fmla="*/ 9083 w 10157"/>
              <a:gd name="connsiteY7" fmla="*/ 0 h 10000"/>
              <a:gd name="connsiteX8" fmla="*/ 466 w 10157"/>
              <a:gd name="connsiteY8" fmla="*/ 108 h 10000"/>
              <a:gd name="connsiteX9" fmla="*/ 11 w 10157"/>
              <a:gd name="connsiteY9" fmla="*/ 778 h 10000"/>
              <a:gd name="connsiteX10" fmla="*/ 210 w 10157"/>
              <a:gd name="connsiteY10" fmla="*/ 8732 h 10000"/>
              <a:gd name="connsiteX11" fmla="*/ 1213 w 10157"/>
              <a:gd name="connsiteY11" fmla="*/ 10000 h 10000"/>
              <a:gd name="connsiteX12" fmla="*/ 9216 w 10157"/>
              <a:gd name="connsiteY12" fmla="*/ 9974 h 10000"/>
              <a:gd name="connsiteX0" fmla="*/ 9216 w 10157"/>
              <a:gd name="connsiteY0" fmla="*/ 9974 h 10000"/>
              <a:gd name="connsiteX1" fmla="*/ 9208 w 10157"/>
              <a:gd name="connsiteY1" fmla="*/ 9780 h 10000"/>
              <a:gd name="connsiteX2" fmla="*/ 9997 w 10157"/>
              <a:gd name="connsiteY2" fmla="*/ 8603 h 10000"/>
              <a:gd name="connsiteX3" fmla="*/ 10157 w 10157"/>
              <a:gd name="connsiteY3" fmla="*/ 8616 h 10000"/>
              <a:gd name="connsiteX4" fmla="*/ 10068 w 10157"/>
              <a:gd name="connsiteY4" fmla="*/ 1397 h 10000"/>
              <a:gd name="connsiteX5" fmla="*/ 9926 w 10157"/>
              <a:gd name="connsiteY5" fmla="*/ 1410 h 10000"/>
              <a:gd name="connsiteX6" fmla="*/ 9083 w 10157"/>
              <a:gd name="connsiteY6" fmla="*/ 129 h 10000"/>
              <a:gd name="connsiteX7" fmla="*/ 9083 w 10157"/>
              <a:gd name="connsiteY7" fmla="*/ 0 h 10000"/>
              <a:gd name="connsiteX8" fmla="*/ 466 w 10157"/>
              <a:gd name="connsiteY8" fmla="*/ 108 h 10000"/>
              <a:gd name="connsiteX9" fmla="*/ 11 w 10157"/>
              <a:gd name="connsiteY9" fmla="*/ 778 h 10000"/>
              <a:gd name="connsiteX10" fmla="*/ 210 w 10157"/>
              <a:gd name="connsiteY10" fmla="*/ 8732 h 10000"/>
              <a:gd name="connsiteX11" fmla="*/ 1213 w 10157"/>
              <a:gd name="connsiteY11" fmla="*/ 10000 h 10000"/>
              <a:gd name="connsiteX12" fmla="*/ 9216 w 10157"/>
              <a:gd name="connsiteY12" fmla="*/ 9974 h 10000"/>
              <a:gd name="connsiteX0" fmla="*/ 9216 w 10157"/>
              <a:gd name="connsiteY0" fmla="*/ 9987 h 10013"/>
              <a:gd name="connsiteX1" fmla="*/ 9208 w 10157"/>
              <a:gd name="connsiteY1" fmla="*/ 9793 h 10013"/>
              <a:gd name="connsiteX2" fmla="*/ 9997 w 10157"/>
              <a:gd name="connsiteY2" fmla="*/ 8616 h 10013"/>
              <a:gd name="connsiteX3" fmla="*/ 10157 w 10157"/>
              <a:gd name="connsiteY3" fmla="*/ 8629 h 10013"/>
              <a:gd name="connsiteX4" fmla="*/ 10068 w 10157"/>
              <a:gd name="connsiteY4" fmla="*/ 1410 h 10013"/>
              <a:gd name="connsiteX5" fmla="*/ 9926 w 10157"/>
              <a:gd name="connsiteY5" fmla="*/ 1423 h 10013"/>
              <a:gd name="connsiteX6" fmla="*/ 9083 w 10157"/>
              <a:gd name="connsiteY6" fmla="*/ 142 h 10013"/>
              <a:gd name="connsiteX7" fmla="*/ 9083 w 10157"/>
              <a:gd name="connsiteY7" fmla="*/ 13 h 10013"/>
              <a:gd name="connsiteX8" fmla="*/ 466 w 10157"/>
              <a:gd name="connsiteY8" fmla="*/ 29 h 10013"/>
              <a:gd name="connsiteX9" fmla="*/ 11 w 10157"/>
              <a:gd name="connsiteY9" fmla="*/ 791 h 10013"/>
              <a:gd name="connsiteX10" fmla="*/ 210 w 10157"/>
              <a:gd name="connsiteY10" fmla="*/ 8745 h 10013"/>
              <a:gd name="connsiteX11" fmla="*/ 1213 w 10157"/>
              <a:gd name="connsiteY11" fmla="*/ 10013 h 10013"/>
              <a:gd name="connsiteX12" fmla="*/ 9216 w 10157"/>
              <a:gd name="connsiteY12" fmla="*/ 9987 h 10013"/>
              <a:gd name="connsiteX0" fmla="*/ 9164 w 10105"/>
              <a:gd name="connsiteY0" fmla="*/ 9987 h 10013"/>
              <a:gd name="connsiteX1" fmla="*/ 9156 w 10105"/>
              <a:gd name="connsiteY1" fmla="*/ 9793 h 10013"/>
              <a:gd name="connsiteX2" fmla="*/ 9945 w 10105"/>
              <a:gd name="connsiteY2" fmla="*/ 8616 h 10013"/>
              <a:gd name="connsiteX3" fmla="*/ 10105 w 10105"/>
              <a:gd name="connsiteY3" fmla="*/ 8629 h 10013"/>
              <a:gd name="connsiteX4" fmla="*/ 10016 w 10105"/>
              <a:gd name="connsiteY4" fmla="*/ 1410 h 10013"/>
              <a:gd name="connsiteX5" fmla="*/ 9874 w 10105"/>
              <a:gd name="connsiteY5" fmla="*/ 1423 h 10013"/>
              <a:gd name="connsiteX6" fmla="*/ 9031 w 10105"/>
              <a:gd name="connsiteY6" fmla="*/ 142 h 10013"/>
              <a:gd name="connsiteX7" fmla="*/ 9031 w 10105"/>
              <a:gd name="connsiteY7" fmla="*/ 13 h 10013"/>
              <a:gd name="connsiteX8" fmla="*/ 414 w 10105"/>
              <a:gd name="connsiteY8" fmla="*/ 29 h 10013"/>
              <a:gd name="connsiteX9" fmla="*/ 22 w 10105"/>
              <a:gd name="connsiteY9" fmla="*/ 629 h 10013"/>
              <a:gd name="connsiteX10" fmla="*/ 158 w 10105"/>
              <a:gd name="connsiteY10" fmla="*/ 8745 h 10013"/>
              <a:gd name="connsiteX11" fmla="*/ 1161 w 10105"/>
              <a:gd name="connsiteY11" fmla="*/ 10013 h 10013"/>
              <a:gd name="connsiteX12" fmla="*/ 9164 w 10105"/>
              <a:gd name="connsiteY12" fmla="*/ 9987 h 10013"/>
              <a:gd name="connsiteX0" fmla="*/ 9164 w 10105"/>
              <a:gd name="connsiteY0" fmla="*/ 9987 h 10013"/>
              <a:gd name="connsiteX1" fmla="*/ 9156 w 10105"/>
              <a:gd name="connsiteY1" fmla="*/ 9793 h 10013"/>
              <a:gd name="connsiteX2" fmla="*/ 9945 w 10105"/>
              <a:gd name="connsiteY2" fmla="*/ 8616 h 10013"/>
              <a:gd name="connsiteX3" fmla="*/ 10105 w 10105"/>
              <a:gd name="connsiteY3" fmla="*/ 8629 h 10013"/>
              <a:gd name="connsiteX4" fmla="*/ 10016 w 10105"/>
              <a:gd name="connsiteY4" fmla="*/ 1410 h 10013"/>
              <a:gd name="connsiteX5" fmla="*/ 9874 w 10105"/>
              <a:gd name="connsiteY5" fmla="*/ 1423 h 10013"/>
              <a:gd name="connsiteX6" fmla="*/ 9031 w 10105"/>
              <a:gd name="connsiteY6" fmla="*/ 142 h 10013"/>
              <a:gd name="connsiteX7" fmla="*/ 9031 w 10105"/>
              <a:gd name="connsiteY7" fmla="*/ 13 h 10013"/>
              <a:gd name="connsiteX8" fmla="*/ 414 w 10105"/>
              <a:gd name="connsiteY8" fmla="*/ 29 h 10013"/>
              <a:gd name="connsiteX9" fmla="*/ 22 w 10105"/>
              <a:gd name="connsiteY9" fmla="*/ 629 h 10013"/>
              <a:gd name="connsiteX10" fmla="*/ 158 w 10105"/>
              <a:gd name="connsiteY10" fmla="*/ 8745 h 10013"/>
              <a:gd name="connsiteX11" fmla="*/ 1161 w 10105"/>
              <a:gd name="connsiteY11" fmla="*/ 10013 h 10013"/>
              <a:gd name="connsiteX12" fmla="*/ 9164 w 10105"/>
              <a:gd name="connsiteY12" fmla="*/ 9987 h 10013"/>
              <a:gd name="connsiteX0" fmla="*/ 9170 w 10111"/>
              <a:gd name="connsiteY0" fmla="*/ 9987 h 10013"/>
              <a:gd name="connsiteX1" fmla="*/ 9162 w 10111"/>
              <a:gd name="connsiteY1" fmla="*/ 9793 h 10013"/>
              <a:gd name="connsiteX2" fmla="*/ 9951 w 10111"/>
              <a:gd name="connsiteY2" fmla="*/ 8616 h 10013"/>
              <a:gd name="connsiteX3" fmla="*/ 10111 w 10111"/>
              <a:gd name="connsiteY3" fmla="*/ 8629 h 10013"/>
              <a:gd name="connsiteX4" fmla="*/ 10022 w 10111"/>
              <a:gd name="connsiteY4" fmla="*/ 1410 h 10013"/>
              <a:gd name="connsiteX5" fmla="*/ 9880 w 10111"/>
              <a:gd name="connsiteY5" fmla="*/ 1423 h 10013"/>
              <a:gd name="connsiteX6" fmla="*/ 9037 w 10111"/>
              <a:gd name="connsiteY6" fmla="*/ 142 h 10013"/>
              <a:gd name="connsiteX7" fmla="*/ 9037 w 10111"/>
              <a:gd name="connsiteY7" fmla="*/ 13 h 10013"/>
              <a:gd name="connsiteX8" fmla="*/ 420 w 10111"/>
              <a:gd name="connsiteY8" fmla="*/ 29 h 10013"/>
              <a:gd name="connsiteX9" fmla="*/ 19 w 10111"/>
              <a:gd name="connsiteY9" fmla="*/ 669 h 10013"/>
              <a:gd name="connsiteX10" fmla="*/ 164 w 10111"/>
              <a:gd name="connsiteY10" fmla="*/ 8745 h 10013"/>
              <a:gd name="connsiteX11" fmla="*/ 1167 w 10111"/>
              <a:gd name="connsiteY11" fmla="*/ 10013 h 10013"/>
              <a:gd name="connsiteX12" fmla="*/ 9170 w 10111"/>
              <a:gd name="connsiteY12" fmla="*/ 9987 h 10013"/>
              <a:gd name="connsiteX0" fmla="*/ 9170 w 10111"/>
              <a:gd name="connsiteY0" fmla="*/ 9987 h 10013"/>
              <a:gd name="connsiteX1" fmla="*/ 9162 w 10111"/>
              <a:gd name="connsiteY1" fmla="*/ 9793 h 10013"/>
              <a:gd name="connsiteX2" fmla="*/ 9951 w 10111"/>
              <a:gd name="connsiteY2" fmla="*/ 8616 h 10013"/>
              <a:gd name="connsiteX3" fmla="*/ 10111 w 10111"/>
              <a:gd name="connsiteY3" fmla="*/ 8629 h 10013"/>
              <a:gd name="connsiteX4" fmla="*/ 10022 w 10111"/>
              <a:gd name="connsiteY4" fmla="*/ 1410 h 10013"/>
              <a:gd name="connsiteX5" fmla="*/ 9880 w 10111"/>
              <a:gd name="connsiteY5" fmla="*/ 1423 h 10013"/>
              <a:gd name="connsiteX6" fmla="*/ 9037 w 10111"/>
              <a:gd name="connsiteY6" fmla="*/ 142 h 10013"/>
              <a:gd name="connsiteX7" fmla="*/ 9037 w 10111"/>
              <a:gd name="connsiteY7" fmla="*/ 13 h 10013"/>
              <a:gd name="connsiteX8" fmla="*/ 420 w 10111"/>
              <a:gd name="connsiteY8" fmla="*/ 29 h 10013"/>
              <a:gd name="connsiteX9" fmla="*/ 19 w 10111"/>
              <a:gd name="connsiteY9" fmla="*/ 669 h 10013"/>
              <a:gd name="connsiteX10" fmla="*/ 164 w 10111"/>
              <a:gd name="connsiteY10" fmla="*/ 8745 h 10013"/>
              <a:gd name="connsiteX11" fmla="*/ 1167 w 10111"/>
              <a:gd name="connsiteY11" fmla="*/ 10013 h 10013"/>
              <a:gd name="connsiteX12" fmla="*/ 9170 w 10111"/>
              <a:gd name="connsiteY12" fmla="*/ 9987 h 10013"/>
              <a:gd name="connsiteX0" fmla="*/ 9170 w 10111"/>
              <a:gd name="connsiteY0" fmla="*/ 9987 h 10013"/>
              <a:gd name="connsiteX1" fmla="*/ 9162 w 10111"/>
              <a:gd name="connsiteY1" fmla="*/ 9793 h 10013"/>
              <a:gd name="connsiteX2" fmla="*/ 9951 w 10111"/>
              <a:gd name="connsiteY2" fmla="*/ 8616 h 10013"/>
              <a:gd name="connsiteX3" fmla="*/ 10111 w 10111"/>
              <a:gd name="connsiteY3" fmla="*/ 8629 h 10013"/>
              <a:gd name="connsiteX4" fmla="*/ 10022 w 10111"/>
              <a:gd name="connsiteY4" fmla="*/ 1410 h 10013"/>
              <a:gd name="connsiteX5" fmla="*/ 9880 w 10111"/>
              <a:gd name="connsiteY5" fmla="*/ 1423 h 10013"/>
              <a:gd name="connsiteX6" fmla="*/ 9037 w 10111"/>
              <a:gd name="connsiteY6" fmla="*/ 142 h 10013"/>
              <a:gd name="connsiteX7" fmla="*/ 9037 w 10111"/>
              <a:gd name="connsiteY7" fmla="*/ 13 h 10013"/>
              <a:gd name="connsiteX8" fmla="*/ 420 w 10111"/>
              <a:gd name="connsiteY8" fmla="*/ 29 h 10013"/>
              <a:gd name="connsiteX9" fmla="*/ 19 w 10111"/>
              <a:gd name="connsiteY9" fmla="*/ 669 h 10013"/>
              <a:gd name="connsiteX10" fmla="*/ 164 w 10111"/>
              <a:gd name="connsiteY10" fmla="*/ 8745 h 10013"/>
              <a:gd name="connsiteX11" fmla="*/ 1167 w 10111"/>
              <a:gd name="connsiteY11" fmla="*/ 10013 h 10013"/>
              <a:gd name="connsiteX12" fmla="*/ 9170 w 10111"/>
              <a:gd name="connsiteY12" fmla="*/ 9987 h 10013"/>
              <a:gd name="connsiteX0" fmla="*/ 9170 w 10111"/>
              <a:gd name="connsiteY0" fmla="*/ 9987 h 10013"/>
              <a:gd name="connsiteX1" fmla="*/ 9162 w 10111"/>
              <a:gd name="connsiteY1" fmla="*/ 9793 h 10013"/>
              <a:gd name="connsiteX2" fmla="*/ 9951 w 10111"/>
              <a:gd name="connsiteY2" fmla="*/ 8616 h 10013"/>
              <a:gd name="connsiteX3" fmla="*/ 10111 w 10111"/>
              <a:gd name="connsiteY3" fmla="*/ 8629 h 10013"/>
              <a:gd name="connsiteX4" fmla="*/ 10022 w 10111"/>
              <a:gd name="connsiteY4" fmla="*/ 1410 h 10013"/>
              <a:gd name="connsiteX5" fmla="*/ 9880 w 10111"/>
              <a:gd name="connsiteY5" fmla="*/ 1423 h 10013"/>
              <a:gd name="connsiteX6" fmla="*/ 9037 w 10111"/>
              <a:gd name="connsiteY6" fmla="*/ 142 h 10013"/>
              <a:gd name="connsiteX7" fmla="*/ 9037 w 10111"/>
              <a:gd name="connsiteY7" fmla="*/ 13 h 10013"/>
              <a:gd name="connsiteX8" fmla="*/ 540 w 10111"/>
              <a:gd name="connsiteY8" fmla="*/ 29 h 10013"/>
              <a:gd name="connsiteX9" fmla="*/ 19 w 10111"/>
              <a:gd name="connsiteY9" fmla="*/ 669 h 10013"/>
              <a:gd name="connsiteX10" fmla="*/ 164 w 10111"/>
              <a:gd name="connsiteY10" fmla="*/ 8745 h 10013"/>
              <a:gd name="connsiteX11" fmla="*/ 1167 w 10111"/>
              <a:gd name="connsiteY11" fmla="*/ 10013 h 10013"/>
              <a:gd name="connsiteX12" fmla="*/ 9170 w 10111"/>
              <a:gd name="connsiteY12" fmla="*/ 9987 h 10013"/>
              <a:gd name="connsiteX0" fmla="*/ 9170 w 10111"/>
              <a:gd name="connsiteY0" fmla="*/ 9987 h 10013"/>
              <a:gd name="connsiteX1" fmla="*/ 9162 w 10111"/>
              <a:gd name="connsiteY1" fmla="*/ 9793 h 10013"/>
              <a:gd name="connsiteX2" fmla="*/ 9951 w 10111"/>
              <a:gd name="connsiteY2" fmla="*/ 8616 h 10013"/>
              <a:gd name="connsiteX3" fmla="*/ 10111 w 10111"/>
              <a:gd name="connsiteY3" fmla="*/ 8629 h 10013"/>
              <a:gd name="connsiteX4" fmla="*/ 10022 w 10111"/>
              <a:gd name="connsiteY4" fmla="*/ 1410 h 10013"/>
              <a:gd name="connsiteX5" fmla="*/ 9880 w 10111"/>
              <a:gd name="connsiteY5" fmla="*/ 1423 h 10013"/>
              <a:gd name="connsiteX6" fmla="*/ 9037 w 10111"/>
              <a:gd name="connsiteY6" fmla="*/ 142 h 10013"/>
              <a:gd name="connsiteX7" fmla="*/ 9037 w 10111"/>
              <a:gd name="connsiteY7" fmla="*/ 13 h 10013"/>
              <a:gd name="connsiteX8" fmla="*/ 540 w 10111"/>
              <a:gd name="connsiteY8" fmla="*/ 29 h 10013"/>
              <a:gd name="connsiteX9" fmla="*/ 19 w 10111"/>
              <a:gd name="connsiteY9" fmla="*/ 803 h 10013"/>
              <a:gd name="connsiteX10" fmla="*/ 164 w 10111"/>
              <a:gd name="connsiteY10" fmla="*/ 8745 h 10013"/>
              <a:gd name="connsiteX11" fmla="*/ 1167 w 10111"/>
              <a:gd name="connsiteY11" fmla="*/ 10013 h 10013"/>
              <a:gd name="connsiteX12" fmla="*/ 9170 w 10111"/>
              <a:gd name="connsiteY12" fmla="*/ 9987 h 10013"/>
              <a:gd name="connsiteX0" fmla="*/ 9170 w 10111"/>
              <a:gd name="connsiteY0" fmla="*/ 9987 h 10013"/>
              <a:gd name="connsiteX1" fmla="*/ 9162 w 10111"/>
              <a:gd name="connsiteY1" fmla="*/ 9793 h 10013"/>
              <a:gd name="connsiteX2" fmla="*/ 9951 w 10111"/>
              <a:gd name="connsiteY2" fmla="*/ 8616 h 10013"/>
              <a:gd name="connsiteX3" fmla="*/ 10111 w 10111"/>
              <a:gd name="connsiteY3" fmla="*/ 8629 h 10013"/>
              <a:gd name="connsiteX4" fmla="*/ 10022 w 10111"/>
              <a:gd name="connsiteY4" fmla="*/ 1410 h 10013"/>
              <a:gd name="connsiteX5" fmla="*/ 9880 w 10111"/>
              <a:gd name="connsiteY5" fmla="*/ 1423 h 10013"/>
              <a:gd name="connsiteX6" fmla="*/ 9037 w 10111"/>
              <a:gd name="connsiteY6" fmla="*/ 142 h 10013"/>
              <a:gd name="connsiteX7" fmla="*/ 9037 w 10111"/>
              <a:gd name="connsiteY7" fmla="*/ 13 h 10013"/>
              <a:gd name="connsiteX8" fmla="*/ 540 w 10111"/>
              <a:gd name="connsiteY8" fmla="*/ 29 h 10013"/>
              <a:gd name="connsiteX9" fmla="*/ 19 w 10111"/>
              <a:gd name="connsiteY9" fmla="*/ 803 h 10013"/>
              <a:gd name="connsiteX10" fmla="*/ 164 w 10111"/>
              <a:gd name="connsiteY10" fmla="*/ 8745 h 10013"/>
              <a:gd name="connsiteX11" fmla="*/ 1167 w 10111"/>
              <a:gd name="connsiteY11" fmla="*/ 10013 h 10013"/>
              <a:gd name="connsiteX12" fmla="*/ 9170 w 10111"/>
              <a:gd name="connsiteY12" fmla="*/ 9987 h 10013"/>
              <a:gd name="connsiteX0" fmla="*/ 9170 w 10111"/>
              <a:gd name="connsiteY0" fmla="*/ 9987 h 10013"/>
              <a:gd name="connsiteX1" fmla="*/ 9162 w 10111"/>
              <a:gd name="connsiteY1" fmla="*/ 9793 h 10013"/>
              <a:gd name="connsiteX2" fmla="*/ 9951 w 10111"/>
              <a:gd name="connsiteY2" fmla="*/ 8616 h 10013"/>
              <a:gd name="connsiteX3" fmla="*/ 10111 w 10111"/>
              <a:gd name="connsiteY3" fmla="*/ 8629 h 10013"/>
              <a:gd name="connsiteX4" fmla="*/ 10022 w 10111"/>
              <a:gd name="connsiteY4" fmla="*/ 1410 h 10013"/>
              <a:gd name="connsiteX5" fmla="*/ 9880 w 10111"/>
              <a:gd name="connsiteY5" fmla="*/ 1423 h 10013"/>
              <a:gd name="connsiteX6" fmla="*/ 9037 w 10111"/>
              <a:gd name="connsiteY6" fmla="*/ 142 h 10013"/>
              <a:gd name="connsiteX7" fmla="*/ 9037 w 10111"/>
              <a:gd name="connsiteY7" fmla="*/ 13 h 10013"/>
              <a:gd name="connsiteX8" fmla="*/ 540 w 10111"/>
              <a:gd name="connsiteY8" fmla="*/ 29 h 10013"/>
              <a:gd name="connsiteX9" fmla="*/ 19 w 10111"/>
              <a:gd name="connsiteY9" fmla="*/ 803 h 10013"/>
              <a:gd name="connsiteX10" fmla="*/ 164 w 10111"/>
              <a:gd name="connsiteY10" fmla="*/ 8745 h 10013"/>
              <a:gd name="connsiteX11" fmla="*/ 1167 w 10111"/>
              <a:gd name="connsiteY11" fmla="*/ 10013 h 10013"/>
              <a:gd name="connsiteX12" fmla="*/ 9170 w 10111"/>
              <a:gd name="connsiteY12" fmla="*/ 9987 h 10013"/>
              <a:gd name="connsiteX0" fmla="*/ 9243 w 10184"/>
              <a:gd name="connsiteY0" fmla="*/ 9987 h 10134"/>
              <a:gd name="connsiteX1" fmla="*/ 9235 w 10184"/>
              <a:gd name="connsiteY1" fmla="*/ 9793 h 10134"/>
              <a:gd name="connsiteX2" fmla="*/ 10024 w 10184"/>
              <a:gd name="connsiteY2" fmla="*/ 8616 h 10134"/>
              <a:gd name="connsiteX3" fmla="*/ 10184 w 10184"/>
              <a:gd name="connsiteY3" fmla="*/ 8629 h 10134"/>
              <a:gd name="connsiteX4" fmla="*/ 10095 w 10184"/>
              <a:gd name="connsiteY4" fmla="*/ 1410 h 10134"/>
              <a:gd name="connsiteX5" fmla="*/ 9953 w 10184"/>
              <a:gd name="connsiteY5" fmla="*/ 1423 h 10134"/>
              <a:gd name="connsiteX6" fmla="*/ 9110 w 10184"/>
              <a:gd name="connsiteY6" fmla="*/ 142 h 10134"/>
              <a:gd name="connsiteX7" fmla="*/ 9110 w 10184"/>
              <a:gd name="connsiteY7" fmla="*/ 13 h 10134"/>
              <a:gd name="connsiteX8" fmla="*/ 613 w 10184"/>
              <a:gd name="connsiteY8" fmla="*/ 29 h 10134"/>
              <a:gd name="connsiteX9" fmla="*/ 92 w 10184"/>
              <a:gd name="connsiteY9" fmla="*/ 803 h 10134"/>
              <a:gd name="connsiteX10" fmla="*/ 93 w 10184"/>
              <a:gd name="connsiteY10" fmla="*/ 9253 h 10134"/>
              <a:gd name="connsiteX11" fmla="*/ 1240 w 10184"/>
              <a:gd name="connsiteY11" fmla="*/ 10013 h 10134"/>
              <a:gd name="connsiteX12" fmla="*/ 9243 w 10184"/>
              <a:gd name="connsiteY12" fmla="*/ 9987 h 10134"/>
              <a:gd name="connsiteX0" fmla="*/ 9243 w 10184"/>
              <a:gd name="connsiteY0" fmla="*/ 9987 h 10134"/>
              <a:gd name="connsiteX1" fmla="*/ 9235 w 10184"/>
              <a:gd name="connsiteY1" fmla="*/ 9793 h 10134"/>
              <a:gd name="connsiteX2" fmla="*/ 10024 w 10184"/>
              <a:gd name="connsiteY2" fmla="*/ 8616 h 10134"/>
              <a:gd name="connsiteX3" fmla="*/ 10184 w 10184"/>
              <a:gd name="connsiteY3" fmla="*/ 8629 h 10134"/>
              <a:gd name="connsiteX4" fmla="*/ 10095 w 10184"/>
              <a:gd name="connsiteY4" fmla="*/ 1410 h 10134"/>
              <a:gd name="connsiteX5" fmla="*/ 9953 w 10184"/>
              <a:gd name="connsiteY5" fmla="*/ 1423 h 10134"/>
              <a:gd name="connsiteX6" fmla="*/ 9110 w 10184"/>
              <a:gd name="connsiteY6" fmla="*/ 142 h 10134"/>
              <a:gd name="connsiteX7" fmla="*/ 9110 w 10184"/>
              <a:gd name="connsiteY7" fmla="*/ 13 h 10134"/>
              <a:gd name="connsiteX8" fmla="*/ 613 w 10184"/>
              <a:gd name="connsiteY8" fmla="*/ 29 h 10134"/>
              <a:gd name="connsiteX9" fmla="*/ 92 w 10184"/>
              <a:gd name="connsiteY9" fmla="*/ 803 h 10134"/>
              <a:gd name="connsiteX10" fmla="*/ 93 w 10184"/>
              <a:gd name="connsiteY10" fmla="*/ 9253 h 10134"/>
              <a:gd name="connsiteX11" fmla="*/ 1240 w 10184"/>
              <a:gd name="connsiteY11" fmla="*/ 10013 h 10134"/>
              <a:gd name="connsiteX12" fmla="*/ 9243 w 10184"/>
              <a:gd name="connsiteY12" fmla="*/ 9987 h 10134"/>
              <a:gd name="connsiteX0" fmla="*/ 9243 w 10184"/>
              <a:gd name="connsiteY0" fmla="*/ 9987 h 10013"/>
              <a:gd name="connsiteX1" fmla="*/ 9235 w 10184"/>
              <a:gd name="connsiteY1" fmla="*/ 9793 h 10013"/>
              <a:gd name="connsiteX2" fmla="*/ 10024 w 10184"/>
              <a:gd name="connsiteY2" fmla="*/ 8616 h 10013"/>
              <a:gd name="connsiteX3" fmla="*/ 10184 w 10184"/>
              <a:gd name="connsiteY3" fmla="*/ 8629 h 10013"/>
              <a:gd name="connsiteX4" fmla="*/ 10095 w 10184"/>
              <a:gd name="connsiteY4" fmla="*/ 1410 h 10013"/>
              <a:gd name="connsiteX5" fmla="*/ 9953 w 10184"/>
              <a:gd name="connsiteY5" fmla="*/ 1423 h 10013"/>
              <a:gd name="connsiteX6" fmla="*/ 9110 w 10184"/>
              <a:gd name="connsiteY6" fmla="*/ 142 h 10013"/>
              <a:gd name="connsiteX7" fmla="*/ 9110 w 10184"/>
              <a:gd name="connsiteY7" fmla="*/ 13 h 10013"/>
              <a:gd name="connsiteX8" fmla="*/ 613 w 10184"/>
              <a:gd name="connsiteY8" fmla="*/ 29 h 10013"/>
              <a:gd name="connsiteX9" fmla="*/ 92 w 10184"/>
              <a:gd name="connsiteY9" fmla="*/ 803 h 10013"/>
              <a:gd name="connsiteX10" fmla="*/ 93 w 10184"/>
              <a:gd name="connsiteY10" fmla="*/ 9253 h 10013"/>
              <a:gd name="connsiteX11" fmla="*/ 1240 w 10184"/>
              <a:gd name="connsiteY11" fmla="*/ 10013 h 10013"/>
              <a:gd name="connsiteX12" fmla="*/ 9243 w 10184"/>
              <a:gd name="connsiteY12" fmla="*/ 9987 h 10013"/>
              <a:gd name="connsiteX0" fmla="*/ 9355 w 10296"/>
              <a:gd name="connsiteY0" fmla="*/ 9987 h 10079"/>
              <a:gd name="connsiteX1" fmla="*/ 9347 w 10296"/>
              <a:gd name="connsiteY1" fmla="*/ 9793 h 10079"/>
              <a:gd name="connsiteX2" fmla="*/ 10136 w 10296"/>
              <a:gd name="connsiteY2" fmla="*/ 8616 h 10079"/>
              <a:gd name="connsiteX3" fmla="*/ 10296 w 10296"/>
              <a:gd name="connsiteY3" fmla="*/ 8629 h 10079"/>
              <a:gd name="connsiteX4" fmla="*/ 10207 w 10296"/>
              <a:gd name="connsiteY4" fmla="*/ 1410 h 10079"/>
              <a:gd name="connsiteX5" fmla="*/ 10065 w 10296"/>
              <a:gd name="connsiteY5" fmla="*/ 1423 h 10079"/>
              <a:gd name="connsiteX6" fmla="*/ 9222 w 10296"/>
              <a:gd name="connsiteY6" fmla="*/ 142 h 10079"/>
              <a:gd name="connsiteX7" fmla="*/ 9222 w 10296"/>
              <a:gd name="connsiteY7" fmla="*/ 13 h 10079"/>
              <a:gd name="connsiteX8" fmla="*/ 725 w 10296"/>
              <a:gd name="connsiteY8" fmla="*/ 29 h 10079"/>
              <a:gd name="connsiteX9" fmla="*/ 204 w 10296"/>
              <a:gd name="connsiteY9" fmla="*/ 803 h 10079"/>
              <a:gd name="connsiteX10" fmla="*/ 205 w 10296"/>
              <a:gd name="connsiteY10" fmla="*/ 9253 h 10079"/>
              <a:gd name="connsiteX11" fmla="*/ 760 w 10296"/>
              <a:gd name="connsiteY11" fmla="*/ 10079 h 10079"/>
              <a:gd name="connsiteX12" fmla="*/ 9355 w 10296"/>
              <a:gd name="connsiteY12" fmla="*/ 9987 h 10079"/>
              <a:gd name="connsiteX0" fmla="*/ 9361 w 10302"/>
              <a:gd name="connsiteY0" fmla="*/ 9987 h 10079"/>
              <a:gd name="connsiteX1" fmla="*/ 9353 w 10302"/>
              <a:gd name="connsiteY1" fmla="*/ 9793 h 10079"/>
              <a:gd name="connsiteX2" fmla="*/ 10142 w 10302"/>
              <a:gd name="connsiteY2" fmla="*/ 8616 h 10079"/>
              <a:gd name="connsiteX3" fmla="*/ 10302 w 10302"/>
              <a:gd name="connsiteY3" fmla="*/ 8629 h 10079"/>
              <a:gd name="connsiteX4" fmla="*/ 10213 w 10302"/>
              <a:gd name="connsiteY4" fmla="*/ 1410 h 10079"/>
              <a:gd name="connsiteX5" fmla="*/ 10071 w 10302"/>
              <a:gd name="connsiteY5" fmla="*/ 1423 h 10079"/>
              <a:gd name="connsiteX6" fmla="*/ 9228 w 10302"/>
              <a:gd name="connsiteY6" fmla="*/ 142 h 10079"/>
              <a:gd name="connsiteX7" fmla="*/ 9228 w 10302"/>
              <a:gd name="connsiteY7" fmla="*/ 13 h 10079"/>
              <a:gd name="connsiteX8" fmla="*/ 731 w 10302"/>
              <a:gd name="connsiteY8" fmla="*/ 29 h 10079"/>
              <a:gd name="connsiteX9" fmla="*/ 210 w 10302"/>
              <a:gd name="connsiteY9" fmla="*/ 803 h 10079"/>
              <a:gd name="connsiteX10" fmla="*/ 211 w 10302"/>
              <a:gd name="connsiteY10" fmla="*/ 9253 h 10079"/>
              <a:gd name="connsiteX11" fmla="*/ 766 w 10302"/>
              <a:gd name="connsiteY11" fmla="*/ 10079 h 10079"/>
              <a:gd name="connsiteX12" fmla="*/ 9361 w 10302"/>
              <a:gd name="connsiteY12" fmla="*/ 9987 h 10079"/>
              <a:gd name="connsiteX0" fmla="*/ 9361 w 10302"/>
              <a:gd name="connsiteY0" fmla="*/ 9987 h 10079"/>
              <a:gd name="connsiteX1" fmla="*/ 9353 w 10302"/>
              <a:gd name="connsiteY1" fmla="*/ 9793 h 10079"/>
              <a:gd name="connsiteX2" fmla="*/ 10142 w 10302"/>
              <a:gd name="connsiteY2" fmla="*/ 8616 h 10079"/>
              <a:gd name="connsiteX3" fmla="*/ 10302 w 10302"/>
              <a:gd name="connsiteY3" fmla="*/ 8629 h 10079"/>
              <a:gd name="connsiteX4" fmla="*/ 10213 w 10302"/>
              <a:gd name="connsiteY4" fmla="*/ 1410 h 10079"/>
              <a:gd name="connsiteX5" fmla="*/ 10071 w 10302"/>
              <a:gd name="connsiteY5" fmla="*/ 1423 h 10079"/>
              <a:gd name="connsiteX6" fmla="*/ 9228 w 10302"/>
              <a:gd name="connsiteY6" fmla="*/ 142 h 10079"/>
              <a:gd name="connsiteX7" fmla="*/ 9228 w 10302"/>
              <a:gd name="connsiteY7" fmla="*/ 13 h 10079"/>
              <a:gd name="connsiteX8" fmla="*/ 731 w 10302"/>
              <a:gd name="connsiteY8" fmla="*/ 29 h 10079"/>
              <a:gd name="connsiteX9" fmla="*/ 210 w 10302"/>
              <a:gd name="connsiteY9" fmla="*/ 803 h 10079"/>
              <a:gd name="connsiteX10" fmla="*/ 211 w 10302"/>
              <a:gd name="connsiteY10" fmla="*/ 9253 h 10079"/>
              <a:gd name="connsiteX11" fmla="*/ 766 w 10302"/>
              <a:gd name="connsiteY11" fmla="*/ 10079 h 10079"/>
              <a:gd name="connsiteX12" fmla="*/ 9361 w 10302"/>
              <a:gd name="connsiteY12" fmla="*/ 9987 h 10079"/>
              <a:gd name="connsiteX0" fmla="*/ 9244 w 10185"/>
              <a:gd name="connsiteY0" fmla="*/ 9987 h 10079"/>
              <a:gd name="connsiteX1" fmla="*/ 9236 w 10185"/>
              <a:gd name="connsiteY1" fmla="*/ 9793 h 10079"/>
              <a:gd name="connsiteX2" fmla="*/ 10025 w 10185"/>
              <a:gd name="connsiteY2" fmla="*/ 8616 h 10079"/>
              <a:gd name="connsiteX3" fmla="*/ 10185 w 10185"/>
              <a:gd name="connsiteY3" fmla="*/ 8629 h 10079"/>
              <a:gd name="connsiteX4" fmla="*/ 10096 w 10185"/>
              <a:gd name="connsiteY4" fmla="*/ 1410 h 10079"/>
              <a:gd name="connsiteX5" fmla="*/ 9954 w 10185"/>
              <a:gd name="connsiteY5" fmla="*/ 1423 h 10079"/>
              <a:gd name="connsiteX6" fmla="*/ 9111 w 10185"/>
              <a:gd name="connsiteY6" fmla="*/ 142 h 10079"/>
              <a:gd name="connsiteX7" fmla="*/ 9111 w 10185"/>
              <a:gd name="connsiteY7" fmla="*/ 13 h 10079"/>
              <a:gd name="connsiteX8" fmla="*/ 614 w 10185"/>
              <a:gd name="connsiteY8" fmla="*/ 29 h 10079"/>
              <a:gd name="connsiteX9" fmla="*/ 93 w 10185"/>
              <a:gd name="connsiteY9" fmla="*/ 803 h 10079"/>
              <a:gd name="connsiteX10" fmla="*/ 94 w 10185"/>
              <a:gd name="connsiteY10" fmla="*/ 9253 h 10079"/>
              <a:gd name="connsiteX11" fmla="*/ 649 w 10185"/>
              <a:gd name="connsiteY11" fmla="*/ 10079 h 10079"/>
              <a:gd name="connsiteX12" fmla="*/ 9244 w 10185"/>
              <a:gd name="connsiteY12" fmla="*/ 9987 h 10079"/>
              <a:gd name="connsiteX0" fmla="*/ 9244 w 10185"/>
              <a:gd name="connsiteY0" fmla="*/ 9987 h 10079"/>
              <a:gd name="connsiteX1" fmla="*/ 9236 w 10185"/>
              <a:gd name="connsiteY1" fmla="*/ 9793 h 10079"/>
              <a:gd name="connsiteX2" fmla="*/ 10025 w 10185"/>
              <a:gd name="connsiteY2" fmla="*/ 8616 h 10079"/>
              <a:gd name="connsiteX3" fmla="*/ 10185 w 10185"/>
              <a:gd name="connsiteY3" fmla="*/ 8629 h 10079"/>
              <a:gd name="connsiteX4" fmla="*/ 10096 w 10185"/>
              <a:gd name="connsiteY4" fmla="*/ 1410 h 10079"/>
              <a:gd name="connsiteX5" fmla="*/ 9954 w 10185"/>
              <a:gd name="connsiteY5" fmla="*/ 1423 h 10079"/>
              <a:gd name="connsiteX6" fmla="*/ 9111 w 10185"/>
              <a:gd name="connsiteY6" fmla="*/ 142 h 10079"/>
              <a:gd name="connsiteX7" fmla="*/ 9111 w 10185"/>
              <a:gd name="connsiteY7" fmla="*/ 13 h 10079"/>
              <a:gd name="connsiteX8" fmla="*/ 614 w 10185"/>
              <a:gd name="connsiteY8" fmla="*/ 29 h 10079"/>
              <a:gd name="connsiteX9" fmla="*/ 93 w 10185"/>
              <a:gd name="connsiteY9" fmla="*/ 803 h 10079"/>
              <a:gd name="connsiteX10" fmla="*/ 94 w 10185"/>
              <a:gd name="connsiteY10" fmla="*/ 9253 h 10079"/>
              <a:gd name="connsiteX11" fmla="*/ 649 w 10185"/>
              <a:gd name="connsiteY11" fmla="*/ 10079 h 10079"/>
              <a:gd name="connsiteX12" fmla="*/ 9244 w 10185"/>
              <a:gd name="connsiteY12" fmla="*/ 9987 h 10079"/>
              <a:gd name="connsiteX0" fmla="*/ 9244 w 10185"/>
              <a:gd name="connsiteY0" fmla="*/ 9987 h 10079"/>
              <a:gd name="connsiteX1" fmla="*/ 9236 w 10185"/>
              <a:gd name="connsiteY1" fmla="*/ 9793 h 10079"/>
              <a:gd name="connsiteX2" fmla="*/ 10025 w 10185"/>
              <a:gd name="connsiteY2" fmla="*/ 8616 h 10079"/>
              <a:gd name="connsiteX3" fmla="*/ 10185 w 10185"/>
              <a:gd name="connsiteY3" fmla="*/ 8629 h 10079"/>
              <a:gd name="connsiteX4" fmla="*/ 10096 w 10185"/>
              <a:gd name="connsiteY4" fmla="*/ 1410 h 10079"/>
              <a:gd name="connsiteX5" fmla="*/ 9954 w 10185"/>
              <a:gd name="connsiteY5" fmla="*/ 1423 h 10079"/>
              <a:gd name="connsiteX6" fmla="*/ 9111 w 10185"/>
              <a:gd name="connsiteY6" fmla="*/ 142 h 10079"/>
              <a:gd name="connsiteX7" fmla="*/ 9111 w 10185"/>
              <a:gd name="connsiteY7" fmla="*/ 13 h 10079"/>
              <a:gd name="connsiteX8" fmla="*/ 614 w 10185"/>
              <a:gd name="connsiteY8" fmla="*/ 29 h 10079"/>
              <a:gd name="connsiteX9" fmla="*/ 93 w 10185"/>
              <a:gd name="connsiteY9" fmla="*/ 803 h 10079"/>
              <a:gd name="connsiteX10" fmla="*/ 94 w 10185"/>
              <a:gd name="connsiteY10" fmla="*/ 9253 h 10079"/>
              <a:gd name="connsiteX11" fmla="*/ 649 w 10185"/>
              <a:gd name="connsiteY11" fmla="*/ 10079 h 10079"/>
              <a:gd name="connsiteX12" fmla="*/ 9244 w 10185"/>
              <a:gd name="connsiteY12" fmla="*/ 9987 h 10079"/>
              <a:gd name="connsiteX0" fmla="*/ 9241 w 10182"/>
              <a:gd name="connsiteY0" fmla="*/ 9987 h 10079"/>
              <a:gd name="connsiteX1" fmla="*/ 9233 w 10182"/>
              <a:gd name="connsiteY1" fmla="*/ 9793 h 10079"/>
              <a:gd name="connsiteX2" fmla="*/ 10022 w 10182"/>
              <a:gd name="connsiteY2" fmla="*/ 8616 h 10079"/>
              <a:gd name="connsiteX3" fmla="*/ 10182 w 10182"/>
              <a:gd name="connsiteY3" fmla="*/ 8629 h 10079"/>
              <a:gd name="connsiteX4" fmla="*/ 10093 w 10182"/>
              <a:gd name="connsiteY4" fmla="*/ 1410 h 10079"/>
              <a:gd name="connsiteX5" fmla="*/ 9951 w 10182"/>
              <a:gd name="connsiteY5" fmla="*/ 1423 h 10079"/>
              <a:gd name="connsiteX6" fmla="*/ 9108 w 10182"/>
              <a:gd name="connsiteY6" fmla="*/ 142 h 10079"/>
              <a:gd name="connsiteX7" fmla="*/ 9108 w 10182"/>
              <a:gd name="connsiteY7" fmla="*/ 13 h 10079"/>
              <a:gd name="connsiteX8" fmla="*/ 611 w 10182"/>
              <a:gd name="connsiteY8" fmla="*/ 29 h 10079"/>
              <a:gd name="connsiteX9" fmla="*/ 90 w 10182"/>
              <a:gd name="connsiteY9" fmla="*/ 803 h 10079"/>
              <a:gd name="connsiteX10" fmla="*/ 95 w 10182"/>
              <a:gd name="connsiteY10" fmla="*/ 9281 h 10079"/>
              <a:gd name="connsiteX11" fmla="*/ 646 w 10182"/>
              <a:gd name="connsiteY11" fmla="*/ 10079 h 10079"/>
              <a:gd name="connsiteX12" fmla="*/ 9241 w 10182"/>
              <a:gd name="connsiteY12" fmla="*/ 9987 h 10079"/>
              <a:gd name="connsiteX0" fmla="*/ 9241 w 10182"/>
              <a:gd name="connsiteY0" fmla="*/ 9987 h 10079"/>
              <a:gd name="connsiteX1" fmla="*/ 9233 w 10182"/>
              <a:gd name="connsiteY1" fmla="*/ 9793 h 10079"/>
              <a:gd name="connsiteX2" fmla="*/ 10022 w 10182"/>
              <a:gd name="connsiteY2" fmla="*/ 8616 h 10079"/>
              <a:gd name="connsiteX3" fmla="*/ 10182 w 10182"/>
              <a:gd name="connsiteY3" fmla="*/ 8629 h 10079"/>
              <a:gd name="connsiteX4" fmla="*/ 10093 w 10182"/>
              <a:gd name="connsiteY4" fmla="*/ 1410 h 10079"/>
              <a:gd name="connsiteX5" fmla="*/ 9951 w 10182"/>
              <a:gd name="connsiteY5" fmla="*/ 1423 h 10079"/>
              <a:gd name="connsiteX6" fmla="*/ 9108 w 10182"/>
              <a:gd name="connsiteY6" fmla="*/ 142 h 10079"/>
              <a:gd name="connsiteX7" fmla="*/ 9108 w 10182"/>
              <a:gd name="connsiteY7" fmla="*/ 13 h 10079"/>
              <a:gd name="connsiteX8" fmla="*/ 611 w 10182"/>
              <a:gd name="connsiteY8" fmla="*/ 29 h 10079"/>
              <a:gd name="connsiteX9" fmla="*/ 90 w 10182"/>
              <a:gd name="connsiteY9" fmla="*/ 803 h 10079"/>
              <a:gd name="connsiteX10" fmla="*/ 95 w 10182"/>
              <a:gd name="connsiteY10" fmla="*/ 9281 h 10079"/>
              <a:gd name="connsiteX11" fmla="*/ 646 w 10182"/>
              <a:gd name="connsiteY11" fmla="*/ 10079 h 10079"/>
              <a:gd name="connsiteX12" fmla="*/ 9241 w 10182"/>
              <a:gd name="connsiteY12" fmla="*/ 9987 h 10079"/>
              <a:gd name="connsiteX0" fmla="*/ 9243 w 10184"/>
              <a:gd name="connsiteY0" fmla="*/ 9987 h 10079"/>
              <a:gd name="connsiteX1" fmla="*/ 9235 w 10184"/>
              <a:gd name="connsiteY1" fmla="*/ 9793 h 10079"/>
              <a:gd name="connsiteX2" fmla="*/ 10024 w 10184"/>
              <a:gd name="connsiteY2" fmla="*/ 8616 h 10079"/>
              <a:gd name="connsiteX3" fmla="*/ 10184 w 10184"/>
              <a:gd name="connsiteY3" fmla="*/ 8629 h 10079"/>
              <a:gd name="connsiteX4" fmla="*/ 10095 w 10184"/>
              <a:gd name="connsiteY4" fmla="*/ 1410 h 10079"/>
              <a:gd name="connsiteX5" fmla="*/ 9953 w 10184"/>
              <a:gd name="connsiteY5" fmla="*/ 1423 h 10079"/>
              <a:gd name="connsiteX6" fmla="*/ 9110 w 10184"/>
              <a:gd name="connsiteY6" fmla="*/ 142 h 10079"/>
              <a:gd name="connsiteX7" fmla="*/ 9110 w 10184"/>
              <a:gd name="connsiteY7" fmla="*/ 13 h 10079"/>
              <a:gd name="connsiteX8" fmla="*/ 613 w 10184"/>
              <a:gd name="connsiteY8" fmla="*/ 29 h 10079"/>
              <a:gd name="connsiteX9" fmla="*/ 92 w 10184"/>
              <a:gd name="connsiteY9" fmla="*/ 803 h 10079"/>
              <a:gd name="connsiteX10" fmla="*/ 93 w 10184"/>
              <a:gd name="connsiteY10" fmla="*/ 9281 h 10079"/>
              <a:gd name="connsiteX11" fmla="*/ 648 w 10184"/>
              <a:gd name="connsiteY11" fmla="*/ 10079 h 10079"/>
              <a:gd name="connsiteX12" fmla="*/ 9243 w 10184"/>
              <a:gd name="connsiteY12" fmla="*/ 9987 h 10079"/>
              <a:gd name="connsiteX0" fmla="*/ 9243 w 10184"/>
              <a:gd name="connsiteY0" fmla="*/ 9987 h 10079"/>
              <a:gd name="connsiteX1" fmla="*/ 9235 w 10184"/>
              <a:gd name="connsiteY1" fmla="*/ 9793 h 10079"/>
              <a:gd name="connsiteX2" fmla="*/ 10024 w 10184"/>
              <a:gd name="connsiteY2" fmla="*/ 8616 h 10079"/>
              <a:gd name="connsiteX3" fmla="*/ 10184 w 10184"/>
              <a:gd name="connsiteY3" fmla="*/ 8629 h 10079"/>
              <a:gd name="connsiteX4" fmla="*/ 10095 w 10184"/>
              <a:gd name="connsiteY4" fmla="*/ 1410 h 10079"/>
              <a:gd name="connsiteX5" fmla="*/ 9953 w 10184"/>
              <a:gd name="connsiteY5" fmla="*/ 1423 h 10079"/>
              <a:gd name="connsiteX6" fmla="*/ 9110 w 10184"/>
              <a:gd name="connsiteY6" fmla="*/ 142 h 10079"/>
              <a:gd name="connsiteX7" fmla="*/ 9110 w 10184"/>
              <a:gd name="connsiteY7" fmla="*/ 13 h 10079"/>
              <a:gd name="connsiteX8" fmla="*/ 613 w 10184"/>
              <a:gd name="connsiteY8" fmla="*/ 29 h 10079"/>
              <a:gd name="connsiteX9" fmla="*/ 92 w 10184"/>
              <a:gd name="connsiteY9" fmla="*/ 803 h 10079"/>
              <a:gd name="connsiteX10" fmla="*/ 93 w 10184"/>
              <a:gd name="connsiteY10" fmla="*/ 9281 h 10079"/>
              <a:gd name="connsiteX11" fmla="*/ 648 w 10184"/>
              <a:gd name="connsiteY11" fmla="*/ 10079 h 10079"/>
              <a:gd name="connsiteX12" fmla="*/ 9243 w 10184"/>
              <a:gd name="connsiteY12" fmla="*/ 9987 h 10079"/>
              <a:gd name="connsiteX0" fmla="*/ 9151 w 10092"/>
              <a:gd name="connsiteY0" fmla="*/ 9987 h 10079"/>
              <a:gd name="connsiteX1" fmla="*/ 9143 w 10092"/>
              <a:gd name="connsiteY1" fmla="*/ 9793 h 10079"/>
              <a:gd name="connsiteX2" fmla="*/ 9932 w 10092"/>
              <a:gd name="connsiteY2" fmla="*/ 8616 h 10079"/>
              <a:gd name="connsiteX3" fmla="*/ 10092 w 10092"/>
              <a:gd name="connsiteY3" fmla="*/ 8629 h 10079"/>
              <a:gd name="connsiteX4" fmla="*/ 10003 w 10092"/>
              <a:gd name="connsiteY4" fmla="*/ 1410 h 10079"/>
              <a:gd name="connsiteX5" fmla="*/ 9861 w 10092"/>
              <a:gd name="connsiteY5" fmla="*/ 1423 h 10079"/>
              <a:gd name="connsiteX6" fmla="*/ 9018 w 10092"/>
              <a:gd name="connsiteY6" fmla="*/ 142 h 10079"/>
              <a:gd name="connsiteX7" fmla="*/ 9018 w 10092"/>
              <a:gd name="connsiteY7" fmla="*/ 13 h 10079"/>
              <a:gd name="connsiteX8" fmla="*/ 521 w 10092"/>
              <a:gd name="connsiteY8" fmla="*/ 29 h 10079"/>
              <a:gd name="connsiteX9" fmla="*/ 0 w 10092"/>
              <a:gd name="connsiteY9" fmla="*/ 803 h 10079"/>
              <a:gd name="connsiteX10" fmla="*/ 1 w 10092"/>
              <a:gd name="connsiteY10" fmla="*/ 9281 h 10079"/>
              <a:gd name="connsiteX11" fmla="*/ 556 w 10092"/>
              <a:gd name="connsiteY11" fmla="*/ 10079 h 10079"/>
              <a:gd name="connsiteX12" fmla="*/ 9151 w 10092"/>
              <a:gd name="connsiteY12" fmla="*/ 9987 h 10079"/>
              <a:gd name="connsiteX0" fmla="*/ 9151 w 10092"/>
              <a:gd name="connsiteY0" fmla="*/ 10081 h 10173"/>
              <a:gd name="connsiteX1" fmla="*/ 9143 w 10092"/>
              <a:gd name="connsiteY1" fmla="*/ 9887 h 10173"/>
              <a:gd name="connsiteX2" fmla="*/ 9932 w 10092"/>
              <a:gd name="connsiteY2" fmla="*/ 8710 h 10173"/>
              <a:gd name="connsiteX3" fmla="*/ 10092 w 10092"/>
              <a:gd name="connsiteY3" fmla="*/ 8723 h 10173"/>
              <a:gd name="connsiteX4" fmla="*/ 10003 w 10092"/>
              <a:gd name="connsiteY4" fmla="*/ 1504 h 10173"/>
              <a:gd name="connsiteX5" fmla="*/ 9861 w 10092"/>
              <a:gd name="connsiteY5" fmla="*/ 1517 h 10173"/>
              <a:gd name="connsiteX6" fmla="*/ 9018 w 10092"/>
              <a:gd name="connsiteY6" fmla="*/ 107 h 10173"/>
              <a:gd name="connsiteX7" fmla="*/ 521 w 10092"/>
              <a:gd name="connsiteY7" fmla="*/ 123 h 10173"/>
              <a:gd name="connsiteX8" fmla="*/ 0 w 10092"/>
              <a:gd name="connsiteY8" fmla="*/ 897 h 10173"/>
              <a:gd name="connsiteX9" fmla="*/ 1 w 10092"/>
              <a:gd name="connsiteY9" fmla="*/ 9375 h 10173"/>
              <a:gd name="connsiteX10" fmla="*/ 556 w 10092"/>
              <a:gd name="connsiteY10" fmla="*/ 10173 h 10173"/>
              <a:gd name="connsiteX11" fmla="*/ 9151 w 10092"/>
              <a:gd name="connsiteY11" fmla="*/ 10081 h 10173"/>
              <a:gd name="connsiteX0" fmla="*/ 9151 w 10092"/>
              <a:gd name="connsiteY0" fmla="*/ 10081 h 10173"/>
              <a:gd name="connsiteX1" fmla="*/ 9143 w 10092"/>
              <a:gd name="connsiteY1" fmla="*/ 9887 h 10173"/>
              <a:gd name="connsiteX2" fmla="*/ 9932 w 10092"/>
              <a:gd name="connsiteY2" fmla="*/ 8710 h 10173"/>
              <a:gd name="connsiteX3" fmla="*/ 10092 w 10092"/>
              <a:gd name="connsiteY3" fmla="*/ 8723 h 10173"/>
              <a:gd name="connsiteX4" fmla="*/ 10003 w 10092"/>
              <a:gd name="connsiteY4" fmla="*/ 1504 h 10173"/>
              <a:gd name="connsiteX5" fmla="*/ 9861 w 10092"/>
              <a:gd name="connsiteY5" fmla="*/ 1517 h 10173"/>
              <a:gd name="connsiteX6" fmla="*/ 9018 w 10092"/>
              <a:gd name="connsiteY6" fmla="*/ 107 h 10173"/>
              <a:gd name="connsiteX7" fmla="*/ 521 w 10092"/>
              <a:gd name="connsiteY7" fmla="*/ 123 h 10173"/>
              <a:gd name="connsiteX8" fmla="*/ 0 w 10092"/>
              <a:gd name="connsiteY8" fmla="*/ 897 h 10173"/>
              <a:gd name="connsiteX9" fmla="*/ 1 w 10092"/>
              <a:gd name="connsiteY9" fmla="*/ 9375 h 10173"/>
              <a:gd name="connsiteX10" fmla="*/ 556 w 10092"/>
              <a:gd name="connsiteY10" fmla="*/ 10173 h 10173"/>
              <a:gd name="connsiteX11" fmla="*/ 9151 w 10092"/>
              <a:gd name="connsiteY11" fmla="*/ 10081 h 10173"/>
              <a:gd name="connsiteX0" fmla="*/ 9151 w 10092"/>
              <a:gd name="connsiteY0" fmla="*/ 10081 h 10173"/>
              <a:gd name="connsiteX1" fmla="*/ 9143 w 10092"/>
              <a:gd name="connsiteY1" fmla="*/ 9887 h 10173"/>
              <a:gd name="connsiteX2" fmla="*/ 9932 w 10092"/>
              <a:gd name="connsiteY2" fmla="*/ 8710 h 10173"/>
              <a:gd name="connsiteX3" fmla="*/ 10092 w 10092"/>
              <a:gd name="connsiteY3" fmla="*/ 8723 h 10173"/>
              <a:gd name="connsiteX4" fmla="*/ 10003 w 10092"/>
              <a:gd name="connsiteY4" fmla="*/ 1504 h 10173"/>
              <a:gd name="connsiteX5" fmla="*/ 9861 w 10092"/>
              <a:gd name="connsiteY5" fmla="*/ 1517 h 10173"/>
              <a:gd name="connsiteX6" fmla="*/ 9018 w 10092"/>
              <a:gd name="connsiteY6" fmla="*/ 107 h 10173"/>
              <a:gd name="connsiteX7" fmla="*/ 521 w 10092"/>
              <a:gd name="connsiteY7" fmla="*/ 123 h 10173"/>
              <a:gd name="connsiteX8" fmla="*/ 0 w 10092"/>
              <a:gd name="connsiteY8" fmla="*/ 897 h 10173"/>
              <a:gd name="connsiteX9" fmla="*/ 1 w 10092"/>
              <a:gd name="connsiteY9" fmla="*/ 9375 h 10173"/>
              <a:gd name="connsiteX10" fmla="*/ 556 w 10092"/>
              <a:gd name="connsiteY10" fmla="*/ 10173 h 10173"/>
              <a:gd name="connsiteX11" fmla="*/ 9151 w 10092"/>
              <a:gd name="connsiteY11" fmla="*/ 10081 h 10173"/>
              <a:gd name="connsiteX0" fmla="*/ 9151 w 10092"/>
              <a:gd name="connsiteY0" fmla="*/ 10081 h 10173"/>
              <a:gd name="connsiteX1" fmla="*/ 9143 w 10092"/>
              <a:gd name="connsiteY1" fmla="*/ 9887 h 10173"/>
              <a:gd name="connsiteX2" fmla="*/ 9932 w 10092"/>
              <a:gd name="connsiteY2" fmla="*/ 8710 h 10173"/>
              <a:gd name="connsiteX3" fmla="*/ 10092 w 10092"/>
              <a:gd name="connsiteY3" fmla="*/ 8723 h 10173"/>
              <a:gd name="connsiteX4" fmla="*/ 9861 w 10092"/>
              <a:gd name="connsiteY4" fmla="*/ 1517 h 10173"/>
              <a:gd name="connsiteX5" fmla="*/ 9018 w 10092"/>
              <a:gd name="connsiteY5" fmla="*/ 107 h 10173"/>
              <a:gd name="connsiteX6" fmla="*/ 521 w 10092"/>
              <a:gd name="connsiteY6" fmla="*/ 123 h 10173"/>
              <a:gd name="connsiteX7" fmla="*/ 0 w 10092"/>
              <a:gd name="connsiteY7" fmla="*/ 897 h 10173"/>
              <a:gd name="connsiteX8" fmla="*/ 1 w 10092"/>
              <a:gd name="connsiteY8" fmla="*/ 9375 h 10173"/>
              <a:gd name="connsiteX9" fmla="*/ 556 w 10092"/>
              <a:gd name="connsiteY9" fmla="*/ 10173 h 10173"/>
              <a:gd name="connsiteX10" fmla="*/ 9151 w 10092"/>
              <a:gd name="connsiteY10" fmla="*/ 10081 h 10173"/>
              <a:gd name="connsiteX0" fmla="*/ 9151 w 10273"/>
              <a:gd name="connsiteY0" fmla="*/ 10062 h 10154"/>
              <a:gd name="connsiteX1" fmla="*/ 9143 w 10273"/>
              <a:gd name="connsiteY1" fmla="*/ 9868 h 10154"/>
              <a:gd name="connsiteX2" fmla="*/ 9932 w 10273"/>
              <a:gd name="connsiteY2" fmla="*/ 8691 h 10154"/>
              <a:gd name="connsiteX3" fmla="*/ 10092 w 10273"/>
              <a:gd name="connsiteY3" fmla="*/ 8704 h 10154"/>
              <a:gd name="connsiteX4" fmla="*/ 9861 w 10273"/>
              <a:gd name="connsiteY4" fmla="*/ 1498 h 10154"/>
              <a:gd name="connsiteX5" fmla="*/ 9532 w 10273"/>
              <a:gd name="connsiteY5" fmla="*/ 116 h 10154"/>
              <a:gd name="connsiteX6" fmla="*/ 521 w 10273"/>
              <a:gd name="connsiteY6" fmla="*/ 104 h 10154"/>
              <a:gd name="connsiteX7" fmla="*/ 0 w 10273"/>
              <a:gd name="connsiteY7" fmla="*/ 878 h 10154"/>
              <a:gd name="connsiteX8" fmla="*/ 1 w 10273"/>
              <a:gd name="connsiteY8" fmla="*/ 9356 h 10154"/>
              <a:gd name="connsiteX9" fmla="*/ 556 w 10273"/>
              <a:gd name="connsiteY9" fmla="*/ 10154 h 10154"/>
              <a:gd name="connsiteX10" fmla="*/ 9151 w 10273"/>
              <a:gd name="connsiteY10" fmla="*/ 10062 h 10154"/>
              <a:gd name="connsiteX0" fmla="*/ 9151 w 10092"/>
              <a:gd name="connsiteY0" fmla="*/ 10062 h 10154"/>
              <a:gd name="connsiteX1" fmla="*/ 9143 w 10092"/>
              <a:gd name="connsiteY1" fmla="*/ 9868 h 10154"/>
              <a:gd name="connsiteX2" fmla="*/ 9932 w 10092"/>
              <a:gd name="connsiteY2" fmla="*/ 8691 h 10154"/>
              <a:gd name="connsiteX3" fmla="*/ 10092 w 10092"/>
              <a:gd name="connsiteY3" fmla="*/ 8704 h 10154"/>
              <a:gd name="connsiteX4" fmla="*/ 9861 w 10092"/>
              <a:gd name="connsiteY4" fmla="*/ 1498 h 10154"/>
              <a:gd name="connsiteX5" fmla="*/ 9532 w 10092"/>
              <a:gd name="connsiteY5" fmla="*/ 116 h 10154"/>
              <a:gd name="connsiteX6" fmla="*/ 521 w 10092"/>
              <a:gd name="connsiteY6" fmla="*/ 104 h 10154"/>
              <a:gd name="connsiteX7" fmla="*/ 0 w 10092"/>
              <a:gd name="connsiteY7" fmla="*/ 878 h 10154"/>
              <a:gd name="connsiteX8" fmla="*/ 1 w 10092"/>
              <a:gd name="connsiteY8" fmla="*/ 9356 h 10154"/>
              <a:gd name="connsiteX9" fmla="*/ 556 w 10092"/>
              <a:gd name="connsiteY9" fmla="*/ 10154 h 10154"/>
              <a:gd name="connsiteX10" fmla="*/ 9151 w 10092"/>
              <a:gd name="connsiteY10" fmla="*/ 10062 h 10154"/>
              <a:gd name="connsiteX0" fmla="*/ 9151 w 10127"/>
              <a:gd name="connsiteY0" fmla="*/ 10052 h 10144"/>
              <a:gd name="connsiteX1" fmla="*/ 9143 w 10127"/>
              <a:gd name="connsiteY1" fmla="*/ 9858 h 10144"/>
              <a:gd name="connsiteX2" fmla="*/ 9932 w 10127"/>
              <a:gd name="connsiteY2" fmla="*/ 8681 h 10144"/>
              <a:gd name="connsiteX3" fmla="*/ 10092 w 10127"/>
              <a:gd name="connsiteY3" fmla="*/ 8694 h 10144"/>
              <a:gd name="connsiteX4" fmla="*/ 9861 w 10127"/>
              <a:gd name="connsiteY4" fmla="*/ 1488 h 10144"/>
              <a:gd name="connsiteX5" fmla="*/ 10075 w 10127"/>
              <a:gd name="connsiteY5" fmla="*/ 120 h 10144"/>
              <a:gd name="connsiteX6" fmla="*/ 521 w 10127"/>
              <a:gd name="connsiteY6" fmla="*/ 94 h 10144"/>
              <a:gd name="connsiteX7" fmla="*/ 0 w 10127"/>
              <a:gd name="connsiteY7" fmla="*/ 868 h 10144"/>
              <a:gd name="connsiteX8" fmla="*/ 1 w 10127"/>
              <a:gd name="connsiteY8" fmla="*/ 9346 h 10144"/>
              <a:gd name="connsiteX9" fmla="*/ 556 w 10127"/>
              <a:gd name="connsiteY9" fmla="*/ 10144 h 10144"/>
              <a:gd name="connsiteX10" fmla="*/ 9151 w 10127"/>
              <a:gd name="connsiteY10" fmla="*/ 10052 h 10144"/>
              <a:gd name="connsiteX0" fmla="*/ 9151 w 10092"/>
              <a:gd name="connsiteY0" fmla="*/ 10066 h 10158"/>
              <a:gd name="connsiteX1" fmla="*/ 9143 w 10092"/>
              <a:gd name="connsiteY1" fmla="*/ 9872 h 10158"/>
              <a:gd name="connsiteX2" fmla="*/ 9932 w 10092"/>
              <a:gd name="connsiteY2" fmla="*/ 8695 h 10158"/>
              <a:gd name="connsiteX3" fmla="*/ 10092 w 10092"/>
              <a:gd name="connsiteY3" fmla="*/ 8708 h 10158"/>
              <a:gd name="connsiteX4" fmla="*/ 9861 w 10092"/>
              <a:gd name="connsiteY4" fmla="*/ 1502 h 10158"/>
              <a:gd name="connsiteX5" fmla="*/ 9522 w 10092"/>
              <a:gd name="connsiteY5" fmla="*/ 113 h 10158"/>
              <a:gd name="connsiteX6" fmla="*/ 521 w 10092"/>
              <a:gd name="connsiteY6" fmla="*/ 108 h 10158"/>
              <a:gd name="connsiteX7" fmla="*/ 0 w 10092"/>
              <a:gd name="connsiteY7" fmla="*/ 882 h 10158"/>
              <a:gd name="connsiteX8" fmla="*/ 1 w 10092"/>
              <a:gd name="connsiteY8" fmla="*/ 9360 h 10158"/>
              <a:gd name="connsiteX9" fmla="*/ 556 w 10092"/>
              <a:gd name="connsiteY9" fmla="*/ 10158 h 10158"/>
              <a:gd name="connsiteX10" fmla="*/ 9151 w 10092"/>
              <a:gd name="connsiteY10" fmla="*/ 10066 h 10158"/>
              <a:gd name="connsiteX0" fmla="*/ 9151 w 10092"/>
              <a:gd name="connsiteY0" fmla="*/ 10066 h 10158"/>
              <a:gd name="connsiteX1" fmla="*/ 9143 w 10092"/>
              <a:gd name="connsiteY1" fmla="*/ 9872 h 10158"/>
              <a:gd name="connsiteX2" fmla="*/ 9932 w 10092"/>
              <a:gd name="connsiteY2" fmla="*/ 8695 h 10158"/>
              <a:gd name="connsiteX3" fmla="*/ 10092 w 10092"/>
              <a:gd name="connsiteY3" fmla="*/ 8708 h 10158"/>
              <a:gd name="connsiteX4" fmla="*/ 9538 w 10092"/>
              <a:gd name="connsiteY4" fmla="*/ 918 h 10158"/>
              <a:gd name="connsiteX5" fmla="*/ 9522 w 10092"/>
              <a:gd name="connsiteY5" fmla="*/ 113 h 10158"/>
              <a:gd name="connsiteX6" fmla="*/ 521 w 10092"/>
              <a:gd name="connsiteY6" fmla="*/ 108 h 10158"/>
              <a:gd name="connsiteX7" fmla="*/ 0 w 10092"/>
              <a:gd name="connsiteY7" fmla="*/ 882 h 10158"/>
              <a:gd name="connsiteX8" fmla="*/ 1 w 10092"/>
              <a:gd name="connsiteY8" fmla="*/ 9360 h 10158"/>
              <a:gd name="connsiteX9" fmla="*/ 556 w 10092"/>
              <a:gd name="connsiteY9" fmla="*/ 10158 h 10158"/>
              <a:gd name="connsiteX10" fmla="*/ 9151 w 10092"/>
              <a:gd name="connsiteY10" fmla="*/ 10066 h 10158"/>
              <a:gd name="connsiteX0" fmla="*/ 9151 w 10160"/>
              <a:gd name="connsiteY0" fmla="*/ 10066 h 10158"/>
              <a:gd name="connsiteX1" fmla="*/ 9143 w 10160"/>
              <a:gd name="connsiteY1" fmla="*/ 9872 h 10158"/>
              <a:gd name="connsiteX2" fmla="*/ 9932 w 10160"/>
              <a:gd name="connsiteY2" fmla="*/ 8695 h 10158"/>
              <a:gd name="connsiteX3" fmla="*/ 10092 w 10160"/>
              <a:gd name="connsiteY3" fmla="*/ 8708 h 10158"/>
              <a:gd name="connsiteX4" fmla="*/ 10081 w 10160"/>
              <a:gd name="connsiteY4" fmla="*/ 911 h 10158"/>
              <a:gd name="connsiteX5" fmla="*/ 9522 w 10160"/>
              <a:gd name="connsiteY5" fmla="*/ 113 h 10158"/>
              <a:gd name="connsiteX6" fmla="*/ 521 w 10160"/>
              <a:gd name="connsiteY6" fmla="*/ 108 h 10158"/>
              <a:gd name="connsiteX7" fmla="*/ 0 w 10160"/>
              <a:gd name="connsiteY7" fmla="*/ 882 h 10158"/>
              <a:gd name="connsiteX8" fmla="*/ 1 w 10160"/>
              <a:gd name="connsiteY8" fmla="*/ 9360 h 10158"/>
              <a:gd name="connsiteX9" fmla="*/ 556 w 10160"/>
              <a:gd name="connsiteY9" fmla="*/ 10158 h 10158"/>
              <a:gd name="connsiteX10" fmla="*/ 9151 w 10160"/>
              <a:gd name="connsiteY10" fmla="*/ 10066 h 10158"/>
              <a:gd name="connsiteX0" fmla="*/ 9151 w 10160"/>
              <a:gd name="connsiteY0" fmla="*/ 10066 h 10158"/>
              <a:gd name="connsiteX1" fmla="*/ 9143 w 10160"/>
              <a:gd name="connsiteY1" fmla="*/ 9872 h 10158"/>
              <a:gd name="connsiteX2" fmla="*/ 9932 w 10160"/>
              <a:gd name="connsiteY2" fmla="*/ 8695 h 10158"/>
              <a:gd name="connsiteX3" fmla="*/ 10092 w 10160"/>
              <a:gd name="connsiteY3" fmla="*/ 8708 h 10158"/>
              <a:gd name="connsiteX4" fmla="*/ 10081 w 10160"/>
              <a:gd name="connsiteY4" fmla="*/ 911 h 10158"/>
              <a:gd name="connsiteX5" fmla="*/ 9522 w 10160"/>
              <a:gd name="connsiteY5" fmla="*/ 113 h 10158"/>
              <a:gd name="connsiteX6" fmla="*/ 521 w 10160"/>
              <a:gd name="connsiteY6" fmla="*/ 108 h 10158"/>
              <a:gd name="connsiteX7" fmla="*/ 0 w 10160"/>
              <a:gd name="connsiteY7" fmla="*/ 882 h 10158"/>
              <a:gd name="connsiteX8" fmla="*/ 1 w 10160"/>
              <a:gd name="connsiteY8" fmla="*/ 9360 h 10158"/>
              <a:gd name="connsiteX9" fmla="*/ 556 w 10160"/>
              <a:gd name="connsiteY9" fmla="*/ 10158 h 10158"/>
              <a:gd name="connsiteX10" fmla="*/ 9151 w 10160"/>
              <a:gd name="connsiteY10" fmla="*/ 10066 h 10158"/>
              <a:gd name="connsiteX0" fmla="*/ 9151 w 10171"/>
              <a:gd name="connsiteY0" fmla="*/ 10066 h 10158"/>
              <a:gd name="connsiteX1" fmla="*/ 9143 w 10171"/>
              <a:gd name="connsiteY1" fmla="*/ 9872 h 10158"/>
              <a:gd name="connsiteX2" fmla="*/ 9932 w 10171"/>
              <a:gd name="connsiteY2" fmla="*/ 8695 h 10158"/>
              <a:gd name="connsiteX3" fmla="*/ 10092 w 10171"/>
              <a:gd name="connsiteY3" fmla="*/ 8708 h 10158"/>
              <a:gd name="connsiteX4" fmla="*/ 10096 w 10171"/>
              <a:gd name="connsiteY4" fmla="*/ 939 h 10158"/>
              <a:gd name="connsiteX5" fmla="*/ 9522 w 10171"/>
              <a:gd name="connsiteY5" fmla="*/ 113 h 10158"/>
              <a:gd name="connsiteX6" fmla="*/ 521 w 10171"/>
              <a:gd name="connsiteY6" fmla="*/ 108 h 10158"/>
              <a:gd name="connsiteX7" fmla="*/ 0 w 10171"/>
              <a:gd name="connsiteY7" fmla="*/ 882 h 10158"/>
              <a:gd name="connsiteX8" fmla="*/ 1 w 10171"/>
              <a:gd name="connsiteY8" fmla="*/ 9360 h 10158"/>
              <a:gd name="connsiteX9" fmla="*/ 556 w 10171"/>
              <a:gd name="connsiteY9" fmla="*/ 10158 h 10158"/>
              <a:gd name="connsiteX10" fmla="*/ 9151 w 10171"/>
              <a:gd name="connsiteY10" fmla="*/ 10066 h 10158"/>
              <a:gd name="connsiteX0" fmla="*/ 9151 w 10171"/>
              <a:gd name="connsiteY0" fmla="*/ 10066 h 10158"/>
              <a:gd name="connsiteX1" fmla="*/ 9143 w 10171"/>
              <a:gd name="connsiteY1" fmla="*/ 9872 h 10158"/>
              <a:gd name="connsiteX2" fmla="*/ 9932 w 10171"/>
              <a:gd name="connsiteY2" fmla="*/ 8695 h 10158"/>
              <a:gd name="connsiteX3" fmla="*/ 10092 w 10171"/>
              <a:gd name="connsiteY3" fmla="*/ 8708 h 10158"/>
              <a:gd name="connsiteX4" fmla="*/ 10096 w 10171"/>
              <a:gd name="connsiteY4" fmla="*/ 939 h 10158"/>
              <a:gd name="connsiteX5" fmla="*/ 9522 w 10171"/>
              <a:gd name="connsiteY5" fmla="*/ 113 h 10158"/>
              <a:gd name="connsiteX6" fmla="*/ 521 w 10171"/>
              <a:gd name="connsiteY6" fmla="*/ 108 h 10158"/>
              <a:gd name="connsiteX7" fmla="*/ 0 w 10171"/>
              <a:gd name="connsiteY7" fmla="*/ 882 h 10158"/>
              <a:gd name="connsiteX8" fmla="*/ 1 w 10171"/>
              <a:gd name="connsiteY8" fmla="*/ 9360 h 10158"/>
              <a:gd name="connsiteX9" fmla="*/ 556 w 10171"/>
              <a:gd name="connsiteY9" fmla="*/ 10158 h 10158"/>
              <a:gd name="connsiteX10" fmla="*/ 9151 w 10171"/>
              <a:gd name="connsiteY10" fmla="*/ 10066 h 10158"/>
              <a:gd name="connsiteX0" fmla="*/ 9151 w 10171"/>
              <a:gd name="connsiteY0" fmla="*/ 10066 h 10158"/>
              <a:gd name="connsiteX1" fmla="*/ 9143 w 10171"/>
              <a:gd name="connsiteY1" fmla="*/ 9872 h 10158"/>
              <a:gd name="connsiteX2" fmla="*/ 9932 w 10171"/>
              <a:gd name="connsiteY2" fmla="*/ 8695 h 10158"/>
              <a:gd name="connsiteX3" fmla="*/ 10092 w 10171"/>
              <a:gd name="connsiteY3" fmla="*/ 8708 h 10158"/>
              <a:gd name="connsiteX4" fmla="*/ 10096 w 10171"/>
              <a:gd name="connsiteY4" fmla="*/ 939 h 10158"/>
              <a:gd name="connsiteX5" fmla="*/ 9522 w 10171"/>
              <a:gd name="connsiteY5" fmla="*/ 113 h 10158"/>
              <a:gd name="connsiteX6" fmla="*/ 521 w 10171"/>
              <a:gd name="connsiteY6" fmla="*/ 108 h 10158"/>
              <a:gd name="connsiteX7" fmla="*/ 0 w 10171"/>
              <a:gd name="connsiteY7" fmla="*/ 882 h 10158"/>
              <a:gd name="connsiteX8" fmla="*/ 1 w 10171"/>
              <a:gd name="connsiteY8" fmla="*/ 9360 h 10158"/>
              <a:gd name="connsiteX9" fmla="*/ 556 w 10171"/>
              <a:gd name="connsiteY9" fmla="*/ 10158 h 10158"/>
              <a:gd name="connsiteX10" fmla="*/ 9151 w 10171"/>
              <a:gd name="connsiteY10" fmla="*/ 10066 h 10158"/>
              <a:gd name="connsiteX0" fmla="*/ 9151 w 10171"/>
              <a:gd name="connsiteY0" fmla="*/ 10066 h 10158"/>
              <a:gd name="connsiteX1" fmla="*/ 9143 w 10171"/>
              <a:gd name="connsiteY1" fmla="*/ 9872 h 10158"/>
              <a:gd name="connsiteX2" fmla="*/ 10092 w 10171"/>
              <a:gd name="connsiteY2" fmla="*/ 8708 h 10158"/>
              <a:gd name="connsiteX3" fmla="*/ 10096 w 10171"/>
              <a:gd name="connsiteY3" fmla="*/ 939 h 10158"/>
              <a:gd name="connsiteX4" fmla="*/ 9522 w 10171"/>
              <a:gd name="connsiteY4" fmla="*/ 113 h 10158"/>
              <a:gd name="connsiteX5" fmla="*/ 521 w 10171"/>
              <a:gd name="connsiteY5" fmla="*/ 108 h 10158"/>
              <a:gd name="connsiteX6" fmla="*/ 0 w 10171"/>
              <a:gd name="connsiteY6" fmla="*/ 882 h 10158"/>
              <a:gd name="connsiteX7" fmla="*/ 1 w 10171"/>
              <a:gd name="connsiteY7" fmla="*/ 9360 h 10158"/>
              <a:gd name="connsiteX8" fmla="*/ 556 w 10171"/>
              <a:gd name="connsiteY8" fmla="*/ 10158 h 10158"/>
              <a:gd name="connsiteX9" fmla="*/ 9151 w 10171"/>
              <a:gd name="connsiteY9" fmla="*/ 10066 h 10158"/>
              <a:gd name="connsiteX0" fmla="*/ 9151 w 10171"/>
              <a:gd name="connsiteY0" fmla="*/ 10066 h 10158"/>
              <a:gd name="connsiteX1" fmla="*/ 10092 w 10171"/>
              <a:gd name="connsiteY1" fmla="*/ 8708 h 10158"/>
              <a:gd name="connsiteX2" fmla="*/ 10096 w 10171"/>
              <a:gd name="connsiteY2" fmla="*/ 939 h 10158"/>
              <a:gd name="connsiteX3" fmla="*/ 9522 w 10171"/>
              <a:gd name="connsiteY3" fmla="*/ 113 h 10158"/>
              <a:gd name="connsiteX4" fmla="*/ 521 w 10171"/>
              <a:gd name="connsiteY4" fmla="*/ 108 h 10158"/>
              <a:gd name="connsiteX5" fmla="*/ 0 w 10171"/>
              <a:gd name="connsiteY5" fmla="*/ 882 h 10158"/>
              <a:gd name="connsiteX6" fmla="*/ 1 w 10171"/>
              <a:gd name="connsiteY6" fmla="*/ 9360 h 10158"/>
              <a:gd name="connsiteX7" fmla="*/ 556 w 10171"/>
              <a:gd name="connsiteY7" fmla="*/ 10158 h 10158"/>
              <a:gd name="connsiteX8" fmla="*/ 9151 w 10171"/>
              <a:gd name="connsiteY8" fmla="*/ 10066 h 10158"/>
              <a:gd name="connsiteX0" fmla="*/ 9151 w 10169"/>
              <a:gd name="connsiteY0" fmla="*/ 10066 h 10186"/>
              <a:gd name="connsiteX1" fmla="*/ 10082 w 10169"/>
              <a:gd name="connsiteY1" fmla="*/ 9335 h 10186"/>
              <a:gd name="connsiteX2" fmla="*/ 10096 w 10169"/>
              <a:gd name="connsiteY2" fmla="*/ 939 h 10186"/>
              <a:gd name="connsiteX3" fmla="*/ 9522 w 10169"/>
              <a:gd name="connsiteY3" fmla="*/ 113 h 10186"/>
              <a:gd name="connsiteX4" fmla="*/ 521 w 10169"/>
              <a:gd name="connsiteY4" fmla="*/ 108 h 10186"/>
              <a:gd name="connsiteX5" fmla="*/ 0 w 10169"/>
              <a:gd name="connsiteY5" fmla="*/ 882 h 10186"/>
              <a:gd name="connsiteX6" fmla="*/ 1 w 10169"/>
              <a:gd name="connsiteY6" fmla="*/ 9360 h 10186"/>
              <a:gd name="connsiteX7" fmla="*/ 556 w 10169"/>
              <a:gd name="connsiteY7" fmla="*/ 10158 h 10186"/>
              <a:gd name="connsiteX8" fmla="*/ 9151 w 10169"/>
              <a:gd name="connsiteY8" fmla="*/ 10066 h 10186"/>
              <a:gd name="connsiteX0" fmla="*/ 9151 w 10169"/>
              <a:gd name="connsiteY0" fmla="*/ 10066 h 10158"/>
              <a:gd name="connsiteX1" fmla="*/ 10082 w 10169"/>
              <a:gd name="connsiteY1" fmla="*/ 9335 h 10158"/>
              <a:gd name="connsiteX2" fmla="*/ 10096 w 10169"/>
              <a:gd name="connsiteY2" fmla="*/ 939 h 10158"/>
              <a:gd name="connsiteX3" fmla="*/ 9522 w 10169"/>
              <a:gd name="connsiteY3" fmla="*/ 113 h 10158"/>
              <a:gd name="connsiteX4" fmla="*/ 521 w 10169"/>
              <a:gd name="connsiteY4" fmla="*/ 108 h 10158"/>
              <a:gd name="connsiteX5" fmla="*/ 0 w 10169"/>
              <a:gd name="connsiteY5" fmla="*/ 882 h 10158"/>
              <a:gd name="connsiteX6" fmla="*/ 1 w 10169"/>
              <a:gd name="connsiteY6" fmla="*/ 9360 h 10158"/>
              <a:gd name="connsiteX7" fmla="*/ 556 w 10169"/>
              <a:gd name="connsiteY7" fmla="*/ 10158 h 10158"/>
              <a:gd name="connsiteX8" fmla="*/ 9151 w 10169"/>
              <a:gd name="connsiteY8" fmla="*/ 10066 h 10158"/>
              <a:gd name="connsiteX0" fmla="*/ 9518 w 10241"/>
              <a:gd name="connsiteY0" fmla="*/ 10159 h 10159"/>
              <a:gd name="connsiteX1" fmla="*/ 10082 w 10241"/>
              <a:gd name="connsiteY1" fmla="*/ 9335 h 10159"/>
              <a:gd name="connsiteX2" fmla="*/ 10096 w 10241"/>
              <a:gd name="connsiteY2" fmla="*/ 939 h 10159"/>
              <a:gd name="connsiteX3" fmla="*/ 9522 w 10241"/>
              <a:gd name="connsiteY3" fmla="*/ 113 h 10159"/>
              <a:gd name="connsiteX4" fmla="*/ 521 w 10241"/>
              <a:gd name="connsiteY4" fmla="*/ 108 h 10159"/>
              <a:gd name="connsiteX5" fmla="*/ 0 w 10241"/>
              <a:gd name="connsiteY5" fmla="*/ 882 h 10159"/>
              <a:gd name="connsiteX6" fmla="*/ 1 w 10241"/>
              <a:gd name="connsiteY6" fmla="*/ 9360 h 10159"/>
              <a:gd name="connsiteX7" fmla="*/ 556 w 10241"/>
              <a:gd name="connsiteY7" fmla="*/ 10158 h 10159"/>
              <a:gd name="connsiteX8" fmla="*/ 9518 w 10241"/>
              <a:gd name="connsiteY8" fmla="*/ 10159 h 10159"/>
              <a:gd name="connsiteX0" fmla="*/ 9518 w 10169"/>
              <a:gd name="connsiteY0" fmla="*/ 10159 h 10159"/>
              <a:gd name="connsiteX1" fmla="*/ 10082 w 10169"/>
              <a:gd name="connsiteY1" fmla="*/ 9335 h 10159"/>
              <a:gd name="connsiteX2" fmla="*/ 10096 w 10169"/>
              <a:gd name="connsiteY2" fmla="*/ 939 h 10159"/>
              <a:gd name="connsiteX3" fmla="*/ 9522 w 10169"/>
              <a:gd name="connsiteY3" fmla="*/ 113 h 10159"/>
              <a:gd name="connsiteX4" fmla="*/ 521 w 10169"/>
              <a:gd name="connsiteY4" fmla="*/ 108 h 10159"/>
              <a:gd name="connsiteX5" fmla="*/ 0 w 10169"/>
              <a:gd name="connsiteY5" fmla="*/ 882 h 10159"/>
              <a:gd name="connsiteX6" fmla="*/ 1 w 10169"/>
              <a:gd name="connsiteY6" fmla="*/ 9360 h 10159"/>
              <a:gd name="connsiteX7" fmla="*/ 556 w 10169"/>
              <a:gd name="connsiteY7" fmla="*/ 10158 h 10159"/>
              <a:gd name="connsiteX8" fmla="*/ 9518 w 10169"/>
              <a:gd name="connsiteY8" fmla="*/ 10159 h 10159"/>
              <a:gd name="connsiteX0" fmla="*/ 9528 w 10169"/>
              <a:gd name="connsiteY0" fmla="*/ 10166 h 10166"/>
              <a:gd name="connsiteX1" fmla="*/ 10082 w 10169"/>
              <a:gd name="connsiteY1" fmla="*/ 9335 h 10166"/>
              <a:gd name="connsiteX2" fmla="*/ 10096 w 10169"/>
              <a:gd name="connsiteY2" fmla="*/ 939 h 10166"/>
              <a:gd name="connsiteX3" fmla="*/ 9522 w 10169"/>
              <a:gd name="connsiteY3" fmla="*/ 113 h 10166"/>
              <a:gd name="connsiteX4" fmla="*/ 521 w 10169"/>
              <a:gd name="connsiteY4" fmla="*/ 108 h 10166"/>
              <a:gd name="connsiteX5" fmla="*/ 0 w 10169"/>
              <a:gd name="connsiteY5" fmla="*/ 882 h 10166"/>
              <a:gd name="connsiteX6" fmla="*/ 1 w 10169"/>
              <a:gd name="connsiteY6" fmla="*/ 9360 h 10166"/>
              <a:gd name="connsiteX7" fmla="*/ 556 w 10169"/>
              <a:gd name="connsiteY7" fmla="*/ 10158 h 10166"/>
              <a:gd name="connsiteX8" fmla="*/ 9528 w 10169"/>
              <a:gd name="connsiteY8" fmla="*/ 10166 h 10166"/>
              <a:gd name="connsiteX0" fmla="*/ 9528 w 10169"/>
              <a:gd name="connsiteY0" fmla="*/ 10166 h 10166"/>
              <a:gd name="connsiteX1" fmla="*/ 10082 w 10169"/>
              <a:gd name="connsiteY1" fmla="*/ 9335 h 10166"/>
              <a:gd name="connsiteX2" fmla="*/ 10096 w 10169"/>
              <a:gd name="connsiteY2" fmla="*/ 939 h 10166"/>
              <a:gd name="connsiteX3" fmla="*/ 9522 w 10169"/>
              <a:gd name="connsiteY3" fmla="*/ 113 h 10166"/>
              <a:gd name="connsiteX4" fmla="*/ 521 w 10169"/>
              <a:gd name="connsiteY4" fmla="*/ 108 h 10166"/>
              <a:gd name="connsiteX5" fmla="*/ 0 w 10169"/>
              <a:gd name="connsiteY5" fmla="*/ 882 h 10166"/>
              <a:gd name="connsiteX6" fmla="*/ 1 w 10169"/>
              <a:gd name="connsiteY6" fmla="*/ 9360 h 10166"/>
              <a:gd name="connsiteX7" fmla="*/ 556 w 10169"/>
              <a:gd name="connsiteY7" fmla="*/ 10158 h 10166"/>
              <a:gd name="connsiteX8" fmla="*/ 9528 w 10169"/>
              <a:gd name="connsiteY8" fmla="*/ 10166 h 10166"/>
              <a:gd name="connsiteX0" fmla="*/ 9528 w 10169"/>
              <a:gd name="connsiteY0" fmla="*/ 10166 h 10166"/>
              <a:gd name="connsiteX1" fmla="*/ 10082 w 10169"/>
              <a:gd name="connsiteY1" fmla="*/ 9335 h 10166"/>
              <a:gd name="connsiteX2" fmla="*/ 10096 w 10169"/>
              <a:gd name="connsiteY2" fmla="*/ 939 h 10166"/>
              <a:gd name="connsiteX3" fmla="*/ 9522 w 10169"/>
              <a:gd name="connsiteY3" fmla="*/ 113 h 10166"/>
              <a:gd name="connsiteX4" fmla="*/ 521 w 10169"/>
              <a:gd name="connsiteY4" fmla="*/ 108 h 10166"/>
              <a:gd name="connsiteX5" fmla="*/ 0 w 10169"/>
              <a:gd name="connsiteY5" fmla="*/ 882 h 10166"/>
              <a:gd name="connsiteX6" fmla="*/ 1 w 10169"/>
              <a:gd name="connsiteY6" fmla="*/ 9360 h 10166"/>
              <a:gd name="connsiteX7" fmla="*/ 556 w 10169"/>
              <a:gd name="connsiteY7" fmla="*/ 10158 h 10166"/>
              <a:gd name="connsiteX8" fmla="*/ 9528 w 10169"/>
              <a:gd name="connsiteY8" fmla="*/ 10166 h 10166"/>
              <a:gd name="connsiteX0" fmla="*/ 9528 w 10170"/>
              <a:gd name="connsiteY0" fmla="*/ 10166 h 10166"/>
              <a:gd name="connsiteX1" fmla="*/ 10082 w 10170"/>
              <a:gd name="connsiteY1" fmla="*/ 9335 h 10166"/>
              <a:gd name="connsiteX2" fmla="*/ 10096 w 10170"/>
              <a:gd name="connsiteY2" fmla="*/ 939 h 10166"/>
              <a:gd name="connsiteX3" fmla="*/ 9522 w 10170"/>
              <a:gd name="connsiteY3" fmla="*/ 113 h 10166"/>
              <a:gd name="connsiteX4" fmla="*/ 521 w 10170"/>
              <a:gd name="connsiteY4" fmla="*/ 108 h 10166"/>
              <a:gd name="connsiteX5" fmla="*/ 0 w 10170"/>
              <a:gd name="connsiteY5" fmla="*/ 882 h 10166"/>
              <a:gd name="connsiteX6" fmla="*/ 1 w 10170"/>
              <a:gd name="connsiteY6" fmla="*/ 9360 h 10166"/>
              <a:gd name="connsiteX7" fmla="*/ 556 w 10170"/>
              <a:gd name="connsiteY7" fmla="*/ 10158 h 10166"/>
              <a:gd name="connsiteX8" fmla="*/ 9528 w 10170"/>
              <a:gd name="connsiteY8" fmla="*/ 10166 h 10166"/>
              <a:gd name="connsiteX0" fmla="*/ 9528 w 10096"/>
              <a:gd name="connsiteY0" fmla="*/ 10166 h 10166"/>
              <a:gd name="connsiteX1" fmla="*/ 10082 w 10096"/>
              <a:gd name="connsiteY1" fmla="*/ 9335 h 10166"/>
              <a:gd name="connsiteX2" fmla="*/ 10096 w 10096"/>
              <a:gd name="connsiteY2" fmla="*/ 939 h 10166"/>
              <a:gd name="connsiteX3" fmla="*/ 9522 w 10096"/>
              <a:gd name="connsiteY3" fmla="*/ 113 h 10166"/>
              <a:gd name="connsiteX4" fmla="*/ 521 w 10096"/>
              <a:gd name="connsiteY4" fmla="*/ 108 h 10166"/>
              <a:gd name="connsiteX5" fmla="*/ 0 w 10096"/>
              <a:gd name="connsiteY5" fmla="*/ 882 h 10166"/>
              <a:gd name="connsiteX6" fmla="*/ 1 w 10096"/>
              <a:gd name="connsiteY6" fmla="*/ 9360 h 10166"/>
              <a:gd name="connsiteX7" fmla="*/ 556 w 10096"/>
              <a:gd name="connsiteY7" fmla="*/ 10158 h 10166"/>
              <a:gd name="connsiteX8" fmla="*/ 9528 w 10096"/>
              <a:gd name="connsiteY8" fmla="*/ 10166 h 10166"/>
              <a:gd name="connsiteX0" fmla="*/ 9528 w 10096"/>
              <a:gd name="connsiteY0" fmla="*/ 10058 h 10058"/>
              <a:gd name="connsiteX1" fmla="*/ 10082 w 10096"/>
              <a:gd name="connsiteY1" fmla="*/ 9227 h 10058"/>
              <a:gd name="connsiteX2" fmla="*/ 10096 w 10096"/>
              <a:gd name="connsiteY2" fmla="*/ 831 h 10058"/>
              <a:gd name="connsiteX3" fmla="*/ 9522 w 10096"/>
              <a:gd name="connsiteY3" fmla="*/ 5 h 10058"/>
              <a:gd name="connsiteX4" fmla="*/ 521 w 10096"/>
              <a:gd name="connsiteY4" fmla="*/ 0 h 10058"/>
              <a:gd name="connsiteX5" fmla="*/ 0 w 10096"/>
              <a:gd name="connsiteY5" fmla="*/ 774 h 10058"/>
              <a:gd name="connsiteX6" fmla="*/ 1 w 10096"/>
              <a:gd name="connsiteY6" fmla="*/ 9252 h 10058"/>
              <a:gd name="connsiteX7" fmla="*/ 556 w 10096"/>
              <a:gd name="connsiteY7" fmla="*/ 10050 h 10058"/>
              <a:gd name="connsiteX8" fmla="*/ 9528 w 10096"/>
              <a:gd name="connsiteY8" fmla="*/ 10058 h 10058"/>
              <a:gd name="connsiteX0" fmla="*/ 9829 w 10397"/>
              <a:gd name="connsiteY0" fmla="*/ 10058 h 10058"/>
              <a:gd name="connsiteX1" fmla="*/ 10383 w 10397"/>
              <a:gd name="connsiteY1" fmla="*/ 9227 h 10058"/>
              <a:gd name="connsiteX2" fmla="*/ 10397 w 10397"/>
              <a:gd name="connsiteY2" fmla="*/ 831 h 10058"/>
              <a:gd name="connsiteX3" fmla="*/ 9823 w 10397"/>
              <a:gd name="connsiteY3" fmla="*/ 5 h 10058"/>
              <a:gd name="connsiteX4" fmla="*/ 822 w 10397"/>
              <a:gd name="connsiteY4" fmla="*/ 0 h 10058"/>
              <a:gd name="connsiteX5" fmla="*/ 0 w 10397"/>
              <a:gd name="connsiteY5" fmla="*/ 774 h 10058"/>
              <a:gd name="connsiteX6" fmla="*/ 302 w 10397"/>
              <a:gd name="connsiteY6" fmla="*/ 9252 h 10058"/>
              <a:gd name="connsiteX7" fmla="*/ 857 w 10397"/>
              <a:gd name="connsiteY7" fmla="*/ 10050 h 10058"/>
              <a:gd name="connsiteX8" fmla="*/ 9829 w 10397"/>
              <a:gd name="connsiteY8" fmla="*/ 10058 h 10058"/>
              <a:gd name="connsiteX0" fmla="*/ 9829 w 10397"/>
              <a:gd name="connsiteY0" fmla="*/ 10253 h 10253"/>
              <a:gd name="connsiteX1" fmla="*/ 10383 w 10397"/>
              <a:gd name="connsiteY1" fmla="*/ 9422 h 10253"/>
              <a:gd name="connsiteX2" fmla="*/ 10397 w 10397"/>
              <a:gd name="connsiteY2" fmla="*/ 1026 h 10253"/>
              <a:gd name="connsiteX3" fmla="*/ 9823 w 10397"/>
              <a:gd name="connsiteY3" fmla="*/ 200 h 10253"/>
              <a:gd name="connsiteX4" fmla="*/ 632 w 10397"/>
              <a:gd name="connsiteY4" fmla="*/ 0 h 10253"/>
              <a:gd name="connsiteX5" fmla="*/ 0 w 10397"/>
              <a:gd name="connsiteY5" fmla="*/ 969 h 10253"/>
              <a:gd name="connsiteX6" fmla="*/ 302 w 10397"/>
              <a:gd name="connsiteY6" fmla="*/ 9447 h 10253"/>
              <a:gd name="connsiteX7" fmla="*/ 857 w 10397"/>
              <a:gd name="connsiteY7" fmla="*/ 10245 h 10253"/>
              <a:gd name="connsiteX8" fmla="*/ 9829 w 10397"/>
              <a:gd name="connsiteY8" fmla="*/ 10253 h 10253"/>
              <a:gd name="connsiteX0" fmla="*/ 9829 w 10397"/>
              <a:gd name="connsiteY0" fmla="*/ 10253 h 10253"/>
              <a:gd name="connsiteX1" fmla="*/ 10383 w 10397"/>
              <a:gd name="connsiteY1" fmla="*/ 9422 h 10253"/>
              <a:gd name="connsiteX2" fmla="*/ 10397 w 10397"/>
              <a:gd name="connsiteY2" fmla="*/ 1026 h 10253"/>
              <a:gd name="connsiteX3" fmla="*/ 9823 w 10397"/>
              <a:gd name="connsiteY3" fmla="*/ 200 h 10253"/>
              <a:gd name="connsiteX4" fmla="*/ 632 w 10397"/>
              <a:gd name="connsiteY4" fmla="*/ 0 h 10253"/>
              <a:gd name="connsiteX5" fmla="*/ 0 w 10397"/>
              <a:gd name="connsiteY5" fmla="*/ 969 h 10253"/>
              <a:gd name="connsiteX6" fmla="*/ 34 w 10397"/>
              <a:gd name="connsiteY6" fmla="*/ 9544 h 10253"/>
              <a:gd name="connsiteX7" fmla="*/ 857 w 10397"/>
              <a:gd name="connsiteY7" fmla="*/ 10245 h 10253"/>
              <a:gd name="connsiteX8" fmla="*/ 9829 w 10397"/>
              <a:gd name="connsiteY8" fmla="*/ 10253 h 10253"/>
              <a:gd name="connsiteX0" fmla="*/ 9829 w 10397"/>
              <a:gd name="connsiteY0" fmla="*/ 10253 h 10253"/>
              <a:gd name="connsiteX1" fmla="*/ 10383 w 10397"/>
              <a:gd name="connsiteY1" fmla="*/ 9422 h 10253"/>
              <a:gd name="connsiteX2" fmla="*/ 10397 w 10397"/>
              <a:gd name="connsiteY2" fmla="*/ 1026 h 10253"/>
              <a:gd name="connsiteX3" fmla="*/ 9823 w 10397"/>
              <a:gd name="connsiteY3" fmla="*/ 200 h 10253"/>
              <a:gd name="connsiteX4" fmla="*/ 632 w 10397"/>
              <a:gd name="connsiteY4" fmla="*/ 0 h 10253"/>
              <a:gd name="connsiteX5" fmla="*/ 0 w 10397"/>
              <a:gd name="connsiteY5" fmla="*/ 969 h 10253"/>
              <a:gd name="connsiteX6" fmla="*/ 34 w 10397"/>
              <a:gd name="connsiteY6" fmla="*/ 9544 h 10253"/>
              <a:gd name="connsiteX7" fmla="*/ 857 w 10397"/>
              <a:gd name="connsiteY7" fmla="*/ 10245 h 10253"/>
              <a:gd name="connsiteX8" fmla="*/ 9829 w 10397"/>
              <a:gd name="connsiteY8" fmla="*/ 10253 h 10253"/>
              <a:gd name="connsiteX0" fmla="*/ 9829 w 10397"/>
              <a:gd name="connsiteY0" fmla="*/ 10253 h 10440"/>
              <a:gd name="connsiteX1" fmla="*/ 10383 w 10397"/>
              <a:gd name="connsiteY1" fmla="*/ 9422 h 10440"/>
              <a:gd name="connsiteX2" fmla="*/ 10397 w 10397"/>
              <a:gd name="connsiteY2" fmla="*/ 1026 h 10440"/>
              <a:gd name="connsiteX3" fmla="*/ 9823 w 10397"/>
              <a:gd name="connsiteY3" fmla="*/ 200 h 10440"/>
              <a:gd name="connsiteX4" fmla="*/ 632 w 10397"/>
              <a:gd name="connsiteY4" fmla="*/ 0 h 10440"/>
              <a:gd name="connsiteX5" fmla="*/ 0 w 10397"/>
              <a:gd name="connsiteY5" fmla="*/ 969 h 10440"/>
              <a:gd name="connsiteX6" fmla="*/ 34 w 10397"/>
              <a:gd name="connsiteY6" fmla="*/ 9544 h 10440"/>
              <a:gd name="connsiteX7" fmla="*/ 612 w 10397"/>
              <a:gd name="connsiteY7" fmla="*/ 10440 h 10440"/>
              <a:gd name="connsiteX8" fmla="*/ 9829 w 10397"/>
              <a:gd name="connsiteY8" fmla="*/ 10253 h 10440"/>
              <a:gd name="connsiteX0" fmla="*/ 9829 w 10397"/>
              <a:gd name="connsiteY0" fmla="*/ 10253 h 10424"/>
              <a:gd name="connsiteX1" fmla="*/ 10383 w 10397"/>
              <a:gd name="connsiteY1" fmla="*/ 9422 h 10424"/>
              <a:gd name="connsiteX2" fmla="*/ 10397 w 10397"/>
              <a:gd name="connsiteY2" fmla="*/ 1026 h 10424"/>
              <a:gd name="connsiteX3" fmla="*/ 9823 w 10397"/>
              <a:gd name="connsiteY3" fmla="*/ 200 h 10424"/>
              <a:gd name="connsiteX4" fmla="*/ 632 w 10397"/>
              <a:gd name="connsiteY4" fmla="*/ 0 h 10424"/>
              <a:gd name="connsiteX5" fmla="*/ 0 w 10397"/>
              <a:gd name="connsiteY5" fmla="*/ 969 h 10424"/>
              <a:gd name="connsiteX6" fmla="*/ 34 w 10397"/>
              <a:gd name="connsiteY6" fmla="*/ 9544 h 10424"/>
              <a:gd name="connsiteX7" fmla="*/ 679 w 10397"/>
              <a:gd name="connsiteY7" fmla="*/ 10424 h 10424"/>
              <a:gd name="connsiteX8" fmla="*/ 9829 w 10397"/>
              <a:gd name="connsiteY8" fmla="*/ 10253 h 10424"/>
              <a:gd name="connsiteX0" fmla="*/ 9829 w 10397"/>
              <a:gd name="connsiteY0" fmla="*/ 10253 h 10424"/>
              <a:gd name="connsiteX1" fmla="*/ 10383 w 10397"/>
              <a:gd name="connsiteY1" fmla="*/ 9422 h 10424"/>
              <a:gd name="connsiteX2" fmla="*/ 10397 w 10397"/>
              <a:gd name="connsiteY2" fmla="*/ 1026 h 10424"/>
              <a:gd name="connsiteX3" fmla="*/ 9823 w 10397"/>
              <a:gd name="connsiteY3" fmla="*/ 200 h 10424"/>
              <a:gd name="connsiteX4" fmla="*/ 632 w 10397"/>
              <a:gd name="connsiteY4" fmla="*/ 0 h 10424"/>
              <a:gd name="connsiteX5" fmla="*/ 0 w 10397"/>
              <a:gd name="connsiteY5" fmla="*/ 969 h 10424"/>
              <a:gd name="connsiteX6" fmla="*/ 34 w 10397"/>
              <a:gd name="connsiteY6" fmla="*/ 9544 h 10424"/>
              <a:gd name="connsiteX7" fmla="*/ 679 w 10397"/>
              <a:gd name="connsiteY7" fmla="*/ 10424 h 10424"/>
              <a:gd name="connsiteX8" fmla="*/ 9829 w 10397"/>
              <a:gd name="connsiteY8" fmla="*/ 10253 h 10424"/>
              <a:gd name="connsiteX0" fmla="*/ 9829 w 10397"/>
              <a:gd name="connsiteY0" fmla="*/ 10253 h 10424"/>
              <a:gd name="connsiteX1" fmla="*/ 10383 w 10397"/>
              <a:gd name="connsiteY1" fmla="*/ 9422 h 10424"/>
              <a:gd name="connsiteX2" fmla="*/ 10397 w 10397"/>
              <a:gd name="connsiteY2" fmla="*/ 1026 h 10424"/>
              <a:gd name="connsiteX3" fmla="*/ 9823 w 10397"/>
              <a:gd name="connsiteY3" fmla="*/ 200 h 10424"/>
              <a:gd name="connsiteX4" fmla="*/ 632 w 10397"/>
              <a:gd name="connsiteY4" fmla="*/ 0 h 10424"/>
              <a:gd name="connsiteX5" fmla="*/ 0 w 10397"/>
              <a:gd name="connsiteY5" fmla="*/ 969 h 10424"/>
              <a:gd name="connsiteX6" fmla="*/ 34 w 10397"/>
              <a:gd name="connsiteY6" fmla="*/ 9544 h 10424"/>
              <a:gd name="connsiteX7" fmla="*/ 679 w 10397"/>
              <a:gd name="connsiteY7" fmla="*/ 10424 h 10424"/>
              <a:gd name="connsiteX8" fmla="*/ 9829 w 10397"/>
              <a:gd name="connsiteY8" fmla="*/ 10253 h 10424"/>
              <a:gd name="connsiteX0" fmla="*/ 9818 w 10397"/>
              <a:gd name="connsiteY0" fmla="*/ 10432 h 10432"/>
              <a:gd name="connsiteX1" fmla="*/ 10383 w 10397"/>
              <a:gd name="connsiteY1" fmla="*/ 9422 h 10432"/>
              <a:gd name="connsiteX2" fmla="*/ 10397 w 10397"/>
              <a:gd name="connsiteY2" fmla="*/ 1026 h 10432"/>
              <a:gd name="connsiteX3" fmla="*/ 9823 w 10397"/>
              <a:gd name="connsiteY3" fmla="*/ 200 h 10432"/>
              <a:gd name="connsiteX4" fmla="*/ 632 w 10397"/>
              <a:gd name="connsiteY4" fmla="*/ 0 h 10432"/>
              <a:gd name="connsiteX5" fmla="*/ 0 w 10397"/>
              <a:gd name="connsiteY5" fmla="*/ 969 h 10432"/>
              <a:gd name="connsiteX6" fmla="*/ 34 w 10397"/>
              <a:gd name="connsiteY6" fmla="*/ 9544 h 10432"/>
              <a:gd name="connsiteX7" fmla="*/ 679 w 10397"/>
              <a:gd name="connsiteY7" fmla="*/ 10424 h 10432"/>
              <a:gd name="connsiteX8" fmla="*/ 9818 w 10397"/>
              <a:gd name="connsiteY8" fmla="*/ 10432 h 10432"/>
              <a:gd name="connsiteX0" fmla="*/ 9818 w 10397"/>
              <a:gd name="connsiteY0" fmla="*/ 10492 h 10492"/>
              <a:gd name="connsiteX1" fmla="*/ 10383 w 10397"/>
              <a:gd name="connsiteY1" fmla="*/ 9482 h 10492"/>
              <a:gd name="connsiteX2" fmla="*/ 10397 w 10397"/>
              <a:gd name="connsiteY2" fmla="*/ 1086 h 10492"/>
              <a:gd name="connsiteX3" fmla="*/ 9801 w 10397"/>
              <a:gd name="connsiteY3" fmla="*/ 0 h 10492"/>
              <a:gd name="connsiteX4" fmla="*/ 632 w 10397"/>
              <a:gd name="connsiteY4" fmla="*/ 60 h 10492"/>
              <a:gd name="connsiteX5" fmla="*/ 0 w 10397"/>
              <a:gd name="connsiteY5" fmla="*/ 1029 h 10492"/>
              <a:gd name="connsiteX6" fmla="*/ 34 w 10397"/>
              <a:gd name="connsiteY6" fmla="*/ 9604 h 10492"/>
              <a:gd name="connsiteX7" fmla="*/ 679 w 10397"/>
              <a:gd name="connsiteY7" fmla="*/ 10484 h 10492"/>
              <a:gd name="connsiteX8" fmla="*/ 9818 w 10397"/>
              <a:gd name="connsiteY8" fmla="*/ 10492 h 10492"/>
              <a:gd name="connsiteX0" fmla="*/ 9818 w 10397"/>
              <a:gd name="connsiteY0" fmla="*/ 10492 h 10492"/>
              <a:gd name="connsiteX1" fmla="*/ 10383 w 10397"/>
              <a:gd name="connsiteY1" fmla="*/ 9482 h 10492"/>
              <a:gd name="connsiteX2" fmla="*/ 10397 w 10397"/>
              <a:gd name="connsiteY2" fmla="*/ 1086 h 10492"/>
              <a:gd name="connsiteX3" fmla="*/ 9701 w 10397"/>
              <a:gd name="connsiteY3" fmla="*/ 0 h 10492"/>
              <a:gd name="connsiteX4" fmla="*/ 632 w 10397"/>
              <a:gd name="connsiteY4" fmla="*/ 60 h 10492"/>
              <a:gd name="connsiteX5" fmla="*/ 0 w 10397"/>
              <a:gd name="connsiteY5" fmla="*/ 1029 h 10492"/>
              <a:gd name="connsiteX6" fmla="*/ 34 w 10397"/>
              <a:gd name="connsiteY6" fmla="*/ 9604 h 10492"/>
              <a:gd name="connsiteX7" fmla="*/ 679 w 10397"/>
              <a:gd name="connsiteY7" fmla="*/ 10484 h 10492"/>
              <a:gd name="connsiteX8" fmla="*/ 9818 w 10397"/>
              <a:gd name="connsiteY8" fmla="*/ 10492 h 10492"/>
              <a:gd name="connsiteX0" fmla="*/ 9818 w 10397"/>
              <a:gd name="connsiteY0" fmla="*/ 10492 h 10492"/>
              <a:gd name="connsiteX1" fmla="*/ 10383 w 10397"/>
              <a:gd name="connsiteY1" fmla="*/ 9482 h 10492"/>
              <a:gd name="connsiteX2" fmla="*/ 10397 w 10397"/>
              <a:gd name="connsiteY2" fmla="*/ 907 h 10492"/>
              <a:gd name="connsiteX3" fmla="*/ 9701 w 10397"/>
              <a:gd name="connsiteY3" fmla="*/ 0 h 10492"/>
              <a:gd name="connsiteX4" fmla="*/ 632 w 10397"/>
              <a:gd name="connsiteY4" fmla="*/ 60 h 10492"/>
              <a:gd name="connsiteX5" fmla="*/ 0 w 10397"/>
              <a:gd name="connsiteY5" fmla="*/ 1029 h 10492"/>
              <a:gd name="connsiteX6" fmla="*/ 34 w 10397"/>
              <a:gd name="connsiteY6" fmla="*/ 9604 h 10492"/>
              <a:gd name="connsiteX7" fmla="*/ 679 w 10397"/>
              <a:gd name="connsiteY7" fmla="*/ 10484 h 10492"/>
              <a:gd name="connsiteX8" fmla="*/ 9818 w 10397"/>
              <a:gd name="connsiteY8" fmla="*/ 10492 h 10492"/>
              <a:gd name="connsiteX0" fmla="*/ 9818 w 10472"/>
              <a:gd name="connsiteY0" fmla="*/ 10492 h 10492"/>
              <a:gd name="connsiteX1" fmla="*/ 10472 w 10472"/>
              <a:gd name="connsiteY1" fmla="*/ 9563 h 10492"/>
              <a:gd name="connsiteX2" fmla="*/ 10397 w 10472"/>
              <a:gd name="connsiteY2" fmla="*/ 907 h 10492"/>
              <a:gd name="connsiteX3" fmla="*/ 9701 w 10472"/>
              <a:gd name="connsiteY3" fmla="*/ 0 h 10492"/>
              <a:gd name="connsiteX4" fmla="*/ 632 w 10472"/>
              <a:gd name="connsiteY4" fmla="*/ 60 h 10492"/>
              <a:gd name="connsiteX5" fmla="*/ 0 w 10472"/>
              <a:gd name="connsiteY5" fmla="*/ 1029 h 10492"/>
              <a:gd name="connsiteX6" fmla="*/ 34 w 10472"/>
              <a:gd name="connsiteY6" fmla="*/ 9604 h 10492"/>
              <a:gd name="connsiteX7" fmla="*/ 679 w 10472"/>
              <a:gd name="connsiteY7" fmla="*/ 10484 h 10492"/>
              <a:gd name="connsiteX8" fmla="*/ 9818 w 10472"/>
              <a:gd name="connsiteY8" fmla="*/ 10492 h 10492"/>
              <a:gd name="connsiteX0" fmla="*/ 9818 w 10472"/>
              <a:gd name="connsiteY0" fmla="*/ 10492 h 10492"/>
              <a:gd name="connsiteX1" fmla="*/ 10472 w 10472"/>
              <a:gd name="connsiteY1" fmla="*/ 9563 h 10492"/>
              <a:gd name="connsiteX2" fmla="*/ 10397 w 10472"/>
              <a:gd name="connsiteY2" fmla="*/ 907 h 10492"/>
              <a:gd name="connsiteX3" fmla="*/ 9701 w 10472"/>
              <a:gd name="connsiteY3" fmla="*/ 0 h 10492"/>
              <a:gd name="connsiteX4" fmla="*/ 632 w 10472"/>
              <a:gd name="connsiteY4" fmla="*/ 60 h 10492"/>
              <a:gd name="connsiteX5" fmla="*/ 0 w 10472"/>
              <a:gd name="connsiteY5" fmla="*/ 1029 h 10492"/>
              <a:gd name="connsiteX6" fmla="*/ 34 w 10472"/>
              <a:gd name="connsiteY6" fmla="*/ 9604 h 10492"/>
              <a:gd name="connsiteX7" fmla="*/ 679 w 10472"/>
              <a:gd name="connsiteY7" fmla="*/ 10484 h 10492"/>
              <a:gd name="connsiteX8" fmla="*/ 9818 w 10472"/>
              <a:gd name="connsiteY8" fmla="*/ 10492 h 10492"/>
              <a:gd name="connsiteX0" fmla="*/ 9818 w 10439"/>
              <a:gd name="connsiteY0" fmla="*/ 10492 h 10492"/>
              <a:gd name="connsiteX1" fmla="*/ 10439 w 10439"/>
              <a:gd name="connsiteY1" fmla="*/ 9531 h 10492"/>
              <a:gd name="connsiteX2" fmla="*/ 10397 w 10439"/>
              <a:gd name="connsiteY2" fmla="*/ 907 h 10492"/>
              <a:gd name="connsiteX3" fmla="*/ 9701 w 10439"/>
              <a:gd name="connsiteY3" fmla="*/ 0 h 10492"/>
              <a:gd name="connsiteX4" fmla="*/ 632 w 10439"/>
              <a:gd name="connsiteY4" fmla="*/ 60 h 10492"/>
              <a:gd name="connsiteX5" fmla="*/ 0 w 10439"/>
              <a:gd name="connsiteY5" fmla="*/ 1029 h 10492"/>
              <a:gd name="connsiteX6" fmla="*/ 34 w 10439"/>
              <a:gd name="connsiteY6" fmla="*/ 9604 h 10492"/>
              <a:gd name="connsiteX7" fmla="*/ 679 w 10439"/>
              <a:gd name="connsiteY7" fmla="*/ 10484 h 10492"/>
              <a:gd name="connsiteX8" fmla="*/ 9818 w 10439"/>
              <a:gd name="connsiteY8" fmla="*/ 10492 h 10492"/>
              <a:gd name="connsiteX0" fmla="*/ 9851 w 10439"/>
              <a:gd name="connsiteY0" fmla="*/ 10492 h 10492"/>
              <a:gd name="connsiteX1" fmla="*/ 10439 w 10439"/>
              <a:gd name="connsiteY1" fmla="*/ 9531 h 10492"/>
              <a:gd name="connsiteX2" fmla="*/ 10397 w 10439"/>
              <a:gd name="connsiteY2" fmla="*/ 907 h 10492"/>
              <a:gd name="connsiteX3" fmla="*/ 9701 w 10439"/>
              <a:gd name="connsiteY3" fmla="*/ 0 h 10492"/>
              <a:gd name="connsiteX4" fmla="*/ 632 w 10439"/>
              <a:gd name="connsiteY4" fmla="*/ 60 h 10492"/>
              <a:gd name="connsiteX5" fmla="*/ 0 w 10439"/>
              <a:gd name="connsiteY5" fmla="*/ 1029 h 10492"/>
              <a:gd name="connsiteX6" fmla="*/ 34 w 10439"/>
              <a:gd name="connsiteY6" fmla="*/ 9604 h 10492"/>
              <a:gd name="connsiteX7" fmla="*/ 679 w 10439"/>
              <a:gd name="connsiteY7" fmla="*/ 10484 h 10492"/>
              <a:gd name="connsiteX8" fmla="*/ 9851 w 10439"/>
              <a:gd name="connsiteY8" fmla="*/ 10492 h 10492"/>
              <a:gd name="connsiteX0" fmla="*/ 9851 w 10439"/>
              <a:gd name="connsiteY0" fmla="*/ 10492 h 10492"/>
              <a:gd name="connsiteX1" fmla="*/ 10439 w 10439"/>
              <a:gd name="connsiteY1" fmla="*/ 9531 h 10492"/>
              <a:gd name="connsiteX2" fmla="*/ 10397 w 10439"/>
              <a:gd name="connsiteY2" fmla="*/ 907 h 10492"/>
              <a:gd name="connsiteX3" fmla="*/ 9701 w 10439"/>
              <a:gd name="connsiteY3" fmla="*/ 0 h 10492"/>
              <a:gd name="connsiteX4" fmla="*/ 632 w 10439"/>
              <a:gd name="connsiteY4" fmla="*/ 60 h 10492"/>
              <a:gd name="connsiteX5" fmla="*/ 0 w 10439"/>
              <a:gd name="connsiteY5" fmla="*/ 1029 h 10492"/>
              <a:gd name="connsiteX6" fmla="*/ 34 w 10439"/>
              <a:gd name="connsiteY6" fmla="*/ 9604 h 10492"/>
              <a:gd name="connsiteX7" fmla="*/ 679 w 10439"/>
              <a:gd name="connsiteY7" fmla="*/ 10484 h 10492"/>
              <a:gd name="connsiteX8" fmla="*/ 9851 w 10439"/>
              <a:gd name="connsiteY8" fmla="*/ 10492 h 10492"/>
              <a:gd name="connsiteX0" fmla="*/ 9851 w 10439"/>
              <a:gd name="connsiteY0" fmla="*/ 10492 h 10492"/>
              <a:gd name="connsiteX1" fmla="*/ 10439 w 10439"/>
              <a:gd name="connsiteY1" fmla="*/ 9531 h 10492"/>
              <a:gd name="connsiteX2" fmla="*/ 10397 w 10439"/>
              <a:gd name="connsiteY2" fmla="*/ 907 h 10492"/>
              <a:gd name="connsiteX3" fmla="*/ 9701 w 10439"/>
              <a:gd name="connsiteY3" fmla="*/ 0 h 10492"/>
              <a:gd name="connsiteX4" fmla="*/ 632 w 10439"/>
              <a:gd name="connsiteY4" fmla="*/ 60 h 10492"/>
              <a:gd name="connsiteX5" fmla="*/ 0 w 10439"/>
              <a:gd name="connsiteY5" fmla="*/ 1029 h 10492"/>
              <a:gd name="connsiteX6" fmla="*/ 34 w 10439"/>
              <a:gd name="connsiteY6" fmla="*/ 9604 h 10492"/>
              <a:gd name="connsiteX7" fmla="*/ 679 w 10439"/>
              <a:gd name="connsiteY7" fmla="*/ 10484 h 10492"/>
              <a:gd name="connsiteX8" fmla="*/ 9851 w 10439"/>
              <a:gd name="connsiteY8" fmla="*/ 10492 h 10492"/>
              <a:gd name="connsiteX0" fmla="*/ 9851 w 10439"/>
              <a:gd name="connsiteY0" fmla="*/ 10492 h 10492"/>
              <a:gd name="connsiteX1" fmla="*/ 10439 w 10439"/>
              <a:gd name="connsiteY1" fmla="*/ 9531 h 10492"/>
              <a:gd name="connsiteX2" fmla="*/ 10397 w 10439"/>
              <a:gd name="connsiteY2" fmla="*/ 907 h 10492"/>
              <a:gd name="connsiteX3" fmla="*/ 9701 w 10439"/>
              <a:gd name="connsiteY3" fmla="*/ 0 h 10492"/>
              <a:gd name="connsiteX4" fmla="*/ 632 w 10439"/>
              <a:gd name="connsiteY4" fmla="*/ 60 h 10492"/>
              <a:gd name="connsiteX5" fmla="*/ 0 w 10439"/>
              <a:gd name="connsiteY5" fmla="*/ 1029 h 10492"/>
              <a:gd name="connsiteX6" fmla="*/ 34 w 10439"/>
              <a:gd name="connsiteY6" fmla="*/ 9604 h 10492"/>
              <a:gd name="connsiteX7" fmla="*/ 679 w 10439"/>
              <a:gd name="connsiteY7" fmla="*/ 10484 h 10492"/>
              <a:gd name="connsiteX8" fmla="*/ 9851 w 10439"/>
              <a:gd name="connsiteY8" fmla="*/ 10492 h 10492"/>
              <a:gd name="connsiteX0" fmla="*/ 9851 w 10439"/>
              <a:gd name="connsiteY0" fmla="*/ 10492 h 10492"/>
              <a:gd name="connsiteX1" fmla="*/ 10439 w 10439"/>
              <a:gd name="connsiteY1" fmla="*/ 9531 h 10492"/>
              <a:gd name="connsiteX2" fmla="*/ 10397 w 10439"/>
              <a:gd name="connsiteY2" fmla="*/ 907 h 10492"/>
              <a:gd name="connsiteX3" fmla="*/ 9701 w 10439"/>
              <a:gd name="connsiteY3" fmla="*/ 0 h 10492"/>
              <a:gd name="connsiteX4" fmla="*/ 632 w 10439"/>
              <a:gd name="connsiteY4" fmla="*/ 60 h 10492"/>
              <a:gd name="connsiteX5" fmla="*/ 0 w 10439"/>
              <a:gd name="connsiteY5" fmla="*/ 1029 h 10492"/>
              <a:gd name="connsiteX6" fmla="*/ 34 w 10439"/>
              <a:gd name="connsiteY6" fmla="*/ 9604 h 10492"/>
              <a:gd name="connsiteX7" fmla="*/ 679 w 10439"/>
              <a:gd name="connsiteY7" fmla="*/ 10484 h 10492"/>
              <a:gd name="connsiteX8" fmla="*/ 9851 w 10439"/>
              <a:gd name="connsiteY8" fmla="*/ 10492 h 10492"/>
              <a:gd name="connsiteX0" fmla="*/ 9851 w 10439"/>
              <a:gd name="connsiteY0" fmla="*/ 10492 h 10492"/>
              <a:gd name="connsiteX1" fmla="*/ 10439 w 10439"/>
              <a:gd name="connsiteY1" fmla="*/ 9531 h 10492"/>
              <a:gd name="connsiteX2" fmla="*/ 10397 w 10439"/>
              <a:gd name="connsiteY2" fmla="*/ 891 h 10492"/>
              <a:gd name="connsiteX3" fmla="*/ 9701 w 10439"/>
              <a:gd name="connsiteY3" fmla="*/ 0 h 10492"/>
              <a:gd name="connsiteX4" fmla="*/ 632 w 10439"/>
              <a:gd name="connsiteY4" fmla="*/ 60 h 10492"/>
              <a:gd name="connsiteX5" fmla="*/ 0 w 10439"/>
              <a:gd name="connsiteY5" fmla="*/ 1029 h 10492"/>
              <a:gd name="connsiteX6" fmla="*/ 34 w 10439"/>
              <a:gd name="connsiteY6" fmla="*/ 9604 h 10492"/>
              <a:gd name="connsiteX7" fmla="*/ 679 w 10439"/>
              <a:gd name="connsiteY7" fmla="*/ 10484 h 10492"/>
              <a:gd name="connsiteX8" fmla="*/ 9851 w 10439"/>
              <a:gd name="connsiteY8" fmla="*/ 10492 h 10492"/>
              <a:gd name="connsiteX0" fmla="*/ 9851 w 10439"/>
              <a:gd name="connsiteY0" fmla="*/ 10492 h 10492"/>
              <a:gd name="connsiteX1" fmla="*/ 10439 w 10439"/>
              <a:gd name="connsiteY1" fmla="*/ 9531 h 10492"/>
              <a:gd name="connsiteX2" fmla="*/ 10397 w 10439"/>
              <a:gd name="connsiteY2" fmla="*/ 891 h 10492"/>
              <a:gd name="connsiteX3" fmla="*/ 9701 w 10439"/>
              <a:gd name="connsiteY3" fmla="*/ 0 h 10492"/>
              <a:gd name="connsiteX4" fmla="*/ 632 w 10439"/>
              <a:gd name="connsiteY4" fmla="*/ 60 h 10492"/>
              <a:gd name="connsiteX5" fmla="*/ 0 w 10439"/>
              <a:gd name="connsiteY5" fmla="*/ 1029 h 10492"/>
              <a:gd name="connsiteX6" fmla="*/ 34 w 10439"/>
              <a:gd name="connsiteY6" fmla="*/ 9604 h 10492"/>
              <a:gd name="connsiteX7" fmla="*/ 679 w 10439"/>
              <a:gd name="connsiteY7" fmla="*/ 10484 h 10492"/>
              <a:gd name="connsiteX8" fmla="*/ 9851 w 10439"/>
              <a:gd name="connsiteY8" fmla="*/ 10492 h 10492"/>
              <a:gd name="connsiteX0" fmla="*/ 9851 w 10439"/>
              <a:gd name="connsiteY0" fmla="*/ 10492 h 10492"/>
              <a:gd name="connsiteX1" fmla="*/ 10439 w 10439"/>
              <a:gd name="connsiteY1" fmla="*/ 9531 h 10492"/>
              <a:gd name="connsiteX2" fmla="*/ 10397 w 10439"/>
              <a:gd name="connsiteY2" fmla="*/ 891 h 10492"/>
              <a:gd name="connsiteX3" fmla="*/ 9701 w 10439"/>
              <a:gd name="connsiteY3" fmla="*/ 0 h 10492"/>
              <a:gd name="connsiteX4" fmla="*/ 632 w 10439"/>
              <a:gd name="connsiteY4" fmla="*/ 60 h 10492"/>
              <a:gd name="connsiteX5" fmla="*/ 0 w 10439"/>
              <a:gd name="connsiteY5" fmla="*/ 1029 h 10492"/>
              <a:gd name="connsiteX6" fmla="*/ 34 w 10439"/>
              <a:gd name="connsiteY6" fmla="*/ 9604 h 10492"/>
              <a:gd name="connsiteX7" fmla="*/ 679 w 10439"/>
              <a:gd name="connsiteY7" fmla="*/ 10484 h 10492"/>
              <a:gd name="connsiteX8" fmla="*/ 9851 w 10439"/>
              <a:gd name="connsiteY8" fmla="*/ 10492 h 10492"/>
              <a:gd name="connsiteX0" fmla="*/ 9851 w 10439"/>
              <a:gd name="connsiteY0" fmla="*/ 10492 h 10492"/>
              <a:gd name="connsiteX1" fmla="*/ 10439 w 10439"/>
              <a:gd name="connsiteY1" fmla="*/ 9531 h 10492"/>
              <a:gd name="connsiteX2" fmla="*/ 10397 w 10439"/>
              <a:gd name="connsiteY2" fmla="*/ 891 h 10492"/>
              <a:gd name="connsiteX3" fmla="*/ 9701 w 10439"/>
              <a:gd name="connsiteY3" fmla="*/ 0 h 10492"/>
              <a:gd name="connsiteX4" fmla="*/ 687 w 10439"/>
              <a:gd name="connsiteY4" fmla="*/ 31 h 10492"/>
              <a:gd name="connsiteX5" fmla="*/ 0 w 10439"/>
              <a:gd name="connsiteY5" fmla="*/ 1029 h 10492"/>
              <a:gd name="connsiteX6" fmla="*/ 34 w 10439"/>
              <a:gd name="connsiteY6" fmla="*/ 9604 h 10492"/>
              <a:gd name="connsiteX7" fmla="*/ 679 w 10439"/>
              <a:gd name="connsiteY7" fmla="*/ 10484 h 10492"/>
              <a:gd name="connsiteX8" fmla="*/ 9851 w 10439"/>
              <a:gd name="connsiteY8" fmla="*/ 10492 h 10492"/>
              <a:gd name="connsiteX0" fmla="*/ 9851 w 10439"/>
              <a:gd name="connsiteY0" fmla="*/ 10492 h 10492"/>
              <a:gd name="connsiteX1" fmla="*/ 10439 w 10439"/>
              <a:gd name="connsiteY1" fmla="*/ 9531 h 10492"/>
              <a:gd name="connsiteX2" fmla="*/ 10397 w 10439"/>
              <a:gd name="connsiteY2" fmla="*/ 891 h 10492"/>
              <a:gd name="connsiteX3" fmla="*/ 9701 w 10439"/>
              <a:gd name="connsiteY3" fmla="*/ 0 h 10492"/>
              <a:gd name="connsiteX4" fmla="*/ 695 w 10439"/>
              <a:gd name="connsiteY4" fmla="*/ 2 h 10492"/>
              <a:gd name="connsiteX5" fmla="*/ 0 w 10439"/>
              <a:gd name="connsiteY5" fmla="*/ 1029 h 10492"/>
              <a:gd name="connsiteX6" fmla="*/ 34 w 10439"/>
              <a:gd name="connsiteY6" fmla="*/ 9604 h 10492"/>
              <a:gd name="connsiteX7" fmla="*/ 679 w 10439"/>
              <a:gd name="connsiteY7" fmla="*/ 10484 h 10492"/>
              <a:gd name="connsiteX8" fmla="*/ 9851 w 10439"/>
              <a:gd name="connsiteY8" fmla="*/ 10492 h 10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439" h="10492">
                <a:moveTo>
                  <a:pt x="9851" y="10492"/>
                </a:moveTo>
                <a:cubicBezTo>
                  <a:pt x="9772" y="9895"/>
                  <a:pt x="10126" y="9428"/>
                  <a:pt x="10439" y="9531"/>
                </a:cubicBezTo>
                <a:cubicBezTo>
                  <a:pt x="10444" y="6732"/>
                  <a:pt x="10392" y="3690"/>
                  <a:pt x="10397" y="891"/>
                </a:cubicBezTo>
                <a:cubicBezTo>
                  <a:pt x="10076" y="887"/>
                  <a:pt x="9702" y="453"/>
                  <a:pt x="9701" y="0"/>
                </a:cubicBezTo>
                <a:lnTo>
                  <a:pt x="695" y="2"/>
                </a:lnTo>
                <a:cubicBezTo>
                  <a:pt x="702" y="501"/>
                  <a:pt x="529" y="1058"/>
                  <a:pt x="0" y="1029"/>
                </a:cubicBezTo>
                <a:cubicBezTo>
                  <a:pt x="11" y="3887"/>
                  <a:pt x="23" y="6746"/>
                  <a:pt x="34" y="9604"/>
                </a:cubicBezTo>
                <a:cubicBezTo>
                  <a:pt x="339" y="9463"/>
                  <a:pt x="751" y="9896"/>
                  <a:pt x="679" y="10484"/>
                </a:cubicBezTo>
                <a:lnTo>
                  <a:pt x="9851" y="10492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9" name="Полилиния 6"/>
          <p:cNvSpPr>
            <a:spLocks/>
          </p:cNvSpPr>
          <p:nvPr/>
        </p:nvSpPr>
        <p:spPr bwMode="auto">
          <a:xfrm>
            <a:off x="452438" y="336550"/>
            <a:ext cx="11322050" cy="6153150"/>
          </a:xfrm>
          <a:custGeom>
            <a:avLst/>
            <a:gdLst>
              <a:gd name="T0" fmla="*/ 763864 w 11322355"/>
              <a:gd name="T1" fmla="*/ 0 h 6153799"/>
              <a:gd name="T2" fmla="*/ 10478560 w 11322355"/>
              <a:gd name="T3" fmla="*/ 0 h 6153799"/>
              <a:gd name="T4" fmla="*/ 11269917 w 11322355"/>
              <a:gd name="T5" fmla="*/ 549133 h 6153799"/>
              <a:gd name="T6" fmla="*/ 11321440 w 11322355"/>
              <a:gd name="T7" fmla="*/ 5565046 h 6153799"/>
              <a:gd name="T8" fmla="*/ 10655869 w 11322355"/>
              <a:gd name="T9" fmla="*/ 6151852 h 6153799"/>
              <a:gd name="T10" fmla="*/ 778499 w 11322355"/>
              <a:gd name="T11" fmla="*/ 6127306 h 6153799"/>
              <a:gd name="T12" fmla="*/ 17247 w 11322355"/>
              <a:gd name="T13" fmla="*/ 5582579 h 6153799"/>
              <a:gd name="T14" fmla="*/ 8834 w 11322355"/>
              <a:gd name="T15" fmla="*/ 627453 h 6153799"/>
              <a:gd name="T16" fmla="*/ 763864 w 11322355"/>
              <a:gd name="T17" fmla="*/ 0 h 615379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1322355" h="6153799">
                <a:moveTo>
                  <a:pt x="763927" y="0"/>
                </a:moveTo>
                <a:lnTo>
                  <a:pt x="10479406" y="0"/>
                </a:lnTo>
                <a:cubicBezTo>
                  <a:pt x="10526144" y="265985"/>
                  <a:pt x="11033800" y="530729"/>
                  <a:pt x="11270829" y="549307"/>
                </a:cubicBezTo>
                <a:cubicBezTo>
                  <a:pt x="11279242" y="2224925"/>
                  <a:pt x="11313943" y="3891189"/>
                  <a:pt x="11322355" y="5566807"/>
                </a:cubicBezTo>
                <a:cubicBezTo>
                  <a:pt x="10954316" y="5548098"/>
                  <a:pt x="10606256" y="5874334"/>
                  <a:pt x="10656730" y="6153799"/>
                </a:cubicBezTo>
                <a:lnTo>
                  <a:pt x="778562" y="6129244"/>
                </a:lnTo>
                <a:cubicBezTo>
                  <a:pt x="761737" y="5887781"/>
                  <a:pt x="605058" y="5620595"/>
                  <a:pt x="17247" y="5584346"/>
                </a:cubicBezTo>
                <a:cubicBezTo>
                  <a:pt x="38277" y="4716720"/>
                  <a:pt x="-21660" y="1512817"/>
                  <a:pt x="8834" y="627651"/>
                </a:cubicBezTo>
                <a:cubicBezTo>
                  <a:pt x="504996" y="568288"/>
                  <a:pt x="716694" y="362929"/>
                  <a:pt x="7639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3813" y="456330"/>
            <a:ext cx="9601202" cy="1067669"/>
          </a:xfrm>
        </p:spPr>
        <p:txBody>
          <a:bodyPr rtlCol="0"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3813" y="1681163"/>
            <a:ext cx="4572000" cy="823912"/>
          </a:xfrm>
        </p:spPr>
        <p:txBody>
          <a:bodyPr rtlCol="0" anchor="ctr"/>
          <a:lstStyle>
            <a:lvl1pPr marL="0" indent="0" algn="l" rtl="0">
              <a:spcBef>
                <a:spcPts val="0"/>
              </a:spcBef>
              <a:buNone/>
              <a:defRPr sz="24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93813" y="2505075"/>
            <a:ext cx="4572000" cy="3684588"/>
          </a:xfrm>
        </p:spPr>
        <p:txBody>
          <a:bodyPr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323015" y="1681163"/>
            <a:ext cx="4572000" cy="823912"/>
          </a:xfrm>
        </p:spPr>
        <p:txBody>
          <a:bodyPr rtlCol="0" anchor="ctr"/>
          <a:lstStyle>
            <a:lvl1pPr marL="0" indent="0" algn="l" rtl="0">
              <a:spcBef>
                <a:spcPts val="0"/>
              </a:spcBef>
              <a:buNone/>
              <a:defRPr sz="24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323015" y="2505075"/>
            <a:ext cx="4572000" cy="3684588"/>
          </a:xfrm>
        </p:spPr>
        <p:txBody>
          <a:bodyPr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0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0FBC9F-0755-423D-9723-CFD119D6AA15}" type="datetime1">
              <a:rPr lang="ru-RU"/>
              <a:pPr>
                <a:defRPr/>
              </a:pPr>
              <a:t>05.04.2022</a:t>
            </a:fld>
            <a:endParaRPr lang="ru-RU" dirty="0"/>
          </a:p>
        </p:txBody>
      </p:sp>
      <p:sp>
        <p:nvSpPr>
          <p:cNvPr id="11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379251077"/>
      </p:ext>
    </p:extLst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лилиния 5"/>
          <p:cNvSpPr>
            <a:spLocks/>
          </p:cNvSpPr>
          <p:nvPr/>
        </p:nvSpPr>
        <p:spPr bwMode="auto">
          <a:xfrm>
            <a:off x="365125" y="279400"/>
            <a:ext cx="11485563" cy="6280150"/>
          </a:xfrm>
          <a:custGeom>
            <a:avLst/>
            <a:gdLst>
              <a:gd name="T0" fmla="*/ 2147483646 w 10439"/>
              <a:gd name="T1" fmla="*/ 2147483646 h 10492"/>
              <a:gd name="T2" fmla="*/ 2147483646 w 10439"/>
              <a:gd name="T3" fmla="*/ 2147483646 h 10492"/>
              <a:gd name="T4" fmla="*/ 2147483646 w 10439"/>
              <a:gd name="T5" fmla="*/ 2147483646 h 10492"/>
              <a:gd name="T6" fmla="*/ 2147483646 w 10439"/>
              <a:gd name="T7" fmla="*/ 0 h 10492"/>
              <a:gd name="T8" fmla="*/ 2147483646 w 10439"/>
              <a:gd name="T9" fmla="*/ 2147483646 h 10492"/>
              <a:gd name="T10" fmla="*/ 0 w 10439"/>
              <a:gd name="T11" fmla="*/ 2147483646 h 10492"/>
              <a:gd name="T12" fmla="*/ 2147483646 w 10439"/>
              <a:gd name="T13" fmla="*/ 2147483646 h 10492"/>
              <a:gd name="T14" fmla="*/ 2147483646 w 10439"/>
              <a:gd name="T15" fmla="*/ 2147483646 h 10492"/>
              <a:gd name="T16" fmla="*/ 2147483646 w 10439"/>
              <a:gd name="T17" fmla="*/ 2147483646 h 1049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0439" h="10492">
                <a:moveTo>
                  <a:pt x="9851" y="10492"/>
                </a:moveTo>
                <a:cubicBezTo>
                  <a:pt x="9772" y="9895"/>
                  <a:pt x="10126" y="9428"/>
                  <a:pt x="10439" y="9531"/>
                </a:cubicBezTo>
                <a:cubicBezTo>
                  <a:pt x="10444" y="6732"/>
                  <a:pt x="10392" y="3690"/>
                  <a:pt x="10397" y="891"/>
                </a:cubicBezTo>
                <a:cubicBezTo>
                  <a:pt x="10076" y="887"/>
                  <a:pt x="9702" y="453"/>
                  <a:pt x="9701" y="0"/>
                </a:cubicBezTo>
                <a:lnTo>
                  <a:pt x="695" y="2"/>
                </a:lnTo>
                <a:cubicBezTo>
                  <a:pt x="702" y="501"/>
                  <a:pt x="529" y="1058"/>
                  <a:pt x="0" y="1029"/>
                </a:cubicBezTo>
                <a:cubicBezTo>
                  <a:pt x="11" y="3887"/>
                  <a:pt x="23" y="6746"/>
                  <a:pt x="34" y="9604"/>
                </a:cubicBezTo>
                <a:cubicBezTo>
                  <a:pt x="339" y="9463"/>
                  <a:pt x="751" y="9896"/>
                  <a:pt x="679" y="10484"/>
                </a:cubicBezTo>
                <a:lnTo>
                  <a:pt x="9851" y="1049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" name="Полилиния 6"/>
          <p:cNvSpPr>
            <a:spLocks/>
          </p:cNvSpPr>
          <p:nvPr/>
        </p:nvSpPr>
        <p:spPr bwMode="auto">
          <a:xfrm>
            <a:off x="452438" y="336550"/>
            <a:ext cx="11322050" cy="6153150"/>
          </a:xfrm>
          <a:custGeom>
            <a:avLst/>
            <a:gdLst>
              <a:gd name="T0" fmla="*/ 763864 w 11322355"/>
              <a:gd name="T1" fmla="*/ 0 h 6153799"/>
              <a:gd name="T2" fmla="*/ 10478560 w 11322355"/>
              <a:gd name="T3" fmla="*/ 0 h 6153799"/>
              <a:gd name="T4" fmla="*/ 11269917 w 11322355"/>
              <a:gd name="T5" fmla="*/ 549133 h 6153799"/>
              <a:gd name="T6" fmla="*/ 11321440 w 11322355"/>
              <a:gd name="T7" fmla="*/ 5565046 h 6153799"/>
              <a:gd name="T8" fmla="*/ 10655869 w 11322355"/>
              <a:gd name="T9" fmla="*/ 6151852 h 6153799"/>
              <a:gd name="T10" fmla="*/ 778499 w 11322355"/>
              <a:gd name="T11" fmla="*/ 6127306 h 6153799"/>
              <a:gd name="T12" fmla="*/ 17247 w 11322355"/>
              <a:gd name="T13" fmla="*/ 5582579 h 6153799"/>
              <a:gd name="T14" fmla="*/ 8834 w 11322355"/>
              <a:gd name="T15" fmla="*/ 627453 h 6153799"/>
              <a:gd name="T16" fmla="*/ 763864 w 11322355"/>
              <a:gd name="T17" fmla="*/ 0 h 615379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1322355" h="6153799">
                <a:moveTo>
                  <a:pt x="763927" y="0"/>
                </a:moveTo>
                <a:lnTo>
                  <a:pt x="10479406" y="0"/>
                </a:lnTo>
                <a:cubicBezTo>
                  <a:pt x="10526144" y="265985"/>
                  <a:pt x="11033800" y="530729"/>
                  <a:pt x="11270829" y="549307"/>
                </a:cubicBezTo>
                <a:cubicBezTo>
                  <a:pt x="11279242" y="2224925"/>
                  <a:pt x="11313943" y="3891189"/>
                  <a:pt x="11322355" y="5566807"/>
                </a:cubicBezTo>
                <a:cubicBezTo>
                  <a:pt x="10954316" y="5548098"/>
                  <a:pt x="10606256" y="5874334"/>
                  <a:pt x="10656730" y="6153799"/>
                </a:cubicBezTo>
                <a:lnTo>
                  <a:pt x="778562" y="6129244"/>
                </a:lnTo>
                <a:cubicBezTo>
                  <a:pt x="761737" y="5887781"/>
                  <a:pt x="605058" y="5620595"/>
                  <a:pt x="17247" y="5584346"/>
                </a:cubicBezTo>
                <a:cubicBezTo>
                  <a:pt x="38277" y="4716720"/>
                  <a:pt x="-21660" y="1512817"/>
                  <a:pt x="8834" y="627651"/>
                </a:cubicBezTo>
                <a:cubicBezTo>
                  <a:pt x="504996" y="568288"/>
                  <a:pt x="716694" y="362929"/>
                  <a:pt x="7639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5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9F1BC8-D40D-4354-9568-1A4FB7125399}" type="datetime1">
              <a:rPr lang="ru-RU"/>
              <a:pPr>
                <a:defRPr/>
              </a:pPr>
              <a:t>05.04.2022</a:t>
            </a:fld>
            <a:endParaRPr lang="ru-RU" dirty="0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255521431"/>
      </p:ext>
    </p:extLst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B1A39-7151-4100-A566-3D05E9D9765C}" type="datetime1">
              <a:rPr lang="ru-RU"/>
              <a:pPr>
                <a:defRPr/>
              </a:pPr>
              <a:t>05.04.2022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708133698"/>
      </p:ext>
    </p:extLst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 с листь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0D704-3FC5-4579-8681-274FC40F7F17}" type="datetime1">
              <a:rPr lang="ru-RU"/>
              <a:pPr>
                <a:defRPr/>
              </a:pPr>
              <a:t>05.04.2022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464680354"/>
      </p:ext>
    </p:extLst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5"/>
          <p:cNvSpPr>
            <a:spLocks/>
          </p:cNvSpPr>
          <p:nvPr/>
        </p:nvSpPr>
        <p:spPr bwMode="auto">
          <a:xfrm>
            <a:off x="365125" y="279400"/>
            <a:ext cx="11485563" cy="6280150"/>
          </a:xfrm>
          <a:custGeom>
            <a:avLst/>
            <a:gdLst>
              <a:gd name="T0" fmla="*/ 2147483646 w 10439"/>
              <a:gd name="T1" fmla="*/ 2147483646 h 10492"/>
              <a:gd name="T2" fmla="*/ 2147483646 w 10439"/>
              <a:gd name="T3" fmla="*/ 2147483646 h 10492"/>
              <a:gd name="T4" fmla="*/ 2147483646 w 10439"/>
              <a:gd name="T5" fmla="*/ 2147483646 h 10492"/>
              <a:gd name="T6" fmla="*/ 2147483646 w 10439"/>
              <a:gd name="T7" fmla="*/ 0 h 10492"/>
              <a:gd name="T8" fmla="*/ 2147483646 w 10439"/>
              <a:gd name="T9" fmla="*/ 2147483646 h 10492"/>
              <a:gd name="T10" fmla="*/ 0 w 10439"/>
              <a:gd name="T11" fmla="*/ 2147483646 h 10492"/>
              <a:gd name="T12" fmla="*/ 2147483646 w 10439"/>
              <a:gd name="T13" fmla="*/ 2147483646 h 10492"/>
              <a:gd name="T14" fmla="*/ 2147483646 w 10439"/>
              <a:gd name="T15" fmla="*/ 2147483646 h 10492"/>
              <a:gd name="T16" fmla="*/ 2147483646 w 10439"/>
              <a:gd name="T17" fmla="*/ 2147483646 h 1049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0439" h="10492">
                <a:moveTo>
                  <a:pt x="9851" y="10492"/>
                </a:moveTo>
                <a:cubicBezTo>
                  <a:pt x="9772" y="9895"/>
                  <a:pt x="10126" y="9428"/>
                  <a:pt x="10439" y="9531"/>
                </a:cubicBezTo>
                <a:cubicBezTo>
                  <a:pt x="10444" y="6732"/>
                  <a:pt x="10392" y="3690"/>
                  <a:pt x="10397" y="891"/>
                </a:cubicBezTo>
                <a:cubicBezTo>
                  <a:pt x="10076" y="887"/>
                  <a:pt x="9702" y="453"/>
                  <a:pt x="9701" y="0"/>
                </a:cubicBezTo>
                <a:lnTo>
                  <a:pt x="695" y="2"/>
                </a:lnTo>
                <a:cubicBezTo>
                  <a:pt x="702" y="501"/>
                  <a:pt x="529" y="1058"/>
                  <a:pt x="0" y="1029"/>
                </a:cubicBezTo>
                <a:cubicBezTo>
                  <a:pt x="11" y="3887"/>
                  <a:pt x="23" y="6746"/>
                  <a:pt x="34" y="9604"/>
                </a:cubicBezTo>
                <a:cubicBezTo>
                  <a:pt x="339" y="9463"/>
                  <a:pt x="751" y="9896"/>
                  <a:pt x="679" y="10484"/>
                </a:cubicBezTo>
                <a:lnTo>
                  <a:pt x="9851" y="1049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Полилиния 5"/>
          <p:cNvSpPr>
            <a:spLocks/>
          </p:cNvSpPr>
          <p:nvPr/>
        </p:nvSpPr>
        <p:spPr bwMode="auto">
          <a:xfrm>
            <a:off x="0" y="0"/>
            <a:ext cx="0" cy="0"/>
          </a:xfrm>
          <a:custGeom>
            <a:avLst/>
            <a:gdLst>
              <a:gd name="T0" fmla="*/ 1021 w 1127"/>
              <a:gd name="T1" fmla="*/ 771 h 773"/>
              <a:gd name="T2" fmla="*/ 1020 w 1127"/>
              <a:gd name="T3" fmla="*/ 756 h 773"/>
              <a:gd name="T4" fmla="*/ 1109 w 1127"/>
              <a:gd name="T5" fmla="*/ 665 h 773"/>
              <a:gd name="T6" fmla="*/ 1127 w 1127"/>
              <a:gd name="T7" fmla="*/ 666 h 773"/>
              <a:gd name="T8" fmla="*/ 1117 w 1127"/>
              <a:gd name="T9" fmla="*/ 108 h 773"/>
              <a:gd name="T10" fmla="*/ 1101 w 1127"/>
              <a:gd name="T11" fmla="*/ 109 h 773"/>
              <a:gd name="T12" fmla="*/ 1006 w 1127"/>
              <a:gd name="T13" fmla="*/ 10 h 773"/>
              <a:gd name="T14" fmla="*/ 1006 w 1127"/>
              <a:gd name="T15" fmla="*/ 0 h 773"/>
              <a:gd name="T16" fmla="*/ 92 w 1127"/>
              <a:gd name="T17" fmla="*/ 3 h 773"/>
              <a:gd name="T18" fmla="*/ 95 w 1127"/>
              <a:gd name="T19" fmla="*/ 28 h 773"/>
              <a:gd name="T20" fmla="*/ 5 w 1127"/>
              <a:gd name="T21" fmla="*/ 119 h 773"/>
              <a:gd name="T22" fmla="*/ 0 w 1127"/>
              <a:gd name="T23" fmla="*/ 119 h 773"/>
              <a:gd name="T24" fmla="*/ 6 w 1127"/>
              <a:gd name="T25" fmla="*/ 675 h 773"/>
              <a:gd name="T26" fmla="*/ 24 w 1127"/>
              <a:gd name="T27" fmla="*/ 673 h 773"/>
              <a:gd name="T28" fmla="*/ 119 w 1127"/>
              <a:gd name="T29" fmla="*/ 765 h 773"/>
              <a:gd name="T30" fmla="*/ 119 w 1127"/>
              <a:gd name="T31" fmla="*/ 773 h 773"/>
              <a:gd name="T32" fmla="*/ 1021 w 1127"/>
              <a:gd name="T33" fmla="*/ 771 h 773"/>
              <a:gd name="connsiteX0" fmla="*/ 9133 w 10074"/>
              <a:gd name="connsiteY0" fmla="*/ 10050 h 10076"/>
              <a:gd name="connsiteX1" fmla="*/ 9125 w 10074"/>
              <a:gd name="connsiteY1" fmla="*/ 9856 h 10076"/>
              <a:gd name="connsiteX2" fmla="*/ 9914 w 10074"/>
              <a:gd name="connsiteY2" fmla="*/ 8679 h 10076"/>
              <a:gd name="connsiteX3" fmla="*/ 10074 w 10074"/>
              <a:gd name="connsiteY3" fmla="*/ 8692 h 10076"/>
              <a:gd name="connsiteX4" fmla="*/ 9985 w 10074"/>
              <a:gd name="connsiteY4" fmla="*/ 1473 h 10076"/>
              <a:gd name="connsiteX5" fmla="*/ 9843 w 10074"/>
              <a:gd name="connsiteY5" fmla="*/ 1486 h 10076"/>
              <a:gd name="connsiteX6" fmla="*/ 9000 w 10074"/>
              <a:gd name="connsiteY6" fmla="*/ 205 h 10076"/>
              <a:gd name="connsiteX7" fmla="*/ 9000 w 10074"/>
              <a:gd name="connsiteY7" fmla="*/ 76 h 10076"/>
              <a:gd name="connsiteX8" fmla="*/ 890 w 10074"/>
              <a:gd name="connsiteY8" fmla="*/ 115 h 10076"/>
              <a:gd name="connsiteX9" fmla="*/ 118 w 10074"/>
              <a:gd name="connsiteY9" fmla="*/ 1615 h 10076"/>
              <a:gd name="connsiteX10" fmla="*/ 74 w 10074"/>
              <a:gd name="connsiteY10" fmla="*/ 1615 h 10076"/>
              <a:gd name="connsiteX11" fmla="*/ 127 w 10074"/>
              <a:gd name="connsiteY11" fmla="*/ 8808 h 10076"/>
              <a:gd name="connsiteX12" fmla="*/ 287 w 10074"/>
              <a:gd name="connsiteY12" fmla="*/ 8782 h 10076"/>
              <a:gd name="connsiteX13" fmla="*/ 1130 w 10074"/>
              <a:gd name="connsiteY13" fmla="*/ 9973 h 10076"/>
              <a:gd name="connsiteX14" fmla="*/ 1130 w 10074"/>
              <a:gd name="connsiteY14" fmla="*/ 10076 h 10076"/>
              <a:gd name="connsiteX15" fmla="*/ 9133 w 10074"/>
              <a:gd name="connsiteY15" fmla="*/ 10050 h 10076"/>
              <a:gd name="connsiteX0" fmla="*/ 9136 w 10077"/>
              <a:gd name="connsiteY0" fmla="*/ 10050 h 10076"/>
              <a:gd name="connsiteX1" fmla="*/ 9128 w 10077"/>
              <a:gd name="connsiteY1" fmla="*/ 9856 h 10076"/>
              <a:gd name="connsiteX2" fmla="*/ 9917 w 10077"/>
              <a:gd name="connsiteY2" fmla="*/ 8679 h 10076"/>
              <a:gd name="connsiteX3" fmla="*/ 10077 w 10077"/>
              <a:gd name="connsiteY3" fmla="*/ 8692 h 10076"/>
              <a:gd name="connsiteX4" fmla="*/ 9988 w 10077"/>
              <a:gd name="connsiteY4" fmla="*/ 1473 h 10076"/>
              <a:gd name="connsiteX5" fmla="*/ 9846 w 10077"/>
              <a:gd name="connsiteY5" fmla="*/ 1486 h 10076"/>
              <a:gd name="connsiteX6" fmla="*/ 9003 w 10077"/>
              <a:gd name="connsiteY6" fmla="*/ 205 h 10076"/>
              <a:gd name="connsiteX7" fmla="*/ 9003 w 10077"/>
              <a:gd name="connsiteY7" fmla="*/ 76 h 10076"/>
              <a:gd name="connsiteX8" fmla="*/ 893 w 10077"/>
              <a:gd name="connsiteY8" fmla="*/ 115 h 10076"/>
              <a:gd name="connsiteX9" fmla="*/ 121 w 10077"/>
              <a:gd name="connsiteY9" fmla="*/ 1615 h 10076"/>
              <a:gd name="connsiteX10" fmla="*/ 130 w 10077"/>
              <a:gd name="connsiteY10" fmla="*/ 8808 h 10076"/>
              <a:gd name="connsiteX11" fmla="*/ 290 w 10077"/>
              <a:gd name="connsiteY11" fmla="*/ 8782 h 10076"/>
              <a:gd name="connsiteX12" fmla="*/ 1133 w 10077"/>
              <a:gd name="connsiteY12" fmla="*/ 9973 h 10076"/>
              <a:gd name="connsiteX13" fmla="*/ 1133 w 10077"/>
              <a:gd name="connsiteY13" fmla="*/ 10076 h 10076"/>
              <a:gd name="connsiteX14" fmla="*/ 9136 w 10077"/>
              <a:gd name="connsiteY14" fmla="*/ 10050 h 10076"/>
              <a:gd name="connsiteX0" fmla="*/ 9136 w 10077"/>
              <a:gd name="connsiteY0" fmla="*/ 10050 h 10076"/>
              <a:gd name="connsiteX1" fmla="*/ 9128 w 10077"/>
              <a:gd name="connsiteY1" fmla="*/ 9856 h 10076"/>
              <a:gd name="connsiteX2" fmla="*/ 9917 w 10077"/>
              <a:gd name="connsiteY2" fmla="*/ 8679 h 10076"/>
              <a:gd name="connsiteX3" fmla="*/ 10077 w 10077"/>
              <a:gd name="connsiteY3" fmla="*/ 8692 h 10076"/>
              <a:gd name="connsiteX4" fmla="*/ 9988 w 10077"/>
              <a:gd name="connsiteY4" fmla="*/ 1473 h 10076"/>
              <a:gd name="connsiteX5" fmla="*/ 9846 w 10077"/>
              <a:gd name="connsiteY5" fmla="*/ 1486 h 10076"/>
              <a:gd name="connsiteX6" fmla="*/ 9003 w 10077"/>
              <a:gd name="connsiteY6" fmla="*/ 205 h 10076"/>
              <a:gd name="connsiteX7" fmla="*/ 9003 w 10077"/>
              <a:gd name="connsiteY7" fmla="*/ 76 h 10076"/>
              <a:gd name="connsiteX8" fmla="*/ 893 w 10077"/>
              <a:gd name="connsiteY8" fmla="*/ 115 h 10076"/>
              <a:gd name="connsiteX9" fmla="*/ 121 w 10077"/>
              <a:gd name="connsiteY9" fmla="*/ 1615 h 10076"/>
              <a:gd name="connsiteX10" fmla="*/ 130 w 10077"/>
              <a:gd name="connsiteY10" fmla="*/ 8808 h 10076"/>
              <a:gd name="connsiteX11" fmla="*/ 1133 w 10077"/>
              <a:gd name="connsiteY11" fmla="*/ 9973 h 10076"/>
              <a:gd name="connsiteX12" fmla="*/ 1133 w 10077"/>
              <a:gd name="connsiteY12" fmla="*/ 10076 h 10076"/>
              <a:gd name="connsiteX13" fmla="*/ 9136 w 10077"/>
              <a:gd name="connsiteY13" fmla="*/ 10050 h 10076"/>
              <a:gd name="connsiteX0" fmla="*/ 9136 w 10077"/>
              <a:gd name="connsiteY0" fmla="*/ 10050 h 10076"/>
              <a:gd name="connsiteX1" fmla="*/ 9128 w 10077"/>
              <a:gd name="connsiteY1" fmla="*/ 9856 h 10076"/>
              <a:gd name="connsiteX2" fmla="*/ 9917 w 10077"/>
              <a:gd name="connsiteY2" fmla="*/ 8679 h 10076"/>
              <a:gd name="connsiteX3" fmla="*/ 10077 w 10077"/>
              <a:gd name="connsiteY3" fmla="*/ 8692 h 10076"/>
              <a:gd name="connsiteX4" fmla="*/ 9988 w 10077"/>
              <a:gd name="connsiteY4" fmla="*/ 1473 h 10076"/>
              <a:gd name="connsiteX5" fmla="*/ 9846 w 10077"/>
              <a:gd name="connsiteY5" fmla="*/ 1486 h 10076"/>
              <a:gd name="connsiteX6" fmla="*/ 9003 w 10077"/>
              <a:gd name="connsiteY6" fmla="*/ 205 h 10076"/>
              <a:gd name="connsiteX7" fmla="*/ 9003 w 10077"/>
              <a:gd name="connsiteY7" fmla="*/ 76 h 10076"/>
              <a:gd name="connsiteX8" fmla="*/ 893 w 10077"/>
              <a:gd name="connsiteY8" fmla="*/ 115 h 10076"/>
              <a:gd name="connsiteX9" fmla="*/ 121 w 10077"/>
              <a:gd name="connsiteY9" fmla="*/ 1615 h 10076"/>
              <a:gd name="connsiteX10" fmla="*/ 130 w 10077"/>
              <a:gd name="connsiteY10" fmla="*/ 8808 h 10076"/>
              <a:gd name="connsiteX11" fmla="*/ 1133 w 10077"/>
              <a:gd name="connsiteY11" fmla="*/ 10076 h 10076"/>
              <a:gd name="connsiteX12" fmla="*/ 9136 w 10077"/>
              <a:gd name="connsiteY12" fmla="*/ 10050 h 10076"/>
              <a:gd name="connsiteX0" fmla="*/ 9181 w 10122"/>
              <a:gd name="connsiteY0" fmla="*/ 10017 h 10043"/>
              <a:gd name="connsiteX1" fmla="*/ 9173 w 10122"/>
              <a:gd name="connsiteY1" fmla="*/ 9823 h 10043"/>
              <a:gd name="connsiteX2" fmla="*/ 9962 w 10122"/>
              <a:gd name="connsiteY2" fmla="*/ 8646 h 10043"/>
              <a:gd name="connsiteX3" fmla="*/ 10122 w 10122"/>
              <a:gd name="connsiteY3" fmla="*/ 8659 h 10043"/>
              <a:gd name="connsiteX4" fmla="*/ 10033 w 10122"/>
              <a:gd name="connsiteY4" fmla="*/ 1440 h 10043"/>
              <a:gd name="connsiteX5" fmla="*/ 9891 w 10122"/>
              <a:gd name="connsiteY5" fmla="*/ 1453 h 10043"/>
              <a:gd name="connsiteX6" fmla="*/ 9048 w 10122"/>
              <a:gd name="connsiteY6" fmla="*/ 172 h 10043"/>
              <a:gd name="connsiteX7" fmla="*/ 9048 w 10122"/>
              <a:gd name="connsiteY7" fmla="*/ 43 h 10043"/>
              <a:gd name="connsiteX8" fmla="*/ 938 w 10122"/>
              <a:gd name="connsiteY8" fmla="*/ 82 h 10043"/>
              <a:gd name="connsiteX9" fmla="*/ 87 w 10122"/>
              <a:gd name="connsiteY9" fmla="*/ 1121 h 10043"/>
              <a:gd name="connsiteX10" fmla="*/ 175 w 10122"/>
              <a:gd name="connsiteY10" fmla="*/ 8775 h 10043"/>
              <a:gd name="connsiteX11" fmla="*/ 1178 w 10122"/>
              <a:gd name="connsiteY11" fmla="*/ 10043 h 10043"/>
              <a:gd name="connsiteX12" fmla="*/ 9181 w 10122"/>
              <a:gd name="connsiteY12" fmla="*/ 10017 h 10043"/>
              <a:gd name="connsiteX0" fmla="*/ 9655 w 10596"/>
              <a:gd name="connsiteY0" fmla="*/ 10017 h 10043"/>
              <a:gd name="connsiteX1" fmla="*/ 9647 w 10596"/>
              <a:gd name="connsiteY1" fmla="*/ 9823 h 10043"/>
              <a:gd name="connsiteX2" fmla="*/ 10436 w 10596"/>
              <a:gd name="connsiteY2" fmla="*/ 8646 h 10043"/>
              <a:gd name="connsiteX3" fmla="*/ 10596 w 10596"/>
              <a:gd name="connsiteY3" fmla="*/ 8659 h 10043"/>
              <a:gd name="connsiteX4" fmla="*/ 10507 w 10596"/>
              <a:gd name="connsiteY4" fmla="*/ 1440 h 10043"/>
              <a:gd name="connsiteX5" fmla="*/ 10365 w 10596"/>
              <a:gd name="connsiteY5" fmla="*/ 1453 h 10043"/>
              <a:gd name="connsiteX6" fmla="*/ 9522 w 10596"/>
              <a:gd name="connsiteY6" fmla="*/ 172 h 10043"/>
              <a:gd name="connsiteX7" fmla="*/ 9522 w 10596"/>
              <a:gd name="connsiteY7" fmla="*/ 43 h 10043"/>
              <a:gd name="connsiteX8" fmla="*/ 1412 w 10596"/>
              <a:gd name="connsiteY8" fmla="*/ 82 h 10043"/>
              <a:gd name="connsiteX9" fmla="*/ 561 w 10596"/>
              <a:gd name="connsiteY9" fmla="*/ 1121 h 10043"/>
              <a:gd name="connsiteX10" fmla="*/ 649 w 10596"/>
              <a:gd name="connsiteY10" fmla="*/ 8775 h 10043"/>
              <a:gd name="connsiteX11" fmla="*/ 1652 w 10596"/>
              <a:gd name="connsiteY11" fmla="*/ 10043 h 10043"/>
              <a:gd name="connsiteX12" fmla="*/ 9655 w 10596"/>
              <a:gd name="connsiteY12" fmla="*/ 10017 h 10043"/>
              <a:gd name="connsiteX0" fmla="*/ 9655 w 10596"/>
              <a:gd name="connsiteY0" fmla="*/ 10017 h 10043"/>
              <a:gd name="connsiteX1" fmla="*/ 9647 w 10596"/>
              <a:gd name="connsiteY1" fmla="*/ 9823 h 10043"/>
              <a:gd name="connsiteX2" fmla="*/ 10436 w 10596"/>
              <a:gd name="connsiteY2" fmla="*/ 8646 h 10043"/>
              <a:gd name="connsiteX3" fmla="*/ 10596 w 10596"/>
              <a:gd name="connsiteY3" fmla="*/ 8659 h 10043"/>
              <a:gd name="connsiteX4" fmla="*/ 10507 w 10596"/>
              <a:gd name="connsiteY4" fmla="*/ 1440 h 10043"/>
              <a:gd name="connsiteX5" fmla="*/ 10365 w 10596"/>
              <a:gd name="connsiteY5" fmla="*/ 1453 h 10043"/>
              <a:gd name="connsiteX6" fmla="*/ 9522 w 10596"/>
              <a:gd name="connsiteY6" fmla="*/ 172 h 10043"/>
              <a:gd name="connsiteX7" fmla="*/ 9522 w 10596"/>
              <a:gd name="connsiteY7" fmla="*/ 43 h 10043"/>
              <a:gd name="connsiteX8" fmla="*/ 1412 w 10596"/>
              <a:gd name="connsiteY8" fmla="*/ 82 h 10043"/>
              <a:gd name="connsiteX9" fmla="*/ 561 w 10596"/>
              <a:gd name="connsiteY9" fmla="*/ 1121 h 10043"/>
              <a:gd name="connsiteX10" fmla="*/ 649 w 10596"/>
              <a:gd name="connsiteY10" fmla="*/ 8775 h 10043"/>
              <a:gd name="connsiteX11" fmla="*/ 1652 w 10596"/>
              <a:gd name="connsiteY11" fmla="*/ 10043 h 10043"/>
              <a:gd name="connsiteX12" fmla="*/ 9655 w 10596"/>
              <a:gd name="connsiteY12" fmla="*/ 10017 h 10043"/>
              <a:gd name="connsiteX0" fmla="*/ 9131 w 10072"/>
              <a:gd name="connsiteY0" fmla="*/ 10017 h 10043"/>
              <a:gd name="connsiteX1" fmla="*/ 9123 w 10072"/>
              <a:gd name="connsiteY1" fmla="*/ 9823 h 10043"/>
              <a:gd name="connsiteX2" fmla="*/ 9912 w 10072"/>
              <a:gd name="connsiteY2" fmla="*/ 8646 h 10043"/>
              <a:gd name="connsiteX3" fmla="*/ 10072 w 10072"/>
              <a:gd name="connsiteY3" fmla="*/ 8659 h 10043"/>
              <a:gd name="connsiteX4" fmla="*/ 9983 w 10072"/>
              <a:gd name="connsiteY4" fmla="*/ 1440 h 10043"/>
              <a:gd name="connsiteX5" fmla="*/ 9841 w 10072"/>
              <a:gd name="connsiteY5" fmla="*/ 1453 h 10043"/>
              <a:gd name="connsiteX6" fmla="*/ 8998 w 10072"/>
              <a:gd name="connsiteY6" fmla="*/ 172 h 10043"/>
              <a:gd name="connsiteX7" fmla="*/ 8998 w 10072"/>
              <a:gd name="connsiteY7" fmla="*/ 43 h 10043"/>
              <a:gd name="connsiteX8" fmla="*/ 888 w 10072"/>
              <a:gd name="connsiteY8" fmla="*/ 82 h 10043"/>
              <a:gd name="connsiteX9" fmla="*/ 37 w 10072"/>
              <a:gd name="connsiteY9" fmla="*/ 1121 h 10043"/>
              <a:gd name="connsiteX10" fmla="*/ 125 w 10072"/>
              <a:gd name="connsiteY10" fmla="*/ 8775 h 10043"/>
              <a:gd name="connsiteX11" fmla="*/ 1128 w 10072"/>
              <a:gd name="connsiteY11" fmla="*/ 10043 h 10043"/>
              <a:gd name="connsiteX12" fmla="*/ 9131 w 10072"/>
              <a:gd name="connsiteY12" fmla="*/ 10017 h 10043"/>
              <a:gd name="connsiteX0" fmla="*/ 9131 w 10072"/>
              <a:gd name="connsiteY0" fmla="*/ 9974 h 10000"/>
              <a:gd name="connsiteX1" fmla="*/ 9123 w 10072"/>
              <a:gd name="connsiteY1" fmla="*/ 9780 h 10000"/>
              <a:gd name="connsiteX2" fmla="*/ 9912 w 10072"/>
              <a:gd name="connsiteY2" fmla="*/ 8603 h 10000"/>
              <a:gd name="connsiteX3" fmla="*/ 10072 w 10072"/>
              <a:gd name="connsiteY3" fmla="*/ 8616 h 10000"/>
              <a:gd name="connsiteX4" fmla="*/ 9983 w 10072"/>
              <a:gd name="connsiteY4" fmla="*/ 1397 h 10000"/>
              <a:gd name="connsiteX5" fmla="*/ 9841 w 10072"/>
              <a:gd name="connsiteY5" fmla="*/ 1410 h 10000"/>
              <a:gd name="connsiteX6" fmla="*/ 8998 w 10072"/>
              <a:gd name="connsiteY6" fmla="*/ 129 h 10000"/>
              <a:gd name="connsiteX7" fmla="*/ 8998 w 10072"/>
              <a:gd name="connsiteY7" fmla="*/ 0 h 10000"/>
              <a:gd name="connsiteX8" fmla="*/ 888 w 10072"/>
              <a:gd name="connsiteY8" fmla="*/ 39 h 10000"/>
              <a:gd name="connsiteX9" fmla="*/ 37 w 10072"/>
              <a:gd name="connsiteY9" fmla="*/ 1078 h 10000"/>
              <a:gd name="connsiteX10" fmla="*/ 125 w 10072"/>
              <a:gd name="connsiteY10" fmla="*/ 8732 h 10000"/>
              <a:gd name="connsiteX11" fmla="*/ 1128 w 10072"/>
              <a:gd name="connsiteY11" fmla="*/ 10000 h 10000"/>
              <a:gd name="connsiteX12" fmla="*/ 9131 w 10072"/>
              <a:gd name="connsiteY12" fmla="*/ 9974 h 10000"/>
              <a:gd name="connsiteX0" fmla="*/ 9131 w 10072"/>
              <a:gd name="connsiteY0" fmla="*/ 9974 h 10000"/>
              <a:gd name="connsiteX1" fmla="*/ 9123 w 10072"/>
              <a:gd name="connsiteY1" fmla="*/ 9780 h 10000"/>
              <a:gd name="connsiteX2" fmla="*/ 9912 w 10072"/>
              <a:gd name="connsiteY2" fmla="*/ 8603 h 10000"/>
              <a:gd name="connsiteX3" fmla="*/ 10072 w 10072"/>
              <a:gd name="connsiteY3" fmla="*/ 8616 h 10000"/>
              <a:gd name="connsiteX4" fmla="*/ 9983 w 10072"/>
              <a:gd name="connsiteY4" fmla="*/ 1397 h 10000"/>
              <a:gd name="connsiteX5" fmla="*/ 9841 w 10072"/>
              <a:gd name="connsiteY5" fmla="*/ 1410 h 10000"/>
              <a:gd name="connsiteX6" fmla="*/ 8998 w 10072"/>
              <a:gd name="connsiteY6" fmla="*/ 129 h 10000"/>
              <a:gd name="connsiteX7" fmla="*/ 8998 w 10072"/>
              <a:gd name="connsiteY7" fmla="*/ 0 h 10000"/>
              <a:gd name="connsiteX8" fmla="*/ 888 w 10072"/>
              <a:gd name="connsiteY8" fmla="*/ 39 h 10000"/>
              <a:gd name="connsiteX9" fmla="*/ 37 w 10072"/>
              <a:gd name="connsiteY9" fmla="*/ 1078 h 10000"/>
              <a:gd name="connsiteX10" fmla="*/ 125 w 10072"/>
              <a:gd name="connsiteY10" fmla="*/ 8732 h 10000"/>
              <a:gd name="connsiteX11" fmla="*/ 1128 w 10072"/>
              <a:gd name="connsiteY11" fmla="*/ 10000 h 10000"/>
              <a:gd name="connsiteX12" fmla="*/ 9131 w 10072"/>
              <a:gd name="connsiteY12" fmla="*/ 9974 h 10000"/>
              <a:gd name="connsiteX0" fmla="*/ 9131 w 10072"/>
              <a:gd name="connsiteY0" fmla="*/ 9974 h 10000"/>
              <a:gd name="connsiteX1" fmla="*/ 9123 w 10072"/>
              <a:gd name="connsiteY1" fmla="*/ 9780 h 10000"/>
              <a:gd name="connsiteX2" fmla="*/ 9912 w 10072"/>
              <a:gd name="connsiteY2" fmla="*/ 8603 h 10000"/>
              <a:gd name="connsiteX3" fmla="*/ 10072 w 10072"/>
              <a:gd name="connsiteY3" fmla="*/ 8616 h 10000"/>
              <a:gd name="connsiteX4" fmla="*/ 9983 w 10072"/>
              <a:gd name="connsiteY4" fmla="*/ 1397 h 10000"/>
              <a:gd name="connsiteX5" fmla="*/ 9841 w 10072"/>
              <a:gd name="connsiteY5" fmla="*/ 1410 h 10000"/>
              <a:gd name="connsiteX6" fmla="*/ 8998 w 10072"/>
              <a:gd name="connsiteY6" fmla="*/ 129 h 10000"/>
              <a:gd name="connsiteX7" fmla="*/ 8998 w 10072"/>
              <a:gd name="connsiteY7" fmla="*/ 0 h 10000"/>
              <a:gd name="connsiteX8" fmla="*/ 381 w 10072"/>
              <a:gd name="connsiteY8" fmla="*/ 108 h 10000"/>
              <a:gd name="connsiteX9" fmla="*/ 37 w 10072"/>
              <a:gd name="connsiteY9" fmla="*/ 1078 h 10000"/>
              <a:gd name="connsiteX10" fmla="*/ 125 w 10072"/>
              <a:gd name="connsiteY10" fmla="*/ 8732 h 10000"/>
              <a:gd name="connsiteX11" fmla="*/ 1128 w 10072"/>
              <a:gd name="connsiteY11" fmla="*/ 10000 h 10000"/>
              <a:gd name="connsiteX12" fmla="*/ 9131 w 10072"/>
              <a:gd name="connsiteY12" fmla="*/ 9974 h 10000"/>
              <a:gd name="connsiteX0" fmla="*/ 9216 w 10157"/>
              <a:gd name="connsiteY0" fmla="*/ 9974 h 10000"/>
              <a:gd name="connsiteX1" fmla="*/ 9208 w 10157"/>
              <a:gd name="connsiteY1" fmla="*/ 9780 h 10000"/>
              <a:gd name="connsiteX2" fmla="*/ 9997 w 10157"/>
              <a:gd name="connsiteY2" fmla="*/ 8603 h 10000"/>
              <a:gd name="connsiteX3" fmla="*/ 10157 w 10157"/>
              <a:gd name="connsiteY3" fmla="*/ 8616 h 10000"/>
              <a:gd name="connsiteX4" fmla="*/ 10068 w 10157"/>
              <a:gd name="connsiteY4" fmla="*/ 1397 h 10000"/>
              <a:gd name="connsiteX5" fmla="*/ 9926 w 10157"/>
              <a:gd name="connsiteY5" fmla="*/ 1410 h 10000"/>
              <a:gd name="connsiteX6" fmla="*/ 9083 w 10157"/>
              <a:gd name="connsiteY6" fmla="*/ 129 h 10000"/>
              <a:gd name="connsiteX7" fmla="*/ 9083 w 10157"/>
              <a:gd name="connsiteY7" fmla="*/ 0 h 10000"/>
              <a:gd name="connsiteX8" fmla="*/ 466 w 10157"/>
              <a:gd name="connsiteY8" fmla="*/ 108 h 10000"/>
              <a:gd name="connsiteX9" fmla="*/ 11 w 10157"/>
              <a:gd name="connsiteY9" fmla="*/ 778 h 10000"/>
              <a:gd name="connsiteX10" fmla="*/ 210 w 10157"/>
              <a:gd name="connsiteY10" fmla="*/ 8732 h 10000"/>
              <a:gd name="connsiteX11" fmla="*/ 1213 w 10157"/>
              <a:gd name="connsiteY11" fmla="*/ 10000 h 10000"/>
              <a:gd name="connsiteX12" fmla="*/ 9216 w 10157"/>
              <a:gd name="connsiteY12" fmla="*/ 9974 h 10000"/>
              <a:gd name="connsiteX0" fmla="*/ 9216 w 10157"/>
              <a:gd name="connsiteY0" fmla="*/ 9974 h 10000"/>
              <a:gd name="connsiteX1" fmla="*/ 9208 w 10157"/>
              <a:gd name="connsiteY1" fmla="*/ 9780 h 10000"/>
              <a:gd name="connsiteX2" fmla="*/ 9997 w 10157"/>
              <a:gd name="connsiteY2" fmla="*/ 8603 h 10000"/>
              <a:gd name="connsiteX3" fmla="*/ 10157 w 10157"/>
              <a:gd name="connsiteY3" fmla="*/ 8616 h 10000"/>
              <a:gd name="connsiteX4" fmla="*/ 10068 w 10157"/>
              <a:gd name="connsiteY4" fmla="*/ 1397 h 10000"/>
              <a:gd name="connsiteX5" fmla="*/ 9926 w 10157"/>
              <a:gd name="connsiteY5" fmla="*/ 1410 h 10000"/>
              <a:gd name="connsiteX6" fmla="*/ 9083 w 10157"/>
              <a:gd name="connsiteY6" fmla="*/ 129 h 10000"/>
              <a:gd name="connsiteX7" fmla="*/ 9083 w 10157"/>
              <a:gd name="connsiteY7" fmla="*/ 0 h 10000"/>
              <a:gd name="connsiteX8" fmla="*/ 466 w 10157"/>
              <a:gd name="connsiteY8" fmla="*/ 108 h 10000"/>
              <a:gd name="connsiteX9" fmla="*/ 11 w 10157"/>
              <a:gd name="connsiteY9" fmla="*/ 778 h 10000"/>
              <a:gd name="connsiteX10" fmla="*/ 210 w 10157"/>
              <a:gd name="connsiteY10" fmla="*/ 8732 h 10000"/>
              <a:gd name="connsiteX11" fmla="*/ 1213 w 10157"/>
              <a:gd name="connsiteY11" fmla="*/ 10000 h 10000"/>
              <a:gd name="connsiteX12" fmla="*/ 9216 w 10157"/>
              <a:gd name="connsiteY12" fmla="*/ 9974 h 10000"/>
              <a:gd name="connsiteX0" fmla="*/ 9216 w 10157"/>
              <a:gd name="connsiteY0" fmla="*/ 9987 h 10013"/>
              <a:gd name="connsiteX1" fmla="*/ 9208 w 10157"/>
              <a:gd name="connsiteY1" fmla="*/ 9793 h 10013"/>
              <a:gd name="connsiteX2" fmla="*/ 9997 w 10157"/>
              <a:gd name="connsiteY2" fmla="*/ 8616 h 10013"/>
              <a:gd name="connsiteX3" fmla="*/ 10157 w 10157"/>
              <a:gd name="connsiteY3" fmla="*/ 8629 h 10013"/>
              <a:gd name="connsiteX4" fmla="*/ 10068 w 10157"/>
              <a:gd name="connsiteY4" fmla="*/ 1410 h 10013"/>
              <a:gd name="connsiteX5" fmla="*/ 9926 w 10157"/>
              <a:gd name="connsiteY5" fmla="*/ 1423 h 10013"/>
              <a:gd name="connsiteX6" fmla="*/ 9083 w 10157"/>
              <a:gd name="connsiteY6" fmla="*/ 142 h 10013"/>
              <a:gd name="connsiteX7" fmla="*/ 9083 w 10157"/>
              <a:gd name="connsiteY7" fmla="*/ 13 h 10013"/>
              <a:gd name="connsiteX8" fmla="*/ 466 w 10157"/>
              <a:gd name="connsiteY8" fmla="*/ 29 h 10013"/>
              <a:gd name="connsiteX9" fmla="*/ 11 w 10157"/>
              <a:gd name="connsiteY9" fmla="*/ 791 h 10013"/>
              <a:gd name="connsiteX10" fmla="*/ 210 w 10157"/>
              <a:gd name="connsiteY10" fmla="*/ 8745 h 10013"/>
              <a:gd name="connsiteX11" fmla="*/ 1213 w 10157"/>
              <a:gd name="connsiteY11" fmla="*/ 10013 h 10013"/>
              <a:gd name="connsiteX12" fmla="*/ 9216 w 10157"/>
              <a:gd name="connsiteY12" fmla="*/ 9987 h 10013"/>
              <a:gd name="connsiteX0" fmla="*/ 9164 w 10105"/>
              <a:gd name="connsiteY0" fmla="*/ 9987 h 10013"/>
              <a:gd name="connsiteX1" fmla="*/ 9156 w 10105"/>
              <a:gd name="connsiteY1" fmla="*/ 9793 h 10013"/>
              <a:gd name="connsiteX2" fmla="*/ 9945 w 10105"/>
              <a:gd name="connsiteY2" fmla="*/ 8616 h 10013"/>
              <a:gd name="connsiteX3" fmla="*/ 10105 w 10105"/>
              <a:gd name="connsiteY3" fmla="*/ 8629 h 10013"/>
              <a:gd name="connsiteX4" fmla="*/ 10016 w 10105"/>
              <a:gd name="connsiteY4" fmla="*/ 1410 h 10013"/>
              <a:gd name="connsiteX5" fmla="*/ 9874 w 10105"/>
              <a:gd name="connsiteY5" fmla="*/ 1423 h 10013"/>
              <a:gd name="connsiteX6" fmla="*/ 9031 w 10105"/>
              <a:gd name="connsiteY6" fmla="*/ 142 h 10013"/>
              <a:gd name="connsiteX7" fmla="*/ 9031 w 10105"/>
              <a:gd name="connsiteY7" fmla="*/ 13 h 10013"/>
              <a:gd name="connsiteX8" fmla="*/ 414 w 10105"/>
              <a:gd name="connsiteY8" fmla="*/ 29 h 10013"/>
              <a:gd name="connsiteX9" fmla="*/ 22 w 10105"/>
              <a:gd name="connsiteY9" fmla="*/ 629 h 10013"/>
              <a:gd name="connsiteX10" fmla="*/ 158 w 10105"/>
              <a:gd name="connsiteY10" fmla="*/ 8745 h 10013"/>
              <a:gd name="connsiteX11" fmla="*/ 1161 w 10105"/>
              <a:gd name="connsiteY11" fmla="*/ 10013 h 10013"/>
              <a:gd name="connsiteX12" fmla="*/ 9164 w 10105"/>
              <a:gd name="connsiteY12" fmla="*/ 9987 h 10013"/>
              <a:gd name="connsiteX0" fmla="*/ 9164 w 10105"/>
              <a:gd name="connsiteY0" fmla="*/ 9987 h 10013"/>
              <a:gd name="connsiteX1" fmla="*/ 9156 w 10105"/>
              <a:gd name="connsiteY1" fmla="*/ 9793 h 10013"/>
              <a:gd name="connsiteX2" fmla="*/ 9945 w 10105"/>
              <a:gd name="connsiteY2" fmla="*/ 8616 h 10013"/>
              <a:gd name="connsiteX3" fmla="*/ 10105 w 10105"/>
              <a:gd name="connsiteY3" fmla="*/ 8629 h 10013"/>
              <a:gd name="connsiteX4" fmla="*/ 10016 w 10105"/>
              <a:gd name="connsiteY4" fmla="*/ 1410 h 10013"/>
              <a:gd name="connsiteX5" fmla="*/ 9874 w 10105"/>
              <a:gd name="connsiteY5" fmla="*/ 1423 h 10013"/>
              <a:gd name="connsiteX6" fmla="*/ 9031 w 10105"/>
              <a:gd name="connsiteY6" fmla="*/ 142 h 10013"/>
              <a:gd name="connsiteX7" fmla="*/ 9031 w 10105"/>
              <a:gd name="connsiteY7" fmla="*/ 13 h 10013"/>
              <a:gd name="connsiteX8" fmla="*/ 414 w 10105"/>
              <a:gd name="connsiteY8" fmla="*/ 29 h 10013"/>
              <a:gd name="connsiteX9" fmla="*/ 22 w 10105"/>
              <a:gd name="connsiteY9" fmla="*/ 629 h 10013"/>
              <a:gd name="connsiteX10" fmla="*/ 158 w 10105"/>
              <a:gd name="connsiteY10" fmla="*/ 8745 h 10013"/>
              <a:gd name="connsiteX11" fmla="*/ 1161 w 10105"/>
              <a:gd name="connsiteY11" fmla="*/ 10013 h 10013"/>
              <a:gd name="connsiteX12" fmla="*/ 9164 w 10105"/>
              <a:gd name="connsiteY12" fmla="*/ 9987 h 10013"/>
              <a:gd name="connsiteX0" fmla="*/ 9170 w 10111"/>
              <a:gd name="connsiteY0" fmla="*/ 9987 h 10013"/>
              <a:gd name="connsiteX1" fmla="*/ 9162 w 10111"/>
              <a:gd name="connsiteY1" fmla="*/ 9793 h 10013"/>
              <a:gd name="connsiteX2" fmla="*/ 9951 w 10111"/>
              <a:gd name="connsiteY2" fmla="*/ 8616 h 10013"/>
              <a:gd name="connsiteX3" fmla="*/ 10111 w 10111"/>
              <a:gd name="connsiteY3" fmla="*/ 8629 h 10013"/>
              <a:gd name="connsiteX4" fmla="*/ 10022 w 10111"/>
              <a:gd name="connsiteY4" fmla="*/ 1410 h 10013"/>
              <a:gd name="connsiteX5" fmla="*/ 9880 w 10111"/>
              <a:gd name="connsiteY5" fmla="*/ 1423 h 10013"/>
              <a:gd name="connsiteX6" fmla="*/ 9037 w 10111"/>
              <a:gd name="connsiteY6" fmla="*/ 142 h 10013"/>
              <a:gd name="connsiteX7" fmla="*/ 9037 w 10111"/>
              <a:gd name="connsiteY7" fmla="*/ 13 h 10013"/>
              <a:gd name="connsiteX8" fmla="*/ 420 w 10111"/>
              <a:gd name="connsiteY8" fmla="*/ 29 h 10013"/>
              <a:gd name="connsiteX9" fmla="*/ 19 w 10111"/>
              <a:gd name="connsiteY9" fmla="*/ 669 h 10013"/>
              <a:gd name="connsiteX10" fmla="*/ 164 w 10111"/>
              <a:gd name="connsiteY10" fmla="*/ 8745 h 10013"/>
              <a:gd name="connsiteX11" fmla="*/ 1167 w 10111"/>
              <a:gd name="connsiteY11" fmla="*/ 10013 h 10013"/>
              <a:gd name="connsiteX12" fmla="*/ 9170 w 10111"/>
              <a:gd name="connsiteY12" fmla="*/ 9987 h 10013"/>
              <a:gd name="connsiteX0" fmla="*/ 9170 w 10111"/>
              <a:gd name="connsiteY0" fmla="*/ 9987 h 10013"/>
              <a:gd name="connsiteX1" fmla="*/ 9162 w 10111"/>
              <a:gd name="connsiteY1" fmla="*/ 9793 h 10013"/>
              <a:gd name="connsiteX2" fmla="*/ 9951 w 10111"/>
              <a:gd name="connsiteY2" fmla="*/ 8616 h 10013"/>
              <a:gd name="connsiteX3" fmla="*/ 10111 w 10111"/>
              <a:gd name="connsiteY3" fmla="*/ 8629 h 10013"/>
              <a:gd name="connsiteX4" fmla="*/ 10022 w 10111"/>
              <a:gd name="connsiteY4" fmla="*/ 1410 h 10013"/>
              <a:gd name="connsiteX5" fmla="*/ 9880 w 10111"/>
              <a:gd name="connsiteY5" fmla="*/ 1423 h 10013"/>
              <a:gd name="connsiteX6" fmla="*/ 9037 w 10111"/>
              <a:gd name="connsiteY6" fmla="*/ 142 h 10013"/>
              <a:gd name="connsiteX7" fmla="*/ 9037 w 10111"/>
              <a:gd name="connsiteY7" fmla="*/ 13 h 10013"/>
              <a:gd name="connsiteX8" fmla="*/ 420 w 10111"/>
              <a:gd name="connsiteY8" fmla="*/ 29 h 10013"/>
              <a:gd name="connsiteX9" fmla="*/ 19 w 10111"/>
              <a:gd name="connsiteY9" fmla="*/ 669 h 10013"/>
              <a:gd name="connsiteX10" fmla="*/ 164 w 10111"/>
              <a:gd name="connsiteY10" fmla="*/ 8745 h 10013"/>
              <a:gd name="connsiteX11" fmla="*/ 1167 w 10111"/>
              <a:gd name="connsiteY11" fmla="*/ 10013 h 10013"/>
              <a:gd name="connsiteX12" fmla="*/ 9170 w 10111"/>
              <a:gd name="connsiteY12" fmla="*/ 9987 h 10013"/>
              <a:gd name="connsiteX0" fmla="*/ 9170 w 10111"/>
              <a:gd name="connsiteY0" fmla="*/ 9987 h 10013"/>
              <a:gd name="connsiteX1" fmla="*/ 9162 w 10111"/>
              <a:gd name="connsiteY1" fmla="*/ 9793 h 10013"/>
              <a:gd name="connsiteX2" fmla="*/ 9951 w 10111"/>
              <a:gd name="connsiteY2" fmla="*/ 8616 h 10013"/>
              <a:gd name="connsiteX3" fmla="*/ 10111 w 10111"/>
              <a:gd name="connsiteY3" fmla="*/ 8629 h 10013"/>
              <a:gd name="connsiteX4" fmla="*/ 10022 w 10111"/>
              <a:gd name="connsiteY4" fmla="*/ 1410 h 10013"/>
              <a:gd name="connsiteX5" fmla="*/ 9880 w 10111"/>
              <a:gd name="connsiteY5" fmla="*/ 1423 h 10013"/>
              <a:gd name="connsiteX6" fmla="*/ 9037 w 10111"/>
              <a:gd name="connsiteY6" fmla="*/ 142 h 10013"/>
              <a:gd name="connsiteX7" fmla="*/ 9037 w 10111"/>
              <a:gd name="connsiteY7" fmla="*/ 13 h 10013"/>
              <a:gd name="connsiteX8" fmla="*/ 420 w 10111"/>
              <a:gd name="connsiteY8" fmla="*/ 29 h 10013"/>
              <a:gd name="connsiteX9" fmla="*/ 19 w 10111"/>
              <a:gd name="connsiteY9" fmla="*/ 669 h 10013"/>
              <a:gd name="connsiteX10" fmla="*/ 164 w 10111"/>
              <a:gd name="connsiteY10" fmla="*/ 8745 h 10013"/>
              <a:gd name="connsiteX11" fmla="*/ 1167 w 10111"/>
              <a:gd name="connsiteY11" fmla="*/ 10013 h 10013"/>
              <a:gd name="connsiteX12" fmla="*/ 9170 w 10111"/>
              <a:gd name="connsiteY12" fmla="*/ 9987 h 10013"/>
              <a:gd name="connsiteX0" fmla="*/ 9170 w 10111"/>
              <a:gd name="connsiteY0" fmla="*/ 9987 h 10013"/>
              <a:gd name="connsiteX1" fmla="*/ 9162 w 10111"/>
              <a:gd name="connsiteY1" fmla="*/ 9793 h 10013"/>
              <a:gd name="connsiteX2" fmla="*/ 9951 w 10111"/>
              <a:gd name="connsiteY2" fmla="*/ 8616 h 10013"/>
              <a:gd name="connsiteX3" fmla="*/ 10111 w 10111"/>
              <a:gd name="connsiteY3" fmla="*/ 8629 h 10013"/>
              <a:gd name="connsiteX4" fmla="*/ 10022 w 10111"/>
              <a:gd name="connsiteY4" fmla="*/ 1410 h 10013"/>
              <a:gd name="connsiteX5" fmla="*/ 9880 w 10111"/>
              <a:gd name="connsiteY5" fmla="*/ 1423 h 10013"/>
              <a:gd name="connsiteX6" fmla="*/ 9037 w 10111"/>
              <a:gd name="connsiteY6" fmla="*/ 142 h 10013"/>
              <a:gd name="connsiteX7" fmla="*/ 9037 w 10111"/>
              <a:gd name="connsiteY7" fmla="*/ 13 h 10013"/>
              <a:gd name="connsiteX8" fmla="*/ 540 w 10111"/>
              <a:gd name="connsiteY8" fmla="*/ 29 h 10013"/>
              <a:gd name="connsiteX9" fmla="*/ 19 w 10111"/>
              <a:gd name="connsiteY9" fmla="*/ 669 h 10013"/>
              <a:gd name="connsiteX10" fmla="*/ 164 w 10111"/>
              <a:gd name="connsiteY10" fmla="*/ 8745 h 10013"/>
              <a:gd name="connsiteX11" fmla="*/ 1167 w 10111"/>
              <a:gd name="connsiteY11" fmla="*/ 10013 h 10013"/>
              <a:gd name="connsiteX12" fmla="*/ 9170 w 10111"/>
              <a:gd name="connsiteY12" fmla="*/ 9987 h 10013"/>
              <a:gd name="connsiteX0" fmla="*/ 9170 w 10111"/>
              <a:gd name="connsiteY0" fmla="*/ 9987 h 10013"/>
              <a:gd name="connsiteX1" fmla="*/ 9162 w 10111"/>
              <a:gd name="connsiteY1" fmla="*/ 9793 h 10013"/>
              <a:gd name="connsiteX2" fmla="*/ 9951 w 10111"/>
              <a:gd name="connsiteY2" fmla="*/ 8616 h 10013"/>
              <a:gd name="connsiteX3" fmla="*/ 10111 w 10111"/>
              <a:gd name="connsiteY3" fmla="*/ 8629 h 10013"/>
              <a:gd name="connsiteX4" fmla="*/ 10022 w 10111"/>
              <a:gd name="connsiteY4" fmla="*/ 1410 h 10013"/>
              <a:gd name="connsiteX5" fmla="*/ 9880 w 10111"/>
              <a:gd name="connsiteY5" fmla="*/ 1423 h 10013"/>
              <a:gd name="connsiteX6" fmla="*/ 9037 w 10111"/>
              <a:gd name="connsiteY6" fmla="*/ 142 h 10013"/>
              <a:gd name="connsiteX7" fmla="*/ 9037 w 10111"/>
              <a:gd name="connsiteY7" fmla="*/ 13 h 10013"/>
              <a:gd name="connsiteX8" fmla="*/ 540 w 10111"/>
              <a:gd name="connsiteY8" fmla="*/ 29 h 10013"/>
              <a:gd name="connsiteX9" fmla="*/ 19 w 10111"/>
              <a:gd name="connsiteY9" fmla="*/ 803 h 10013"/>
              <a:gd name="connsiteX10" fmla="*/ 164 w 10111"/>
              <a:gd name="connsiteY10" fmla="*/ 8745 h 10013"/>
              <a:gd name="connsiteX11" fmla="*/ 1167 w 10111"/>
              <a:gd name="connsiteY11" fmla="*/ 10013 h 10013"/>
              <a:gd name="connsiteX12" fmla="*/ 9170 w 10111"/>
              <a:gd name="connsiteY12" fmla="*/ 9987 h 10013"/>
              <a:gd name="connsiteX0" fmla="*/ 9170 w 10111"/>
              <a:gd name="connsiteY0" fmla="*/ 9987 h 10013"/>
              <a:gd name="connsiteX1" fmla="*/ 9162 w 10111"/>
              <a:gd name="connsiteY1" fmla="*/ 9793 h 10013"/>
              <a:gd name="connsiteX2" fmla="*/ 9951 w 10111"/>
              <a:gd name="connsiteY2" fmla="*/ 8616 h 10013"/>
              <a:gd name="connsiteX3" fmla="*/ 10111 w 10111"/>
              <a:gd name="connsiteY3" fmla="*/ 8629 h 10013"/>
              <a:gd name="connsiteX4" fmla="*/ 10022 w 10111"/>
              <a:gd name="connsiteY4" fmla="*/ 1410 h 10013"/>
              <a:gd name="connsiteX5" fmla="*/ 9880 w 10111"/>
              <a:gd name="connsiteY5" fmla="*/ 1423 h 10013"/>
              <a:gd name="connsiteX6" fmla="*/ 9037 w 10111"/>
              <a:gd name="connsiteY6" fmla="*/ 142 h 10013"/>
              <a:gd name="connsiteX7" fmla="*/ 9037 w 10111"/>
              <a:gd name="connsiteY7" fmla="*/ 13 h 10013"/>
              <a:gd name="connsiteX8" fmla="*/ 540 w 10111"/>
              <a:gd name="connsiteY8" fmla="*/ 29 h 10013"/>
              <a:gd name="connsiteX9" fmla="*/ 19 w 10111"/>
              <a:gd name="connsiteY9" fmla="*/ 803 h 10013"/>
              <a:gd name="connsiteX10" fmla="*/ 164 w 10111"/>
              <a:gd name="connsiteY10" fmla="*/ 8745 h 10013"/>
              <a:gd name="connsiteX11" fmla="*/ 1167 w 10111"/>
              <a:gd name="connsiteY11" fmla="*/ 10013 h 10013"/>
              <a:gd name="connsiteX12" fmla="*/ 9170 w 10111"/>
              <a:gd name="connsiteY12" fmla="*/ 9987 h 10013"/>
              <a:gd name="connsiteX0" fmla="*/ 9170 w 10111"/>
              <a:gd name="connsiteY0" fmla="*/ 9987 h 10013"/>
              <a:gd name="connsiteX1" fmla="*/ 9162 w 10111"/>
              <a:gd name="connsiteY1" fmla="*/ 9793 h 10013"/>
              <a:gd name="connsiteX2" fmla="*/ 9951 w 10111"/>
              <a:gd name="connsiteY2" fmla="*/ 8616 h 10013"/>
              <a:gd name="connsiteX3" fmla="*/ 10111 w 10111"/>
              <a:gd name="connsiteY3" fmla="*/ 8629 h 10013"/>
              <a:gd name="connsiteX4" fmla="*/ 10022 w 10111"/>
              <a:gd name="connsiteY4" fmla="*/ 1410 h 10013"/>
              <a:gd name="connsiteX5" fmla="*/ 9880 w 10111"/>
              <a:gd name="connsiteY5" fmla="*/ 1423 h 10013"/>
              <a:gd name="connsiteX6" fmla="*/ 9037 w 10111"/>
              <a:gd name="connsiteY6" fmla="*/ 142 h 10013"/>
              <a:gd name="connsiteX7" fmla="*/ 9037 w 10111"/>
              <a:gd name="connsiteY7" fmla="*/ 13 h 10013"/>
              <a:gd name="connsiteX8" fmla="*/ 540 w 10111"/>
              <a:gd name="connsiteY8" fmla="*/ 29 h 10013"/>
              <a:gd name="connsiteX9" fmla="*/ 19 w 10111"/>
              <a:gd name="connsiteY9" fmla="*/ 803 h 10013"/>
              <a:gd name="connsiteX10" fmla="*/ 164 w 10111"/>
              <a:gd name="connsiteY10" fmla="*/ 8745 h 10013"/>
              <a:gd name="connsiteX11" fmla="*/ 1167 w 10111"/>
              <a:gd name="connsiteY11" fmla="*/ 10013 h 10013"/>
              <a:gd name="connsiteX12" fmla="*/ 9170 w 10111"/>
              <a:gd name="connsiteY12" fmla="*/ 9987 h 10013"/>
              <a:gd name="connsiteX0" fmla="*/ 9243 w 10184"/>
              <a:gd name="connsiteY0" fmla="*/ 9987 h 10134"/>
              <a:gd name="connsiteX1" fmla="*/ 9235 w 10184"/>
              <a:gd name="connsiteY1" fmla="*/ 9793 h 10134"/>
              <a:gd name="connsiteX2" fmla="*/ 10024 w 10184"/>
              <a:gd name="connsiteY2" fmla="*/ 8616 h 10134"/>
              <a:gd name="connsiteX3" fmla="*/ 10184 w 10184"/>
              <a:gd name="connsiteY3" fmla="*/ 8629 h 10134"/>
              <a:gd name="connsiteX4" fmla="*/ 10095 w 10184"/>
              <a:gd name="connsiteY4" fmla="*/ 1410 h 10134"/>
              <a:gd name="connsiteX5" fmla="*/ 9953 w 10184"/>
              <a:gd name="connsiteY5" fmla="*/ 1423 h 10134"/>
              <a:gd name="connsiteX6" fmla="*/ 9110 w 10184"/>
              <a:gd name="connsiteY6" fmla="*/ 142 h 10134"/>
              <a:gd name="connsiteX7" fmla="*/ 9110 w 10184"/>
              <a:gd name="connsiteY7" fmla="*/ 13 h 10134"/>
              <a:gd name="connsiteX8" fmla="*/ 613 w 10184"/>
              <a:gd name="connsiteY8" fmla="*/ 29 h 10134"/>
              <a:gd name="connsiteX9" fmla="*/ 92 w 10184"/>
              <a:gd name="connsiteY9" fmla="*/ 803 h 10134"/>
              <a:gd name="connsiteX10" fmla="*/ 93 w 10184"/>
              <a:gd name="connsiteY10" fmla="*/ 9253 h 10134"/>
              <a:gd name="connsiteX11" fmla="*/ 1240 w 10184"/>
              <a:gd name="connsiteY11" fmla="*/ 10013 h 10134"/>
              <a:gd name="connsiteX12" fmla="*/ 9243 w 10184"/>
              <a:gd name="connsiteY12" fmla="*/ 9987 h 10134"/>
              <a:gd name="connsiteX0" fmla="*/ 9243 w 10184"/>
              <a:gd name="connsiteY0" fmla="*/ 9987 h 10134"/>
              <a:gd name="connsiteX1" fmla="*/ 9235 w 10184"/>
              <a:gd name="connsiteY1" fmla="*/ 9793 h 10134"/>
              <a:gd name="connsiteX2" fmla="*/ 10024 w 10184"/>
              <a:gd name="connsiteY2" fmla="*/ 8616 h 10134"/>
              <a:gd name="connsiteX3" fmla="*/ 10184 w 10184"/>
              <a:gd name="connsiteY3" fmla="*/ 8629 h 10134"/>
              <a:gd name="connsiteX4" fmla="*/ 10095 w 10184"/>
              <a:gd name="connsiteY4" fmla="*/ 1410 h 10134"/>
              <a:gd name="connsiteX5" fmla="*/ 9953 w 10184"/>
              <a:gd name="connsiteY5" fmla="*/ 1423 h 10134"/>
              <a:gd name="connsiteX6" fmla="*/ 9110 w 10184"/>
              <a:gd name="connsiteY6" fmla="*/ 142 h 10134"/>
              <a:gd name="connsiteX7" fmla="*/ 9110 w 10184"/>
              <a:gd name="connsiteY7" fmla="*/ 13 h 10134"/>
              <a:gd name="connsiteX8" fmla="*/ 613 w 10184"/>
              <a:gd name="connsiteY8" fmla="*/ 29 h 10134"/>
              <a:gd name="connsiteX9" fmla="*/ 92 w 10184"/>
              <a:gd name="connsiteY9" fmla="*/ 803 h 10134"/>
              <a:gd name="connsiteX10" fmla="*/ 93 w 10184"/>
              <a:gd name="connsiteY10" fmla="*/ 9253 h 10134"/>
              <a:gd name="connsiteX11" fmla="*/ 1240 w 10184"/>
              <a:gd name="connsiteY11" fmla="*/ 10013 h 10134"/>
              <a:gd name="connsiteX12" fmla="*/ 9243 w 10184"/>
              <a:gd name="connsiteY12" fmla="*/ 9987 h 10134"/>
              <a:gd name="connsiteX0" fmla="*/ 9243 w 10184"/>
              <a:gd name="connsiteY0" fmla="*/ 9987 h 10013"/>
              <a:gd name="connsiteX1" fmla="*/ 9235 w 10184"/>
              <a:gd name="connsiteY1" fmla="*/ 9793 h 10013"/>
              <a:gd name="connsiteX2" fmla="*/ 10024 w 10184"/>
              <a:gd name="connsiteY2" fmla="*/ 8616 h 10013"/>
              <a:gd name="connsiteX3" fmla="*/ 10184 w 10184"/>
              <a:gd name="connsiteY3" fmla="*/ 8629 h 10013"/>
              <a:gd name="connsiteX4" fmla="*/ 10095 w 10184"/>
              <a:gd name="connsiteY4" fmla="*/ 1410 h 10013"/>
              <a:gd name="connsiteX5" fmla="*/ 9953 w 10184"/>
              <a:gd name="connsiteY5" fmla="*/ 1423 h 10013"/>
              <a:gd name="connsiteX6" fmla="*/ 9110 w 10184"/>
              <a:gd name="connsiteY6" fmla="*/ 142 h 10013"/>
              <a:gd name="connsiteX7" fmla="*/ 9110 w 10184"/>
              <a:gd name="connsiteY7" fmla="*/ 13 h 10013"/>
              <a:gd name="connsiteX8" fmla="*/ 613 w 10184"/>
              <a:gd name="connsiteY8" fmla="*/ 29 h 10013"/>
              <a:gd name="connsiteX9" fmla="*/ 92 w 10184"/>
              <a:gd name="connsiteY9" fmla="*/ 803 h 10013"/>
              <a:gd name="connsiteX10" fmla="*/ 93 w 10184"/>
              <a:gd name="connsiteY10" fmla="*/ 9253 h 10013"/>
              <a:gd name="connsiteX11" fmla="*/ 1240 w 10184"/>
              <a:gd name="connsiteY11" fmla="*/ 10013 h 10013"/>
              <a:gd name="connsiteX12" fmla="*/ 9243 w 10184"/>
              <a:gd name="connsiteY12" fmla="*/ 9987 h 10013"/>
              <a:gd name="connsiteX0" fmla="*/ 9355 w 10296"/>
              <a:gd name="connsiteY0" fmla="*/ 9987 h 10079"/>
              <a:gd name="connsiteX1" fmla="*/ 9347 w 10296"/>
              <a:gd name="connsiteY1" fmla="*/ 9793 h 10079"/>
              <a:gd name="connsiteX2" fmla="*/ 10136 w 10296"/>
              <a:gd name="connsiteY2" fmla="*/ 8616 h 10079"/>
              <a:gd name="connsiteX3" fmla="*/ 10296 w 10296"/>
              <a:gd name="connsiteY3" fmla="*/ 8629 h 10079"/>
              <a:gd name="connsiteX4" fmla="*/ 10207 w 10296"/>
              <a:gd name="connsiteY4" fmla="*/ 1410 h 10079"/>
              <a:gd name="connsiteX5" fmla="*/ 10065 w 10296"/>
              <a:gd name="connsiteY5" fmla="*/ 1423 h 10079"/>
              <a:gd name="connsiteX6" fmla="*/ 9222 w 10296"/>
              <a:gd name="connsiteY6" fmla="*/ 142 h 10079"/>
              <a:gd name="connsiteX7" fmla="*/ 9222 w 10296"/>
              <a:gd name="connsiteY7" fmla="*/ 13 h 10079"/>
              <a:gd name="connsiteX8" fmla="*/ 725 w 10296"/>
              <a:gd name="connsiteY8" fmla="*/ 29 h 10079"/>
              <a:gd name="connsiteX9" fmla="*/ 204 w 10296"/>
              <a:gd name="connsiteY9" fmla="*/ 803 h 10079"/>
              <a:gd name="connsiteX10" fmla="*/ 205 w 10296"/>
              <a:gd name="connsiteY10" fmla="*/ 9253 h 10079"/>
              <a:gd name="connsiteX11" fmla="*/ 760 w 10296"/>
              <a:gd name="connsiteY11" fmla="*/ 10079 h 10079"/>
              <a:gd name="connsiteX12" fmla="*/ 9355 w 10296"/>
              <a:gd name="connsiteY12" fmla="*/ 9987 h 10079"/>
              <a:gd name="connsiteX0" fmla="*/ 9361 w 10302"/>
              <a:gd name="connsiteY0" fmla="*/ 9987 h 10079"/>
              <a:gd name="connsiteX1" fmla="*/ 9353 w 10302"/>
              <a:gd name="connsiteY1" fmla="*/ 9793 h 10079"/>
              <a:gd name="connsiteX2" fmla="*/ 10142 w 10302"/>
              <a:gd name="connsiteY2" fmla="*/ 8616 h 10079"/>
              <a:gd name="connsiteX3" fmla="*/ 10302 w 10302"/>
              <a:gd name="connsiteY3" fmla="*/ 8629 h 10079"/>
              <a:gd name="connsiteX4" fmla="*/ 10213 w 10302"/>
              <a:gd name="connsiteY4" fmla="*/ 1410 h 10079"/>
              <a:gd name="connsiteX5" fmla="*/ 10071 w 10302"/>
              <a:gd name="connsiteY5" fmla="*/ 1423 h 10079"/>
              <a:gd name="connsiteX6" fmla="*/ 9228 w 10302"/>
              <a:gd name="connsiteY6" fmla="*/ 142 h 10079"/>
              <a:gd name="connsiteX7" fmla="*/ 9228 w 10302"/>
              <a:gd name="connsiteY7" fmla="*/ 13 h 10079"/>
              <a:gd name="connsiteX8" fmla="*/ 731 w 10302"/>
              <a:gd name="connsiteY8" fmla="*/ 29 h 10079"/>
              <a:gd name="connsiteX9" fmla="*/ 210 w 10302"/>
              <a:gd name="connsiteY9" fmla="*/ 803 h 10079"/>
              <a:gd name="connsiteX10" fmla="*/ 211 w 10302"/>
              <a:gd name="connsiteY10" fmla="*/ 9253 h 10079"/>
              <a:gd name="connsiteX11" fmla="*/ 766 w 10302"/>
              <a:gd name="connsiteY11" fmla="*/ 10079 h 10079"/>
              <a:gd name="connsiteX12" fmla="*/ 9361 w 10302"/>
              <a:gd name="connsiteY12" fmla="*/ 9987 h 10079"/>
              <a:gd name="connsiteX0" fmla="*/ 9361 w 10302"/>
              <a:gd name="connsiteY0" fmla="*/ 9987 h 10079"/>
              <a:gd name="connsiteX1" fmla="*/ 9353 w 10302"/>
              <a:gd name="connsiteY1" fmla="*/ 9793 h 10079"/>
              <a:gd name="connsiteX2" fmla="*/ 10142 w 10302"/>
              <a:gd name="connsiteY2" fmla="*/ 8616 h 10079"/>
              <a:gd name="connsiteX3" fmla="*/ 10302 w 10302"/>
              <a:gd name="connsiteY3" fmla="*/ 8629 h 10079"/>
              <a:gd name="connsiteX4" fmla="*/ 10213 w 10302"/>
              <a:gd name="connsiteY4" fmla="*/ 1410 h 10079"/>
              <a:gd name="connsiteX5" fmla="*/ 10071 w 10302"/>
              <a:gd name="connsiteY5" fmla="*/ 1423 h 10079"/>
              <a:gd name="connsiteX6" fmla="*/ 9228 w 10302"/>
              <a:gd name="connsiteY6" fmla="*/ 142 h 10079"/>
              <a:gd name="connsiteX7" fmla="*/ 9228 w 10302"/>
              <a:gd name="connsiteY7" fmla="*/ 13 h 10079"/>
              <a:gd name="connsiteX8" fmla="*/ 731 w 10302"/>
              <a:gd name="connsiteY8" fmla="*/ 29 h 10079"/>
              <a:gd name="connsiteX9" fmla="*/ 210 w 10302"/>
              <a:gd name="connsiteY9" fmla="*/ 803 h 10079"/>
              <a:gd name="connsiteX10" fmla="*/ 211 w 10302"/>
              <a:gd name="connsiteY10" fmla="*/ 9253 h 10079"/>
              <a:gd name="connsiteX11" fmla="*/ 766 w 10302"/>
              <a:gd name="connsiteY11" fmla="*/ 10079 h 10079"/>
              <a:gd name="connsiteX12" fmla="*/ 9361 w 10302"/>
              <a:gd name="connsiteY12" fmla="*/ 9987 h 10079"/>
              <a:gd name="connsiteX0" fmla="*/ 9244 w 10185"/>
              <a:gd name="connsiteY0" fmla="*/ 9987 h 10079"/>
              <a:gd name="connsiteX1" fmla="*/ 9236 w 10185"/>
              <a:gd name="connsiteY1" fmla="*/ 9793 h 10079"/>
              <a:gd name="connsiteX2" fmla="*/ 10025 w 10185"/>
              <a:gd name="connsiteY2" fmla="*/ 8616 h 10079"/>
              <a:gd name="connsiteX3" fmla="*/ 10185 w 10185"/>
              <a:gd name="connsiteY3" fmla="*/ 8629 h 10079"/>
              <a:gd name="connsiteX4" fmla="*/ 10096 w 10185"/>
              <a:gd name="connsiteY4" fmla="*/ 1410 h 10079"/>
              <a:gd name="connsiteX5" fmla="*/ 9954 w 10185"/>
              <a:gd name="connsiteY5" fmla="*/ 1423 h 10079"/>
              <a:gd name="connsiteX6" fmla="*/ 9111 w 10185"/>
              <a:gd name="connsiteY6" fmla="*/ 142 h 10079"/>
              <a:gd name="connsiteX7" fmla="*/ 9111 w 10185"/>
              <a:gd name="connsiteY7" fmla="*/ 13 h 10079"/>
              <a:gd name="connsiteX8" fmla="*/ 614 w 10185"/>
              <a:gd name="connsiteY8" fmla="*/ 29 h 10079"/>
              <a:gd name="connsiteX9" fmla="*/ 93 w 10185"/>
              <a:gd name="connsiteY9" fmla="*/ 803 h 10079"/>
              <a:gd name="connsiteX10" fmla="*/ 94 w 10185"/>
              <a:gd name="connsiteY10" fmla="*/ 9253 h 10079"/>
              <a:gd name="connsiteX11" fmla="*/ 649 w 10185"/>
              <a:gd name="connsiteY11" fmla="*/ 10079 h 10079"/>
              <a:gd name="connsiteX12" fmla="*/ 9244 w 10185"/>
              <a:gd name="connsiteY12" fmla="*/ 9987 h 10079"/>
              <a:gd name="connsiteX0" fmla="*/ 9244 w 10185"/>
              <a:gd name="connsiteY0" fmla="*/ 9987 h 10079"/>
              <a:gd name="connsiteX1" fmla="*/ 9236 w 10185"/>
              <a:gd name="connsiteY1" fmla="*/ 9793 h 10079"/>
              <a:gd name="connsiteX2" fmla="*/ 10025 w 10185"/>
              <a:gd name="connsiteY2" fmla="*/ 8616 h 10079"/>
              <a:gd name="connsiteX3" fmla="*/ 10185 w 10185"/>
              <a:gd name="connsiteY3" fmla="*/ 8629 h 10079"/>
              <a:gd name="connsiteX4" fmla="*/ 10096 w 10185"/>
              <a:gd name="connsiteY4" fmla="*/ 1410 h 10079"/>
              <a:gd name="connsiteX5" fmla="*/ 9954 w 10185"/>
              <a:gd name="connsiteY5" fmla="*/ 1423 h 10079"/>
              <a:gd name="connsiteX6" fmla="*/ 9111 w 10185"/>
              <a:gd name="connsiteY6" fmla="*/ 142 h 10079"/>
              <a:gd name="connsiteX7" fmla="*/ 9111 w 10185"/>
              <a:gd name="connsiteY7" fmla="*/ 13 h 10079"/>
              <a:gd name="connsiteX8" fmla="*/ 614 w 10185"/>
              <a:gd name="connsiteY8" fmla="*/ 29 h 10079"/>
              <a:gd name="connsiteX9" fmla="*/ 93 w 10185"/>
              <a:gd name="connsiteY9" fmla="*/ 803 h 10079"/>
              <a:gd name="connsiteX10" fmla="*/ 94 w 10185"/>
              <a:gd name="connsiteY10" fmla="*/ 9253 h 10079"/>
              <a:gd name="connsiteX11" fmla="*/ 649 w 10185"/>
              <a:gd name="connsiteY11" fmla="*/ 10079 h 10079"/>
              <a:gd name="connsiteX12" fmla="*/ 9244 w 10185"/>
              <a:gd name="connsiteY12" fmla="*/ 9987 h 10079"/>
              <a:gd name="connsiteX0" fmla="*/ 9244 w 10185"/>
              <a:gd name="connsiteY0" fmla="*/ 9987 h 10079"/>
              <a:gd name="connsiteX1" fmla="*/ 9236 w 10185"/>
              <a:gd name="connsiteY1" fmla="*/ 9793 h 10079"/>
              <a:gd name="connsiteX2" fmla="*/ 10025 w 10185"/>
              <a:gd name="connsiteY2" fmla="*/ 8616 h 10079"/>
              <a:gd name="connsiteX3" fmla="*/ 10185 w 10185"/>
              <a:gd name="connsiteY3" fmla="*/ 8629 h 10079"/>
              <a:gd name="connsiteX4" fmla="*/ 10096 w 10185"/>
              <a:gd name="connsiteY4" fmla="*/ 1410 h 10079"/>
              <a:gd name="connsiteX5" fmla="*/ 9954 w 10185"/>
              <a:gd name="connsiteY5" fmla="*/ 1423 h 10079"/>
              <a:gd name="connsiteX6" fmla="*/ 9111 w 10185"/>
              <a:gd name="connsiteY6" fmla="*/ 142 h 10079"/>
              <a:gd name="connsiteX7" fmla="*/ 9111 w 10185"/>
              <a:gd name="connsiteY7" fmla="*/ 13 h 10079"/>
              <a:gd name="connsiteX8" fmla="*/ 614 w 10185"/>
              <a:gd name="connsiteY8" fmla="*/ 29 h 10079"/>
              <a:gd name="connsiteX9" fmla="*/ 93 w 10185"/>
              <a:gd name="connsiteY9" fmla="*/ 803 h 10079"/>
              <a:gd name="connsiteX10" fmla="*/ 94 w 10185"/>
              <a:gd name="connsiteY10" fmla="*/ 9253 h 10079"/>
              <a:gd name="connsiteX11" fmla="*/ 649 w 10185"/>
              <a:gd name="connsiteY11" fmla="*/ 10079 h 10079"/>
              <a:gd name="connsiteX12" fmla="*/ 9244 w 10185"/>
              <a:gd name="connsiteY12" fmla="*/ 9987 h 10079"/>
              <a:gd name="connsiteX0" fmla="*/ 9241 w 10182"/>
              <a:gd name="connsiteY0" fmla="*/ 9987 h 10079"/>
              <a:gd name="connsiteX1" fmla="*/ 9233 w 10182"/>
              <a:gd name="connsiteY1" fmla="*/ 9793 h 10079"/>
              <a:gd name="connsiteX2" fmla="*/ 10022 w 10182"/>
              <a:gd name="connsiteY2" fmla="*/ 8616 h 10079"/>
              <a:gd name="connsiteX3" fmla="*/ 10182 w 10182"/>
              <a:gd name="connsiteY3" fmla="*/ 8629 h 10079"/>
              <a:gd name="connsiteX4" fmla="*/ 10093 w 10182"/>
              <a:gd name="connsiteY4" fmla="*/ 1410 h 10079"/>
              <a:gd name="connsiteX5" fmla="*/ 9951 w 10182"/>
              <a:gd name="connsiteY5" fmla="*/ 1423 h 10079"/>
              <a:gd name="connsiteX6" fmla="*/ 9108 w 10182"/>
              <a:gd name="connsiteY6" fmla="*/ 142 h 10079"/>
              <a:gd name="connsiteX7" fmla="*/ 9108 w 10182"/>
              <a:gd name="connsiteY7" fmla="*/ 13 h 10079"/>
              <a:gd name="connsiteX8" fmla="*/ 611 w 10182"/>
              <a:gd name="connsiteY8" fmla="*/ 29 h 10079"/>
              <a:gd name="connsiteX9" fmla="*/ 90 w 10182"/>
              <a:gd name="connsiteY9" fmla="*/ 803 h 10079"/>
              <a:gd name="connsiteX10" fmla="*/ 95 w 10182"/>
              <a:gd name="connsiteY10" fmla="*/ 9281 h 10079"/>
              <a:gd name="connsiteX11" fmla="*/ 646 w 10182"/>
              <a:gd name="connsiteY11" fmla="*/ 10079 h 10079"/>
              <a:gd name="connsiteX12" fmla="*/ 9241 w 10182"/>
              <a:gd name="connsiteY12" fmla="*/ 9987 h 10079"/>
              <a:gd name="connsiteX0" fmla="*/ 9241 w 10182"/>
              <a:gd name="connsiteY0" fmla="*/ 9987 h 10079"/>
              <a:gd name="connsiteX1" fmla="*/ 9233 w 10182"/>
              <a:gd name="connsiteY1" fmla="*/ 9793 h 10079"/>
              <a:gd name="connsiteX2" fmla="*/ 10022 w 10182"/>
              <a:gd name="connsiteY2" fmla="*/ 8616 h 10079"/>
              <a:gd name="connsiteX3" fmla="*/ 10182 w 10182"/>
              <a:gd name="connsiteY3" fmla="*/ 8629 h 10079"/>
              <a:gd name="connsiteX4" fmla="*/ 10093 w 10182"/>
              <a:gd name="connsiteY4" fmla="*/ 1410 h 10079"/>
              <a:gd name="connsiteX5" fmla="*/ 9951 w 10182"/>
              <a:gd name="connsiteY5" fmla="*/ 1423 h 10079"/>
              <a:gd name="connsiteX6" fmla="*/ 9108 w 10182"/>
              <a:gd name="connsiteY6" fmla="*/ 142 h 10079"/>
              <a:gd name="connsiteX7" fmla="*/ 9108 w 10182"/>
              <a:gd name="connsiteY7" fmla="*/ 13 h 10079"/>
              <a:gd name="connsiteX8" fmla="*/ 611 w 10182"/>
              <a:gd name="connsiteY8" fmla="*/ 29 h 10079"/>
              <a:gd name="connsiteX9" fmla="*/ 90 w 10182"/>
              <a:gd name="connsiteY9" fmla="*/ 803 h 10079"/>
              <a:gd name="connsiteX10" fmla="*/ 95 w 10182"/>
              <a:gd name="connsiteY10" fmla="*/ 9281 h 10079"/>
              <a:gd name="connsiteX11" fmla="*/ 646 w 10182"/>
              <a:gd name="connsiteY11" fmla="*/ 10079 h 10079"/>
              <a:gd name="connsiteX12" fmla="*/ 9241 w 10182"/>
              <a:gd name="connsiteY12" fmla="*/ 9987 h 10079"/>
              <a:gd name="connsiteX0" fmla="*/ 9243 w 10184"/>
              <a:gd name="connsiteY0" fmla="*/ 9987 h 10079"/>
              <a:gd name="connsiteX1" fmla="*/ 9235 w 10184"/>
              <a:gd name="connsiteY1" fmla="*/ 9793 h 10079"/>
              <a:gd name="connsiteX2" fmla="*/ 10024 w 10184"/>
              <a:gd name="connsiteY2" fmla="*/ 8616 h 10079"/>
              <a:gd name="connsiteX3" fmla="*/ 10184 w 10184"/>
              <a:gd name="connsiteY3" fmla="*/ 8629 h 10079"/>
              <a:gd name="connsiteX4" fmla="*/ 10095 w 10184"/>
              <a:gd name="connsiteY4" fmla="*/ 1410 h 10079"/>
              <a:gd name="connsiteX5" fmla="*/ 9953 w 10184"/>
              <a:gd name="connsiteY5" fmla="*/ 1423 h 10079"/>
              <a:gd name="connsiteX6" fmla="*/ 9110 w 10184"/>
              <a:gd name="connsiteY6" fmla="*/ 142 h 10079"/>
              <a:gd name="connsiteX7" fmla="*/ 9110 w 10184"/>
              <a:gd name="connsiteY7" fmla="*/ 13 h 10079"/>
              <a:gd name="connsiteX8" fmla="*/ 613 w 10184"/>
              <a:gd name="connsiteY8" fmla="*/ 29 h 10079"/>
              <a:gd name="connsiteX9" fmla="*/ 92 w 10184"/>
              <a:gd name="connsiteY9" fmla="*/ 803 h 10079"/>
              <a:gd name="connsiteX10" fmla="*/ 93 w 10184"/>
              <a:gd name="connsiteY10" fmla="*/ 9281 h 10079"/>
              <a:gd name="connsiteX11" fmla="*/ 648 w 10184"/>
              <a:gd name="connsiteY11" fmla="*/ 10079 h 10079"/>
              <a:gd name="connsiteX12" fmla="*/ 9243 w 10184"/>
              <a:gd name="connsiteY12" fmla="*/ 9987 h 10079"/>
              <a:gd name="connsiteX0" fmla="*/ 9243 w 10184"/>
              <a:gd name="connsiteY0" fmla="*/ 9987 h 10079"/>
              <a:gd name="connsiteX1" fmla="*/ 9235 w 10184"/>
              <a:gd name="connsiteY1" fmla="*/ 9793 h 10079"/>
              <a:gd name="connsiteX2" fmla="*/ 10024 w 10184"/>
              <a:gd name="connsiteY2" fmla="*/ 8616 h 10079"/>
              <a:gd name="connsiteX3" fmla="*/ 10184 w 10184"/>
              <a:gd name="connsiteY3" fmla="*/ 8629 h 10079"/>
              <a:gd name="connsiteX4" fmla="*/ 10095 w 10184"/>
              <a:gd name="connsiteY4" fmla="*/ 1410 h 10079"/>
              <a:gd name="connsiteX5" fmla="*/ 9953 w 10184"/>
              <a:gd name="connsiteY5" fmla="*/ 1423 h 10079"/>
              <a:gd name="connsiteX6" fmla="*/ 9110 w 10184"/>
              <a:gd name="connsiteY6" fmla="*/ 142 h 10079"/>
              <a:gd name="connsiteX7" fmla="*/ 9110 w 10184"/>
              <a:gd name="connsiteY7" fmla="*/ 13 h 10079"/>
              <a:gd name="connsiteX8" fmla="*/ 613 w 10184"/>
              <a:gd name="connsiteY8" fmla="*/ 29 h 10079"/>
              <a:gd name="connsiteX9" fmla="*/ 92 w 10184"/>
              <a:gd name="connsiteY9" fmla="*/ 803 h 10079"/>
              <a:gd name="connsiteX10" fmla="*/ 93 w 10184"/>
              <a:gd name="connsiteY10" fmla="*/ 9281 h 10079"/>
              <a:gd name="connsiteX11" fmla="*/ 648 w 10184"/>
              <a:gd name="connsiteY11" fmla="*/ 10079 h 10079"/>
              <a:gd name="connsiteX12" fmla="*/ 9243 w 10184"/>
              <a:gd name="connsiteY12" fmla="*/ 9987 h 10079"/>
              <a:gd name="connsiteX0" fmla="*/ 9151 w 10092"/>
              <a:gd name="connsiteY0" fmla="*/ 9987 h 10079"/>
              <a:gd name="connsiteX1" fmla="*/ 9143 w 10092"/>
              <a:gd name="connsiteY1" fmla="*/ 9793 h 10079"/>
              <a:gd name="connsiteX2" fmla="*/ 9932 w 10092"/>
              <a:gd name="connsiteY2" fmla="*/ 8616 h 10079"/>
              <a:gd name="connsiteX3" fmla="*/ 10092 w 10092"/>
              <a:gd name="connsiteY3" fmla="*/ 8629 h 10079"/>
              <a:gd name="connsiteX4" fmla="*/ 10003 w 10092"/>
              <a:gd name="connsiteY4" fmla="*/ 1410 h 10079"/>
              <a:gd name="connsiteX5" fmla="*/ 9861 w 10092"/>
              <a:gd name="connsiteY5" fmla="*/ 1423 h 10079"/>
              <a:gd name="connsiteX6" fmla="*/ 9018 w 10092"/>
              <a:gd name="connsiteY6" fmla="*/ 142 h 10079"/>
              <a:gd name="connsiteX7" fmla="*/ 9018 w 10092"/>
              <a:gd name="connsiteY7" fmla="*/ 13 h 10079"/>
              <a:gd name="connsiteX8" fmla="*/ 521 w 10092"/>
              <a:gd name="connsiteY8" fmla="*/ 29 h 10079"/>
              <a:gd name="connsiteX9" fmla="*/ 0 w 10092"/>
              <a:gd name="connsiteY9" fmla="*/ 803 h 10079"/>
              <a:gd name="connsiteX10" fmla="*/ 1 w 10092"/>
              <a:gd name="connsiteY10" fmla="*/ 9281 h 10079"/>
              <a:gd name="connsiteX11" fmla="*/ 556 w 10092"/>
              <a:gd name="connsiteY11" fmla="*/ 10079 h 10079"/>
              <a:gd name="connsiteX12" fmla="*/ 9151 w 10092"/>
              <a:gd name="connsiteY12" fmla="*/ 9987 h 10079"/>
              <a:gd name="connsiteX0" fmla="*/ 9151 w 10092"/>
              <a:gd name="connsiteY0" fmla="*/ 10081 h 10173"/>
              <a:gd name="connsiteX1" fmla="*/ 9143 w 10092"/>
              <a:gd name="connsiteY1" fmla="*/ 9887 h 10173"/>
              <a:gd name="connsiteX2" fmla="*/ 9932 w 10092"/>
              <a:gd name="connsiteY2" fmla="*/ 8710 h 10173"/>
              <a:gd name="connsiteX3" fmla="*/ 10092 w 10092"/>
              <a:gd name="connsiteY3" fmla="*/ 8723 h 10173"/>
              <a:gd name="connsiteX4" fmla="*/ 10003 w 10092"/>
              <a:gd name="connsiteY4" fmla="*/ 1504 h 10173"/>
              <a:gd name="connsiteX5" fmla="*/ 9861 w 10092"/>
              <a:gd name="connsiteY5" fmla="*/ 1517 h 10173"/>
              <a:gd name="connsiteX6" fmla="*/ 9018 w 10092"/>
              <a:gd name="connsiteY6" fmla="*/ 107 h 10173"/>
              <a:gd name="connsiteX7" fmla="*/ 521 w 10092"/>
              <a:gd name="connsiteY7" fmla="*/ 123 h 10173"/>
              <a:gd name="connsiteX8" fmla="*/ 0 w 10092"/>
              <a:gd name="connsiteY8" fmla="*/ 897 h 10173"/>
              <a:gd name="connsiteX9" fmla="*/ 1 w 10092"/>
              <a:gd name="connsiteY9" fmla="*/ 9375 h 10173"/>
              <a:gd name="connsiteX10" fmla="*/ 556 w 10092"/>
              <a:gd name="connsiteY10" fmla="*/ 10173 h 10173"/>
              <a:gd name="connsiteX11" fmla="*/ 9151 w 10092"/>
              <a:gd name="connsiteY11" fmla="*/ 10081 h 10173"/>
              <a:gd name="connsiteX0" fmla="*/ 9151 w 10092"/>
              <a:gd name="connsiteY0" fmla="*/ 10081 h 10173"/>
              <a:gd name="connsiteX1" fmla="*/ 9143 w 10092"/>
              <a:gd name="connsiteY1" fmla="*/ 9887 h 10173"/>
              <a:gd name="connsiteX2" fmla="*/ 9932 w 10092"/>
              <a:gd name="connsiteY2" fmla="*/ 8710 h 10173"/>
              <a:gd name="connsiteX3" fmla="*/ 10092 w 10092"/>
              <a:gd name="connsiteY3" fmla="*/ 8723 h 10173"/>
              <a:gd name="connsiteX4" fmla="*/ 10003 w 10092"/>
              <a:gd name="connsiteY4" fmla="*/ 1504 h 10173"/>
              <a:gd name="connsiteX5" fmla="*/ 9861 w 10092"/>
              <a:gd name="connsiteY5" fmla="*/ 1517 h 10173"/>
              <a:gd name="connsiteX6" fmla="*/ 9018 w 10092"/>
              <a:gd name="connsiteY6" fmla="*/ 107 h 10173"/>
              <a:gd name="connsiteX7" fmla="*/ 521 w 10092"/>
              <a:gd name="connsiteY7" fmla="*/ 123 h 10173"/>
              <a:gd name="connsiteX8" fmla="*/ 0 w 10092"/>
              <a:gd name="connsiteY8" fmla="*/ 897 h 10173"/>
              <a:gd name="connsiteX9" fmla="*/ 1 w 10092"/>
              <a:gd name="connsiteY9" fmla="*/ 9375 h 10173"/>
              <a:gd name="connsiteX10" fmla="*/ 556 w 10092"/>
              <a:gd name="connsiteY10" fmla="*/ 10173 h 10173"/>
              <a:gd name="connsiteX11" fmla="*/ 9151 w 10092"/>
              <a:gd name="connsiteY11" fmla="*/ 10081 h 10173"/>
              <a:gd name="connsiteX0" fmla="*/ 9151 w 10092"/>
              <a:gd name="connsiteY0" fmla="*/ 10081 h 10173"/>
              <a:gd name="connsiteX1" fmla="*/ 9143 w 10092"/>
              <a:gd name="connsiteY1" fmla="*/ 9887 h 10173"/>
              <a:gd name="connsiteX2" fmla="*/ 9932 w 10092"/>
              <a:gd name="connsiteY2" fmla="*/ 8710 h 10173"/>
              <a:gd name="connsiteX3" fmla="*/ 10092 w 10092"/>
              <a:gd name="connsiteY3" fmla="*/ 8723 h 10173"/>
              <a:gd name="connsiteX4" fmla="*/ 10003 w 10092"/>
              <a:gd name="connsiteY4" fmla="*/ 1504 h 10173"/>
              <a:gd name="connsiteX5" fmla="*/ 9861 w 10092"/>
              <a:gd name="connsiteY5" fmla="*/ 1517 h 10173"/>
              <a:gd name="connsiteX6" fmla="*/ 9018 w 10092"/>
              <a:gd name="connsiteY6" fmla="*/ 107 h 10173"/>
              <a:gd name="connsiteX7" fmla="*/ 521 w 10092"/>
              <a:gd name="connsiteY7" fmla="*/ 123 h 10173"/>
              <a:gd name="connsiteX8" fmla="*/ 0 w 10092"/>
              <a:gd name="connsiteY8" fmla="*/ 897 h 10173"/>
              <a:gd name="connsiteX9" fmla="*/ 1 w 10092"/>
              <a:gd name="connsiteY9" fmla="*/ 9375 h 10173"/>
              <a:gd name="connsiteX10" fmla="*/ 556 w 10092"/>
              <a:gd name="connsiteY10" fmla="*/ 10173 h 10173"/>
              <a:gd name="connsiteX11" fmla="*/ 9151 w 10092"/>
              <a:gd name="connsiteY11" fmla="*/ 10081 h 10173"/>
              <a:gd name="connsiteX0" fmla="*/ 9151 w 10092"/>
              <a:gd name="connsiteY0" fmla="*/ 10081 h 10173"/>
              <a:gd name="connsiteX1" fmla="*/ 9143 w 10092"/>
              <a:gd name="connsiteY1" fmla="*/ 9887 h 10173"/>
              <a:gd name="connsiteX2" fmla="*/ 9932 w 10092"/>
              <a:gd name="connsiteY2" fmla="*/ 8710 h 10173"/>
              <a:gd name="connsiteX3" fmla="*/ 10092 w 10092"/>
              <a:gd name="connsiteY3" fmla="*/ 8723 h 10173"/>
              <a:gd name="connsiteX4" fmla="*/ 9861 w 10092"/>
              <a:gd name="connsiteY4" fmla="*/ 1517 h 10173"/>
              <a:gd name="connsiteX5" fmla="*/ 9018 w 10092"/>
              <a:gd name="connsiteY5" fmla="*/ 107 h 10173"/>
              <a:gd name="connsiteX6" fmla="*/ 521 w 10092"/>
              <a:gd name="connsiteY6" fmla="*/ 123 h 10173"/>
              <a:gd name="connsiteX7" fmla="*/ 0 w 10092"/>
              <a:gd name="connsiteY7" fmla="*/ 897 h 10173"/>
              <a:gd name="connsiteX8" fmla="*/ 1 w 10092"/>
              <a:gd name="connsiteY8" fmla="*/ 9375 h 10173"/>
              <a:gd name="connsiteX9" fmla="*/ 556 w 10092"/>
              <a:gd name="connsiteY9" fmla="*/ 10173 h 10173"/>
              <a:gd name="connsiteX10" fmla="*/ 9151 w 10092"/>
              <a:gd name="connsiteY10" fmla="*/ 10081 h 10173"/>
              <a:gd name="connsiteX0" fmla="*/ 9151 w 10273"/>
              <a:gd name="connsiteY0" fmla="*/ 10062 h 10154"/>
              <a:gd name="connsiteX1" fmla="*/ 9143 w 10273"/>
              <a:gd name="connsiteY1" fmla="*/ 9868 h 10154"/>
              <a:gd name="connsiteX2" fmla="*/ 9932 w 10273"/>
              <a:gd name="connsiteY2" fmla="*/ 8691 h 10154"/>
              <a:gd name="connsiteX3" fmla="*/ 10092 w 10273"/>
              <a:gd name="connsiteY3" fmla="*/ 8704 h 10154"/>
              <a:gd name="connsiteX4" fmla="*/ 9861 w 10273"/>
              <a:gd name="connsiteY4" fmla="*/ 1498 h 10154"/>
              <a:gd name="connsiteX5" fmla="*/ 9532 w 10273"/>
              <a:gd name="connsiteY5" fmla="*/ 116 h 10154"/>
              <a:gd name="connsiteX6" fmla="*/ 521 w 10273"/>
              <a:gd name="connsiteY6" fmla="*/ 104 h 10154"/>
              <a:gd name="connsiteX7" fmla="*/ 0 w 10273"/>
              <a:gd name="connsiteY7" fmla="*/ 878 h 10154"/>
              <a:gd name="connsiteX8" fmla="*/ 1 w 10273"/>
              <a:gd name="connsiteY8" fmla="*/ 9356 h 10154"/>
              <a:gd name="connsiteX9" fmla="*/ 556 w 10273"/>
              <a:gd name="connsiteY9" fmla="*/ 10154 h 10154"/>
              <a:gd name="connsiteX10" fmla="*/ 9151 w 10273"/>
              <a:gd name="connsiteY10" fmla="*/ 10062 h 10154"/>
              <a:gd name="connsiteX0" fmla="*/ 9151 w 10092"/>
              <a:gd name="connsiteY0" fmla="*/ 10062 h 10154"/>
              <a:gd name="connsiteX1" fmla="*/ 9143 w 10092"/>
              <a:gd name="connsiteY1" fmla="*/ 9868 h 10154"/>
              <a:gd name="connsiteX2" fmla="*/ 9932 w 10092"/>
              <a:gd name="connsiteY2" fmla="*/ 8691 h 10154"/>
              <a:gd name="connsiteX3" fmla="*/ 10092 w 10092"/>
              <a:gd name="connsiteY3" fmla="*/ 8704 h 10154"/>
              <a:gd name="connsiteX4" fmla="*/ 9861 w 10092"/>
              <a:gd name="connsiteY4" fmla="*/ 1498 h 10154"/>
              <a:gd name="connsiteX5" fmla="*/ 9532 w 10092"/>
              <a:gd name="connsiteY5" fmla="*/ 116 h 10154"/>
              <a:gd name="connsiteX6" fmla="*/ 521 w 10092"/>
              <a:gd name="connsiteY6" fmla="*/ 104 h 10154"/>
              <a:gd name="connsiteX7" fmla="*/ 0 w 10092"/>
              <a:gd name="connsiteY7" fmla="*/ 878 h 10154"/>
              <a:gd name="connsiteX8" fmla="*/ 1 w 10092"/>
              <a:gd name="connsiteY8" fmla="*/ 9356 h 10154"/>
              <a:gd name="connsiteX9" fmla="*/ 556 w 10092"/>
              <a:gd name="connsiteY9" fmla="*/ 10154 h 10154"/>
              <a:gd name="connsiteX10" fmla="*/ 9151 w 10092"/>
              <a:gd name="connsiteY10" fmla="*/ 10062 h 10154"/>
              <a:gd name="connsiteX0" fmla="*/ 9151 w 10127"/>
              <a:gd name="connsiteY0" fmla="*/ 10052 h 10144"/>
              <a:gd name="connsiteX1" fmla="*/ 9143 w 10127"/>
              <a:gd name="connsiteY1" fmla="*/ 9858 h 10144"/>
              <a:gd name="connsiteX2" fmla="*/ 9932 w 10127"/>
              <a:gd name="connsiteY2" fmla="*/ 8681 h 10144"/>
              <a:gd name="connsiteX3" fmla="*/ 10092 w 10127"/>
              <a:gd name="connsiteY3" fmla="*/ 8694 h 10144"/>
              <a:gd name="connsiteX4" fmla="*/ 9861 w 10127"/>
              <a:gd name="connsiteY4" fmla="*/ 1488 h 10144"/>
              <a:gd name="connsiteX5" fmla="*/ 10075 w 10127"/>
              <a:gd name="connsiteY5" fmla="*/ 120 h 10144"/>
              <a:gd name="connsiteX6" fmla="*/ 521 w 10127"/>
              <a:gd name="connsiteY6" fmla="*/ 94 h 10144"/>
              <a:gd name="connsiteX7" fmla="*/ 0 w 10127"/>
              <a:gd name="connsiteY7" fmla="*/ 868 h 10144"/>
              <a:gd name="connsiteX8" fmla="*/ 1 w 10127"/>
              <a:gd name="connsiteY8" fmla="*/ 9346 h 10144"/>
              <a:gd name="connsiteX9" fmla="*/ 556 w 10127"/>
              <a:gd name="connsiteY9" fmla="*/ 10144 h 10144"/>
              <a:gd name="connsiteX10" fmla="*/ 9151 w 10127"/>
              <a:gd name="connsiteY10" fmla="*/ 10052 h 10144"/>
              <a:gd name="connsiteX0" fmla="*/ 9151 w 10092"/>
              <a:gd name="connsiteY0" fmla="*/ 10066 h 10158"/>
              <a:gd name="connsiteX1" fmla="*/ 9143 w 10092"/>
              <a:gd name="connsiteY1" fmla="*/ 9872 h 10158"/>
              <a:gd name="connsiteX2" fmla="*/ 9932 w 10092"/>
              <a:gd name="connsiteY2" fmla="*/ 8695 h 10158"/>
              <a:gd name="connsiteX3" fmla="*/ 10092 w 10092"/>
              <a:gd name="connsiteY3" fmla="*/ 8708 h 10158"/>
              <a:gd name="connsiteX4" fmla="*/ 9861 w 10092"/>
              <a:gd name="connsiteY4" fmla="*/ 1502 h 10158"/>
              <a:gd name="connsiteX5" fmla="*/ 9522 w 10092"/>
              <a:gd name="connsiteY5" fmla="*/ 113 h 10158"/>
              <a:gd name="connsiteX6" fmla="*/ 521 w 10092"/>
              <a:gd name="connsiteY6" fmla="*/ 108 h 10158"/>
              <a:gd name="connsiteX7" fmla="*/ 0 w 10092"/>
              <a:gd name="connsiteY7" fmla="*/ 882 h 10158"/>
              <a:gd name="connsiteX8" fmla="*/ 1 w 10092"/>
              <a:gd name="connsiteY8" fmla="*/ 9360 h 10158"/>
              <a:gd name="connsiteX9" fmla="*/ 556 w 10092"/>
              <a:gd name="connsiteY9" fmla="*/ 10158 h 10158"/>
              <a:gd name="connsiteX10" fmla="*/ 9151 w 10092"/>
              <a:gd name="connsiteY10" fmla="*/ 10066 h 10158"/>
              <a:gd name="connsiteX0" fmla="*/ 9151 w 10092"/>
              <a:gd name="connsiteY0" fmla="*/ 10066 h 10158"/>
              <a:gd name="connsiteX1" fmla="*/ 9143 w 10092"/>
              <a:gd name="connsiteY1" fmla="*/ 9872 h 10158"/>
              <a:gd name="connsiteX2" fmla="*/ 9932 w 10092"/>
              <a:gd name="connsiteY2" fmla="*/ 8695 h 10158"/>
              <a:gd name="connsiteX3" fmla="*/ 10092 w 10092"/>
              <a:gd name="connsiteY3" fmla="*/ 8708 h 10158"/>
              <a:gd name="connsiteX4" fmla="*/ 9538 w 10092"/>
              <a:gd name="connsiteY4" fmla="*/ 918 h 10158"/>
              <a:gd name="connsiteX5" fmla="*/ 9522 w 10092"/>
              <a:gd name="connsiteY5" fmla="*/ 113 h 10158"/>
              <a:gd name="connsiteX6" fmla="*/ 521 w 10092"/>
              <a:gd name="connsiteY6" fmla="*/ 108 h 10158"/>
              <a:gd name="connsiteX7" fmla="*/ 0 w 10092"/>
              <a:gd name="connsiteY7" fmla="*/ 882 h 10158"/>
              <a:gd name="connsiteX8" fmla="*/ 1 w 10092"/>
              <a:gd name="connsiteY8" fmla="*/ 9360 h 10158"/>
              <a:gd name="connsiteX9" fmla="*/ 556 w 10092"/>
              <a:gd name="connsiteY9" fmla="*/ 10158 h 10158"/>
              <a:gd name="connsiteX10" fmla="*/ 9151 w 10092"/>
              <a:gd name="connsiteY10" fmla="*/ 10066 h 10158"/>
              <a:gd name="connsiteX0" fmla="*/ 9151 w 10160"/>
              <a:gd name="connsiteY0" fmla="*/ 10066 h 10158"/>
              <a:gd name="connsiteX1" fmla="*/ 9143 w 10160"/>
              <a:gd name="connsiteY1" fmla="*/ 9872 h 10158"/>
              <a:gd name="connsiteX2" fmla="*/ 9932 w 10160"/>
              <a:gd name="connsiteY2" fmla="*/ 8695 h 10158"/>
              <a:gd name="connsiteX3" fmla="*/ 10092 w 10160"/>
              <a:gd name="connsiteY3" fmla="*/ 8708 h 10158"/>
              <a:gd name="connsiteX4" fmla="*/ 10081 w 10160"/>
              <a:gd name="connsiteY4" fmla="*/ 911 h 10158"/>
              <a:gd name="connsiteX5" fmla="*/ 9522 w 10160"/>
              <a:gd name="connsiteY5" fmla="*/ 113 h 10158"/>
              <a:gd name="connsiteX6" fmla="*/ 521 w 10160"/>
              <a:gd name="connsiteY6" fmla="*/ 108 h 10158"/>
              <a:gd name="connsiteX7" fmla="*/ 0 w 10160"/>
              <a:gd name="connsiteY7" fmla="*/ 882 h 10158"/>
              <a:gd name="connsiteX8" fmla="*/ 1 w 10160"/>
              <a:gd name="connsiteY8" fmla="*/ 9360 h 10158"/>
              <a:gd name="connsiteX9" fmla="*/ 556 w 10160"/>
              <a:gd name="connsiteY9" fmla="*/ 10158 h 10158"/>
              <a:gd name="connsiteX10" fmla="*/ 9151 w 10160"/>
              <a:gd name="connsiteY10" fmla="*/ 10066 h 10158"/>
              <a:gd name="connsiteX0" fmla="*/ 9151 w 10160"/>
              <a:gd name="connsiteY0" fmla="*/ 10066 h 10158"/>
              <a:gd name="connsiteX1" fmla="*/ 9143 w 10160"/>
              <a:gd name="connsiteY1" fmla="*/ 9872 h 10158"/>
              <a:gd name="connsiteX2" fmla="*/ 9932 w 10160"/>
              <a:gd name="connsiteY2" fmla="*/ 8695 h 10158"/>
              <a:gd name="connsiteX3" fmla="*/ 10092 w 10160"/>
              <a:gd name="connsiteY3" fmla="*/ 8708 h 10158"/>
              <a:gd name="connsiteX4" fmla="*/ 10081 w 10160"/>
              <a:gd name="connsiteY4" fmla="*/ 911 h 10158"/>
              <a:gd name="connsiteX5" fmla="*/ 9522 w 10160"/>
              <a:gd name="connsiteY5" fmla="*/ 113 h 10158"/>
              <a:gd name="connsiteX6" fmla="*/ 521 w 10160"/>
              <a:gd name="connsiteY6" fmla="*/ 108 h 10158"/>
              <a:gd name="connsiteX7" fmla="*/ 0 w 10160"/>
              <a:gd name="connsiteY7" fmla="*/ 882 h 10158"/>
              <a:gd name="connsiteX8" fmla="*/ 1 w 10160"/>
              <a:gd name="connsiteY8" fmla="*/ 9360 h 10158"/>
              <a:gd name="connsiteX9" fmla="*/ 556 w 10160"/>
              <a:gd name="connsiteY9" fmla="*/ 10158 h 10158"/>
              <a:gd name="connsiteX10" fmla="*/ 9151 w 10160"/>
              <a:gd name="connsiteY10" fmla="*/ 10066 h 10158"/>
              <a:gd name="connsiteX0" fmla="*/ 9151 w 10171"/>
              <a:gd name="connsiteY0" fmla="*/ 10066 h 10158"/>
              <a:gd name="connsiteX1" fmla="*/ 9143 w 10171"/>
              <a:gd name="connsiteY1" fmla="*/ 9872 h 10158"/>
              <a:gd name="connsiteX2" fmla="*/ 9932 w 10171"/>
              <a:gd name="connsiteY2" fmla="*/ 8695 h 10158"/>
              <a:gd name="connsiteX3" fmla="*/ 10092 w 10171"/>
              <a:gd name="connsiteY3" fmla="*/ 8708 h 10158"/>
              <a:gd name="connsiteX4" fmla="*/ 10096 w 10171"/>
              <a:gd name="connsiteY4" fmla="*/ 939 h 10158"/>
              <a:gd name="connsiteX5" fmla="*/ 9522 w 10171"/>
              <a:gd name="connsiteY5" fmla="*/ 113 h 10158"/>
              <a:gd name="connsiteX6" fmla="*/ 521 w 10171"/>
              <a:gd name="connsiteY6" fmla="*/ 108 h 10158"/>
              <a:gd name="connsiteX7" fmla="*/ 0 w 10171"/>
              <a:gd name="connsiteY7" fmla="*/ 882 h 10158"/>
              <a:gd name="connsiteX8" fmla="*/ 1 w 10171"/>
              <a:gd name="connsiteY8" fmla="*/ 9360 h 10158"/>
              <a:gd name="connsiteX9" fmla="*/ 556 w 10171"/>
              <a:gd name="connsiteY9" fmla="*/ 10158 h 10158"/>
              <a:gd name="connsiteX10" fmla="*/ 9151 w 10171"/>
              <a:gd name="connsiteY10" fmla="*/ 10066 h 10158"/>
              <a:gd name="connsiteX0" fmla="*/ 9151 w 10171"/>
              <a:gd name="connsiteY0" fmla="*/ 10066 h 10158"/>
              <a:gd name="connsiteX1" fmla="*/ 9143 w 10171"/>
              <a:gd name="connsiteY1" fmla="*/ 9872 h 10158"/>
              <a:gd name="connsiteX2" fmla="*/ 9932 w 10171"/>
              <a:gd name="connsiteY2" fmla="*/ 8695 h 10158"/>
              <a:gd name="connsiteX3" fmla="*/ 10092 w 10171"/>
              <a:gd name="connsiteY3" fmla="*/ 8708 h 10158"/>
              <a:gd name="connsiteX4" fmla="*/ 10096 w 10171"/>
              <a:gd name="connsiteY4" fmla="*/ 939 h 10158"/>
              <a:gd name="connsiteX5" fmla="*/ 9522 w 10171"/>
              <a:gd name="connsiteY5" fmla="*/ 113 h 10158"/>
              <a:gd name="connsiteX6" fmla="*/ 521 w 10171"/>
              <a:gd name="connsiteY6" fmla="*/ 108 h 10158"/>
              <a:gd name="connsiteX7" fmla="*/ 0 w 10171"/>
              <a:gd name="connsiteY7" fmla="*/ 882 h 10158"/>
              <a:gd name="connsiteX8" fmla="*/ 1 w 10171"/>
              <a:gd name="connsiteY8" fmla="*/ 9360 h 10158"/>
              <a:gd name="connsiteX9" fmla="*/ 556 w 10171"/>
              <a:gd name="connsiteY9" fmla="*/ 10158 h 10158"/>
              <a:gd name="connsiteX10" fmla="*/ 9151 w 10171"/>
              <a:gd name="connsiteY10" fmla="*/ 10066 h 10158"/>
              <a:gd name="connsiteX0" fmla="*/ 9151 w 10171"/>
              <a:gd name="connsiteY0" fmla="*/ 10066 h 10158"/>
              <a:gd name="connsiteX1" fmla="*/ 9143 w 10171"/>
              <a:gd name="connsiteY1" fmla="*/ 9872 h 10158"/>
              <a:gd name="connsiteX2" fmla="*/ 9932 w 10171"/>
              <a:gd name="connsiteY2" fmla="*/ 8695 h 10158"/>
              <a:gd name="connsiteX3" fmla="*/ 10092 w 10171"/>
              <a:gd name="connsiteY3" fmla="*/ 8708 h 10158"/>
              <a:gd name="connsiteX4" fmla="*/ 10096 w 10171"/>
              <a:gd name="connsiteY4" fmla="*/ 939 h 10158"/>
              <a:gd name="connsiteX5" fmla="*/ 9522 w 10171"/>
              <a:gd name="connsiteY5" fmla="*/ 113 h 10158"/>
              <a:gd name="connsiteX6" fmla="*/ 521 w 10171"/>
              <a:gd name="connsiteY6" fmla="*/ 108 h 10158"/>
              <a:gd name="connsiteX7" fmla="*/ 0 w 10171"/>
              <a:gd name="connsiteY7" fmla="*/ 882 h 10158"/>
              <a:gd name="connsiteX8" fmla="*/ 1 w 10171"/>
              <a:gd name="connsiteY8" fmla="*/ 9360 h 10158"/>
              <a:gd name="connsiteX9" fmla="*/ 556 w 10171"/>
              <a:gd name="connsiteY9" fmla="*/ 10158 h 10158"/>
              <a:gd name="connsiteX10" fmla="*/ 9151 w 10171"/>
              <a:gd name="connsiteY10" fmla="*/ 10066 h 10158"/>
              <a:gd name="connsiteX0" fmla="*/ 9151 w 10171"/>
              <a:gd name="connsiteY0" fmla="*/ 10066 h 10158"/>
              <a:gd name="connsiteX1" fmla="*/ 9143 w 10171"/>
              <a:gd name="connsiteY1" fmla="*/ 9872 h 10158"/>
              <a:gd name="connsiteX2" fmla="*/ 10092 w 10171"/>
              <a:gd name="connsiteY2" fmla="*/ 8708 h 10158"/>
              <a:gd name="connsiteX3" fmla="*/ 10096 w 10171"/>
              <a:gd name="connsiteY3" fmla="*/ 939 h 10158"/>
              <a:gd name="connsiteX4" fmla="*/ 9522 w 10171"/>
              <a:gd name="connsiteY4" fmla="*/ 113 h 10158"/>
              <a:gd name="connsiteX5" fmla="*/ 521 w 10171"/>
              <a:gd name="connsiteY5" fmla="*/ 108 h 10158"/>
              <a:gd name="connsiteX6" fmla="*/ 0 w 10171"/>
              <a:gd name="connsiteY6" fmla="*/ 882 h 10158"/>
              <a:gd name="connsiteX7" fmla="*/ 1 w 10171"/>
              <a:gd name="connsiteY7" fmla="*/ 9360 h 10158"/>
              <a:gd name="connsiteX8" fmla="*/ 556 w 10171"/>
              <a:gd name="connsiteY8" fmla="*/ 10158 h 10158"/>
              <a:gd name="connsiteX9" fmla="*/ 9151 w 10171"/>
              <a:gd name="connsiteY9" fmla="*/ 10066 h 10158"/>
              <a:gd name="connsiteX0" fmla="*/ 9151 w 10171"/>
              <a:gd name="connsiteY0" fmla="*/ 10066 h 10158"/>
              <a:gd name="connsiteX1" fmla="*/ 10092 w 10171"/>
              <a:gd name="connsiteY1" fmla="*/ 8708 h 10158"/>
              <a:gd name="connsiteX2" fmla="*/ 10096 w 10171"/>
              <a:gd name="connsiteY2" fmla="*/ 939 h 10158"/>
              <a:gd name="connsiteX3" fmla="*/ 9522 w 10171"/>
              <a:gd name="connsiteY3" fmla="*/ 113 h 10158"/>
              <a:gd name="connsiteX4" fmla="*/ 521 w 10171"/>
              <a:gd name="connsiteY4" fmla="*/ 108 h 10158"/>
              <a:gd name="connsiteX5" fmla="*/ 0 w 10171"/>
              <a:gd name="connsiteY5" fmla="*/ 882 h 10158"/>
              <a:gd name="connsiteX6" fmla="*/ 1 w 10171"/>
              <a:gd name="connsiteY6" fmla="*/ 9360 h 10158"/>
              <a:gd name="connsiteX7" fmla="*/ 556 w 10171"/>
              <a:gd name="connsiteY7" fmla="*/ 10158 h 10158"/>
              <a:gd name="connsiteX8" fmla="*/ 9151 w 10171"/>
              <a:gd name="connsiteY8" fmla="*/ 10066 h 10158"/>
              <a:gd name="connsiteX0" fmla="*/ 9151 w 10169"/>
              <a:gd name="connsiteY0" fmla="*/ 10066 h 10186"/>
              <a:gd name="connsiteX1" fmla="*/ 10082 w 10169"/>
              <a:gd name="connsiteY1" fmla="*/ 9335 h 10186"/>
              <a:gd name="connsiteX2" fmla="*/ 10096 w 10169"/>
              <a:gd name="connsiteY2" fmla="*/ 939 h 10186"/>
              <a:gd name="connsiteX3" fmla="*/ 9522 w 10169"/>
              <a:gd name="connsiteY3" fmla="*/ 113 h 10186"/>
              <a:gd name="connsiteX4" fmla="*/ 521 w 10169"/>
              <a:gd name="connsiteY4" fmla="*/ 108 h 10186"/>
              <a:gd name="connsiteX5" fmla="*/ 0 w 10169"/>
              <a:gd name="connsiteY5" fmla="*/ 882 h 10186"/>
              <a:gd name="connsiteX6" fmla="*/ 1 w 10169"/>
              <a:gd name="connsiteY6" fmla="*/ 9360 h 10186"/>
              <a:gd name="connsiteX7" fmla="*/ 556 w 10169"/>
              <a:gd name="connsiteY7" fmla="*/ 10158 h 10186"/>
              <a:gd name="connsiteX8" fmla="*/ 9151 w 10169"/>
              <a:gd name="connsiteY8" fmla="*/ 10066 h 10186"/>
              <a:gd name="connsiteX0" fmla="*/ 9151 w 10169"/>
              <a:gd name="connsiteY0" fmla="*/ 10066 h 10158"/>
              <a:gd name="connsiteX1" fmla="*/ 10082 w 10169"/>
              <a:gd name="connsiteY1" fmla="*/ 9335 h 10158"/>
              <a:gd name="connsiteX2" fmla="*/ 10096 w 10169"/>
              <a:gd name="connsiteY2" fmla="*/ 939 h 10158"/>
              <a:gd name="connsiteX3" fmla="*/ 9522 w 10169"/>
              <a:gd name="connsiteY3" fmla="*/ 113 h 10158"/>
              <a:gd name="connsiteX4" fmla="*/ 521 w 10169"/>
              <a:gd name="connsiteY4" fmla="*/ 108 h 10158"/>
              <a:gd name="connsiteX5" fmla="*/ 0 w 10169"/>
              <a:gd name="connsiteY5" fmla="*/ 882 h 10158"/>
              <a:gd name="connsiteX6" fmla="*/ 1 w 10169"/>
              <a:gd name="connsiteY6" fmla="*/ 9360 h 10158"/>
              <a:gd name="connsiteX7" fmla="*/ 556 w 10169"/>
              <a:gd name="connsiteY7" fmla="*/ 10158 h 10158"/>
              <a:gd name="connsiteX8" fmla="*/ 9151 w 10169"/>
              <a:gd name="connsiteY8" fmla="*/ 10066 h 10158"/>
              <a:gd name="connsiteX0" fmla="*/ 9518 w 10241"/>
              <a:gd name="connsiteY0" fmla="*/ 10159 h 10159"/>
              <a:gd name="connsiteX1" fmla="*/ 10082 w 10241"/>
              <a:gd name="connsiteY1" fmla="*/ 9335 h 10159"/>
              <a:gd name="connsiteX2" fmla="*/ 10096 w 10241"/>
              <a:gd name="connsiteY2" fmla="*/ 939 h 10159"/>
              <a:gd name="connsiteX3" fmla="*/ 9522 w 10241"/>
              <a:gd name="connsiteY3" fmla="*/ 113 h 10159"/>
              <a:gd name="connsiteX4" fmla="*/ 521 w 10241"/>
              <a:gd name="connsiteY4" fmla="*/ 108 h 10159"/>
              <a:gd name="connsiteX5" fmla="*/ 0 w 10241"/>
              <a:gd name="connsiteY5" fmla="*/ 882 h 10159"/>
              <a:gd name="connsiteX6" fmla="*/ 1 w 10241"/>
              <a:gd name="connsiteY6" fmla="*/ 9360 h 10159"/>
              <a:gd name="connsiteX7" fmla="*/ 556 w 10241"/>
              <a:gd name="connsiteY7" fmla="*/ 10158 h 10159"/>
              <a:gd name="connsiteX8" fmla="*/ 9518 w 10241"/>
              <a:gd name="connsiteY8" fmla="*/ 10159 h 10159"/>
              <a:gd name="connsiteX0" fmla="*/ 9518 w 10169"/>
              <a:gd name="connsiteY0" fmla="*/ 10159 h 10159"/>
              <a:gd name="connsiteX1" fmla="*/ 10082 w 10169"/>
              <a:gd name="connsiteY1" fmla="*/ 9335 h 10159"/>
              <a:gd name="connsiteX2" fmla="*/ 10096 w 10169"/>
              <a:gd name="connsiteY2" fmla="*/ 939 h 10159"/>
              <a:gd name="connsiteX3" fmla="*/ 9522 w 10169"/>
              <a:gd name="connsiteY3" fmla="*/ 113 h 10159"/>
              <a:gd name="connsiteX4" fmla="*/ 521 w 10169"/>
              <a:gd name="connsiteY4" fmla="*/ 108 h 10159"/>
              <a:gd name="connsiteX5" fmla="*/ 0 w 10169"/>
              <a:gd name="connsiteY5" fmla="*/ 882 h 10159"/>
              <a:gd name="connsiteX6" fmla="*/ 1 w 10169"/>
              <a:gd name="connsiteY6" fmla="*/ 9360 h 10159"/>
              <a:gd name="connsiteX7" fmla="*/ 556 w 10169"/>
              <a:gd name="connsiteY7" fmla="*/ 10158 h 10159"/>
              <a:gd name="connsiteX8" fmla="*/ 9518 w 10169"/>
              <a:gd name="connsiteY8" fmla="*/ 10159 h 10159"/>
              <a:gd name="connsiteX0" fmla="*/ 9528 w 10169"/>
              <a:gd name="connsiteY0" fmla="*/ 10166 h 10166"/>
              <a:gd name="connsiteX1" fmla="*/ 10082 w 10169"/>
              <a:gd name="connsiteY1" fmla="*/ 9335 h 10166"/>
              <a:gd name="connsiteX2" fmla="*/ 10096 w 10169"/>
              <a:gd name="connsiteY2" fmla="*/ 939 h 10166"/>
              <a:gd name="connsiteX3" fmla="*/ 9522 w 10169"/>
              <a:gd name="connsiteY3" fmla="*/ 113 h 10166"/>
              <a:gd name="connsiteX4" fmla="*/ 521 w 10169"/>
              <a:gd name="connsiteY4" fmla="*/ 108 h 10166"/>
              <a:gd name="connsiteX5" fmla="*/ 0 w 10169"/>
              <a:gd name="connsiteY5" fmla="*/ 882 h 10166"/>
              <a:gd name="connsiteX6" fmla="*/ 1 w 10169"/>
              <a:gd name="connsiteY6" fmla="*/ 9360 h 10166"/>
              <a:gd name="connsiteX7" fmla="*/ 556 w 10169"/>
              <a:gd name="connsiteY7" fmla="*/ 10158 h 10166"/>
              <a:gd name="connsiteX8" fmla="*/ 9528 w 10169"/>
              <a:gd name="connsiteY8" fmla="*/ 10166 h 10166"/>
              <a:gd name="connsiteX0" fmla="*/ 9528 w 10169"/>
              <a:gd name="connsiteY0" fmla="*/ 10166 h 10166"/>
              <a:gd name="connsiteX1" fmla="*/ 10082 w 10169"/>
              <a:gd name="connsiteY1" fmla="*/ 9335 h 10166"/>
              <a:gd name="connsiteX2" fmla="*/ 10096 w 10169"/>
              <a:gd name="connsiteY2" fmla="*/ 939 h 10166"/>
              <a:gd name="connsiteX3" fmla="*/ 9522 w 10169"/>
              <a:gd name="connsiteY3" fmla="*/ 113 h 10166"/>
              <a:gd name="connsiteX4" fmla="*/ 521 w 10169"/>
              <a:gd name="connsiteY4" fmla="*/ 108 h 10166"/>
              <a:gd name="connsiteX5" fmla="*/ 0 w 10169"/>
              <a:gd name="connsiteY5" fmla="*/ 882 h 10166"/>
              <a:gd name="connsiteX6" fmla="*/ 1 w 10169"/>
              <a:gd name="connsiteY6" fmla="*/ 9360 h 10166"/>
              <a:gd name="connsiteX7" fmla="*/ 556 w 10169"/>
              <a:gd name="connsiteY7" fmla="*/ 10158 h 10166"/>
              <a:gd name="connsiteX8" fmla="*/ 9528 w 10169"/>
              <a:gd name="connsiteY8" fmla="*/ 10166 h 10166"/>
              <a:gd name="connsiteX0" fmla="*/ 9528 w 10169"/>
              <a:gd name="connsiteY0" fmla="*/ 10166 h 10166"/>
              <a:gd name="connsiteX1" fmla="*/ 10082 w 10169"/>
              <a:gd name="connsiteY1" fmla="*/ 9335 h 10166"/>
              <a:gd name="connsiteX2" fmla="*/ 10096 w 10169"/>
              <a:gd name="connsiteY2" fmla="*/ 939 h 10166"/>
              <a:gd name="connsiteX3" fmla="*/ 9522 w 10169"/>
              <a:gd name="connsiteY3" fmla="*/ 113 h 10166"/>
              <a:gd name="connsiteX4" fmla="*/ 521 w 10169"/>
              <a:gd name="connsiteY4" fmla="*/ 108 h 10166"/>
              <a:gd name="connsiteX5" fmla="*/ 0 w 10169"/>
              <a:gd name="connsiteY5" fmla="*/ 882 h 10166"/>
              <a:gd name="connsiteX6" fmla="*/ 1 w 10169"/>
              <a:gd name="connsiteY6" fmla="*/ 9360 h 10166"/>
              <a:gd name="connsiteX7" fmla="*/ 556 w 10169"/>
              <a:gd name="connsiteY7" fmla="*/ 10158 h 10166"/>
              <a:gd name="connsiteX8" fmla="*/ 9528 w 10169"/>
              <a:gd name="connsiteY8" fmla="*/ 10166 h 10166"/>
              <a:gd name="connsiteX0" fmla="*/ 9528 w 10170"/>
              <a:gd name="connsiteY0" fmla="*/ 10166 h 10166"/>
              <a:gd name="connsiteX1" fmla="*/ 10082 w 10170"/>
              <a:gd name="connsiteY1" fmla="*/ 9335 h 10166"/>
              <a:gd name="connsiteX2" fmla="*/ 10096 w 10170"/>
              <a:gd name="connsiteY2" fmla="*/ 939 h 10166"/>
              <a:gd name="connsiteX3" fmla="*/ 9522 w 10170"/>
              <a:gd name="connsiteY3" fmla="*/ 113 h 10166"/>
              <a:gd name="connsiteX4" fmla="*/ 521 w 10170"/>
              <a:gd name="connsiteY4" fmla="*/ 108 h 10166"/>
              <a:gd name="connsiteX5" fmla="*/ 0 w 10170"/>
              <a:gd name="connsiteY5" fmla="*/ 882 h 10166"/>
              <a:gd name="connsiteX6" fmla="*/ 1 w 10170"/>
              <a:gd name="connsiteY6" fmla="*/ 9360 h 10166"/>
              <a:gd name="connsiteX7" fmla="*/ 556 w 10170"/>
              <a:gd name="connsiteY7" fmla="*/ 10158 h 10166"/>
              <a:gd name="connsiteX8" fmla="*/ 9528 w 10170"/>
              <a:gd name="connsiteY8" fmla="*/ 10166 h 10166"/>
              <a:gd name="connsiteX0" fmla="*/ 9528 w 10096"/>
              <a:gd name="connsiteY0" fmla="*/ 10166 h 10166"/>
              <a:gd name="connsiteX1" fmla="*/ 10082 w 10096"/>
              <a:gd name="connsiteY1" fmla="*/ 9335 h 10166"/>
              <a:gd name="connsiteX2" fmla="*/ 10096 w 10096"/>
              <a:gd name="connsiteY2" fmla="*/ 939 h 10166"/>
              <a:gd name="connsiteX3" fmla="*/ 9522 w 10096"/>
              <a:gd name="connsiteY3" fmla="*/ 113 h 10166"/>
              <a:gd name="connsiteX4" fmla="*/ 521 w 10096"/>
              <a:gd name="connsiteY4" fmla="*/ 108 h 10166"/>
              <a:gd name="connsiteX5" fmla="*/ 0 w 10096"/>
              <a:gd name="connsiteY5" fmla="*/ 882 h 10166"/>
              <a:gd name="connsiteX6" fmla="*/ 1 w 10096"/>
              <a:gd name="connsiteY6" fmla="*/ 9360 h 10166"/>
              <a:gd name="connsiteX7" fmla="*/ 556 w 10096"/>
              <a:gd name="connsiteY7" fmla="*/ 10158 h 10166"/>
              <a:gd name="connsiteX8" fmla="*/ 9528 w 10096"/>
              <a:gd name="connsiteY8" fmla="*/ 10166 h 10166"/>
              <a:gd name="connsiteX0" fmla="*/ 9528 w 10096"/>
              <a:gd name="connsiteY0" fmla="*/ 10058 h 10058"/>
              <a:gd name="connsiteX1" fmla="*/ 10082 w 10096"/>
              <a:gd name="connsiteY1" fmla="*/ 9227 h 10058"/>
              <a:gd name="connsiteX2" fmla="*/ 10096 w 10096"/>
              <a:gd name="connsiteY2" fmla="*/ 831 h 10058"/>
              <a:gd name="connsiteX3" fmla="*/ 9522 w 10096"/>
              <a:gd name="connsiteY3" fmla="*/ 5 h 10058"/>
              <a:gd name="connsiteX4" fmla="*/ 521 w 10096"/>
              <a:gd name="connsiteY4" fmla="*/ 0 h 10058"/>
              <a:gd name="connsiteX5" fmla="*/ 0 w 10096"/>
              <a:gd name="connsiteY5" fmla="*/ 774 h 10058"/>
              <a:gd name="connsiteX6" fmla="*/ 1 w 10096"/>
              <a:gd name="connsiteY6" fmla="*/ 9252 h 10058"/>
              <a:gd name="connsiteX7" fmla="*/ 556 w 10096"/>
              <a:gd name="connsiteY7" fmla="*/ 10050 h 10058"/>
              <a:gd name="connsiteX8" fmla="*/ 9528 w 10096"/>
              <a:gd name="connsiteY8" fmla="*/ 10058 h 10058"/>
              <a:gd name="connsiteX0" fmla="*/ 9829 w 10397"/>
              <a:gd name="connsiteY0" fmla="*/ 10058 h 10058"/>
              <a:gd name="connsiteX1" fmla="*/ 10383 w 10397"/>
              <a:gd name="connsiteY1" fmla="*/ 9227 h 10058"/>
              <a:gd name="connsiteX2" fmla="*/ 10397 w 10397"/>
              <a:gd name="connsiteY2" fmla="*/ 831 h 10058"/>
              <a:gd name="connsiteX3" fmla="*/ 9823 w 10397"/>
              <a:gd name="connsiteY3" fmla="*/ 5 h 10058"/>
              <a:gd name="connsiteX4" fmla="*/ 822 w 10397"/>
              <a:gd name="connsiteY4" fmla="*/ 0 h 10058"/>
              <a:gd name="connsiteX5" fmla="*/ 0 w 10397"/>
              <a:gd name="connsiteY5" fmla="*/ 774 h 10058"/>
              <a:gd name="connsiteX6" fmla="*/ 302 w 10397"/>
              <a:gd name="connsiteY6" fmla="*/ 9252 h 10058"/>
              <a:gd name="connsiteX7" fmla="*/ 857 w 10397"/>
              <a:gd name="connsiteY7" fmla="*/ 10050 h 10058"/>
              <a:gd name="connsiteX8" fmla="*/ 9829 w 10397"/>
              <a:gd name="connsiteY8" fmla="*/ 10058 h 10058"/>
              <a:gd name="connsiteX0" fmla="*/ 9829 w 10397"/>
              <a:gd name="connsiteY0" fmla="*/ 10253 h 10253"/>
              <a:gd name="connsiteX1" fmla="*/ 10383 w 10397"/>
              <a:gd name="connsiteY1" fmla="*/ 9422 h 10253"/>
              <a:gd name="connsiteX2" fmla="*/ 10397 w 10397"/>
              <a:gd name="connsiteY2" fmla="*/ 1026 h 10253"/>
              <a:gd name="connsiteX3" fmla="*/ 9823 w 10397"/>
              <a:gd name="connsiteY3" fmla="*/ 200 h 10253"/>
              <a:gd name="connsiteX4" fmla="*/ 632 w 10397"/>
              <a:gd name="connsiteY4" fmla="*/ 0 h 10253"/>
              <a:gd name="connsiteX5" fmla="*/ 0 w 10397"/>
              <a:gd name="connsiteY5" fmla="*/ 969 h 10253"/>
              <a:gd name="connsiteX6" fmla="*/ 302 w 10397"/>
              <a:gd name="connsiteY6" fmla="*/ 9447 h 10253"/>
              <a:gd name="connsiteX7" fmla="*/ 857 w 10397"/>
              <a:gd name="connsiteY7" fmla="*/ 10245 h 10253"/>
              <a:gd name="connsiteX8" fmla="*/ 9829 w 10397"/>
              <a:gd name="connsiteY8" fmla="*/ 10253 h 10253"/>
              <a:gd name="connsiteX0" fmla="*/ 9829 w 10397"/>
              <a:gd name="connsiteY0" fmla="*/ 10253 h 10253"/>
              <a:gd name="connsiteX1" fmla="*/ 10383 w 10397"/>
              <a:gd name="connsiteY1" fmla="*/ 9422 h 10253"/>
              <a:gd name="connsiteX2" fmla="*/ 10397 w 10397"/>
              <a:gd name="connsiteY2" fmla="*/ 1026 h 10253"/>
              <a:gd name="connsiteX3" fmla="*/ 9823 w 10397"/>
              <a:gd name="connsiteY3" fmla="*/ 200 h 10253"/>
              <a:gd name="connsiteX4" fmla="*/ 632 w 10397"/>
              <a:gd name="connsiteY4" fmla="*/ 0 h 10253"/>
              <a:gd name="connsiteX5" fmla="*/ 0 w 10397"/>
              <a:gd name="connsiteY5" fmla="*/ 969 h 10253"/>
              <a:gd name="connsiteX6" fmla="*/ 34 w 10397"/>
              <a:gd name="connsiteY6" fmla="*/ 9544 h 10253"/>
              <a:gd name="connsiteX7" fmla="*/ 857 w 10397"/>
              <a:gd name="connsiteY7" fmla="*/ 10245 h 10253"/>
              <a:gd name="connsiteX8" fmla="*/ 9829 w 10397"/>
              <a:gd name="connsiteY8" fmla="*/ 10253 h 10253"/>
              <a:gd name="connsiteX0" fmla="*/ 9829 w 10397"/>
              <a:gd name="connsiteY0" fmla="*/ 10253 h 10253"/>
              <a:gd name="connsiteX1" fmla="*/ 10383 w 10397"/>
              <a:gd name="connsiteY1" fmla="*/ 9422 h 10253"/>
              <a:gd name="connsiteX2" fmla="*/ 10397 w 10397"/>
              <a:gd name="connsiteY2" fmla="*/ 1026 h 10253"/>
              <a:gd name="connsiteX3" fmla="*/ 9823 w 10397"/>
              <a:gd name="connsiteY3" fmla="*/ 200 h 10253"/>
              <a:gd name="connsiteX4" fmla="*/ 632 w 10397"/>
              <a:gd name="connsiteY4" fmla="*/ 0 h 10253"/>
              <a:gd name="connsiteX5" fmla="*/ 0 w 10397"/>
              <a:gd name="connsiteY5" fmla="*/ 969 h 10253"/>
              <a:gd name="connsiteX6" fmla="*/ 34 w 10397"/>
              <a:gd name="connsiteY6" fmla="*/ 9544 h 10253"/>
              <a:gd name="connsiteX7" fmla="*/ 857 w 10397"/>
              <a:gd name="connsiteY7" fmla="*/ 10245 h 10253"/>
              <a:gd name="connsiteX8" fmla="*/ 9829 w 10397"/>
              <a:gd name="connsiteY8" fmla="*/ 10253 h 10253"/>
              <a:gd name="connsiteX0" fmla="*/ 9829 w 10397"/>
              <a:gd name="connsiteY0" fmla="*/ 10253 h 10440"/>
              <a:gd name="connsiteX1" fmla="*/ 10383 w 10397"/>
              <a:gd name="connsiteY1" fmla="*/ 9422 h 10440"/>
              <a:gd name="connsiteX2" fmla="*/ 10397 w 10397"/>
              <a:gd name="connsiteY2" fmla="*/ 1026 h 10440"/>
              <a:gd name="connsiteX3" fmla="*/ 9823 w 10397"/>
              <a:gd name="connsiteY3" fmla="*/ 200 h 10440"/>
              <a:gd name="connsiteX4" fmla="*/ 632 w 10397"/>
              <a:gd name="connsiteY4" fmla="*/ 0 h 10440"/>
              <a:gd name="connsiteX5" fmla="*/ 0 w 10397"/>
              <a:gd name="connsiteY5" fmla="*/ 969 h 10440"/>
              <a:gd name="connsiteX6" fmla="*/ 34 w 10397"/>
              <a:gd name="connsiteY6" fmla="*/ 9544 h 10440"/>
              <a:gd name="connsiteX7" fmla="*/ 612 w 10397"/>
              <a:gd name="connsiteY7" fmla="*/ 10440 h 10440"/>
              <a:gd name="connsiteX8" fmla="*/ 9829 w 10397"/>
              <a:gd name="connsiteY8" fmla="*/ 10253 h 10440"/>
              <a:gd name="connsiteX0" fmla="*/ 9829 w 10397"/>
              <a:gd name="connsiteY0" fmla="*/ 10253 h 10424"/>
              <a:gd name="connsiteX1" fmla="*/ 10383 w 10397"/>
              <a:gd name="connsiteY1" fmla="*/ 9422 h 10424"/>
              <a:gd name="connsiteX2" fmla="*/ 10397 w 10397"/>
              <a:gd name="connsiteY2" fmla="*/ 1026 h 10424"/>
              <a:gd name="connsiteX3" fmla="*/ 9823 w 10397"/>
              <a:gd name="connsiteY3" fmla="*/ 200 h 10424"/>
              <a:gd name="connsiteX4" fmla="*/ 632 w 10397"/>
              <a:gd name="connsiteY4" fmla="*/ 0 h 10424"/>
              <a:gd name="connsiteX5" fmla="*/ 0 w 10397"/>
              <a:gd name="connsiteY5" fmla="*/ 969 h 10424"/>
              <a:gd name="connsiteX6" fmla="*/ 34 w 10397"/>
              <a:gd name="connsiteY6" fmla="*/ 9544 h 10424"/>
              <a:gd name="connsiteX7" fmla="*/ 679 w 10397"/>
              <a:gd name="connsiteY7" fmla="*/ 10424 h 10424"/>
              <a:gd name="connsiteX8" fmla="*/ 9829 w 10397"/>
              <a:gd name="connsiteY8" fmla="*/ 10253 h 10424"/>
              <a:gd name="connsiteX0" fmla="*/ 9829 w 10397"/>
              <a:gd name="connsiteY0" fmla="*/ 10253 h 10424"/>
              <a:gd name="connsiteX1" fmla="*/ 10383 w 10397"/>
              <a:gd name="connsiteY1" fmla="*/ 9422 h 10424"/>
              <a:gd name="connsiteX2" fmla="*/ 10397 w 10397"/>
              <a:gd name="connsiteY2" fmla="*/ 1026 h 10424"/>
              <a:gd name="connsiteX3" fmla="*/ 9823 w 10397"/>
              <a:gd name="connsiteY3" fmla="*/ 200 h 10424"/>
              <a:gd name="connsiteX4" fmla="*/ 632 w 10397"/>
              <a:gd name="connsiteY4" fmla="*/ 0 h 10424"/>
              <a:gd name="connsiteX5" fmla="*/ 0 w 10397"/>
              <a:gd name="connsiteY5" fmla="*/ 969 h 10424"/>
              <a:gd name="connsiteX6" fmla="*/ 34 w 10397"/>
              <a:gd name="connsiteY6" fmla="*/ 9544 h 10424"/>
              <a:gd name="connsiteX7" fmla="*/ 679 w 10397"/>
              <a:gd name="connsiteY7" fmla="*/ 10424 h 10424"/>
              <a:gd name="connsiteX8" fmla="*/ 9829 w 10397"/>
              <a:gd name="connsiteY8" fmla="*/ 10253 h 10424"/>
              <a:gd name="connsiteX0" fmla="*/ 9829 w 10397"/>
              <a:gd name="connsiteY0" fmla="*/ 10253 h 10424"/>
              <a:gd name="connsiteX1" fmla="*/ 10383 w 10397"/>
              <a:gd name="connsiteY1" fmla="*/ 9422 h 10424"/>
              <a:gd name="connsiteX2" fmla="*/ 10397 w 10397"/>
              <a:gd name="connsiteY2" fmla="*/ 1026 h 10424"/>
              <a:gd name="connsiteX3" fmla="*/ 9823 w 10397"/>
              <a:gd name="connsiteY3" fmla="*/ 200 h 10424"/>
              <a:gd name="connsiteX4" fmla="*/ 632 w 10397"/>
              <a:gd name="connsiteY4" fmla="*/ 0 h 10424"/>
              <a:gd name="connsiteX5" fmla="*/ 0 w 10397"/>
              <a:gd name="connsiteY5" fmla="*/ 969 h 10424"/>
              <a:gd name="connsiteX6" fmla="*/ 34 w 10397"/>
              <a:gd name="connsiteY6" fmla="*/ 9544 h 10424"/>
              <a:gd name="connsiteX7" fmla="*/ 679 w 10397"/>
              <a:gd name="connsiteY7" fmla="*/ 10424 h 10424"/>
              <a:gd name="connsiteX8" fmla="*/ 9829 w 10397"/>
              <a:gd name="connsiteY8" fmla="*/ 10253 h 10424"/>
              <a:gd name="connsiteX0" fmla="*/ 9818 w 10397"/>
              <a:gd name="connsiteY0" fmla="*/ 10432 h 10432"/>
              <a:gd name="connsiteX1" fmla="*/ 10383 w 10397"/>
              <a:gd name="connsiteY1" fmla="*/ 9422 h 10432"/>
              <a:gd name="connsiteX2" fmla="*/ 10397 w 10397"/>
              <a:gd name="connsiteY2" fmla="*/ 1026 h 10432"/>
              <a:gd name="connsiteX3" fmla="*/ 9823 w 10397"/>
              <a:gd name="connsiteY3" fmla="*/ 200 h 10432"/>
              <a:gd name="connsiteX4" fmla="*/ 632 w 10397"/>
              <a:gd name="connsiteY4" fmla="*/ 0 h 10432"/>
              <a:gd name="connsiteX5" fmla="*/ 0 w 10397"/>
              <a:gd name="connsiteY5" fmla="*/ 969 h 10432"/>
              <a:gd name="connsiteX6" fmla="*/ 34 w 10397"/>
              <a:gd name="connsiteY6" fmla="*/ 9544 h 10432"/>
              <a:gd name="connsiteX7" fmla="*/ 679 w 10397"/>
              <a:gd name="connsiteY7" fmla="*/ 10424 h 10432"/>
              <a:gd name="connsiteX8" fmla="*/ 9818 w 10397"/>
              <a:gd name="connsiteY8" fmla="*/ 10432 h 10432"/>
              <a:gd name="connsiteX0" fmla="*/ 9818 w 10397"/>
              <a:gd name="connsiteY0" fmla="*/ 10492 h 10492"/>
              <a:gd name="connsiteX1" fmla="*/ 10383 w 10397"/>
              <a:gd name="connsiteY1" fmla="*/ 9482 h 10492"/>
              <a:gd name="connsiteX2" fmla="*/ 10397 w 10397"/>
              <a:gd name="connsiteY2" fmla="*/ 1086 h 10492"/>
              <a:gd name="connsiteX3" fmla="*/ 9801 w 10397"/>
              <a:gd name="connsiteY3" fmla="*/ 0 h 10492"/>
              <a:gd name="connsiteX4" fmla="*/ 632 w 10397"/>
              <a:gd name="connsiteY4" fmla="*/ 60 h 10492"/>
              <a:gd name="connsiteX5" fmla="*/ 0 w 10397"/>
              <a:gd name="connsiteY5" fmla="*/ 1029 h 10492"/>
              <a:gd name="connsiteX6" fmla="*/ 34 w 10397"/>
              <a:gd name="connsiteY6" fmla="*/ 9604 h 10492"/>
              <a:gd name="connsiteX7" fmla="*/ 679 w 10397"/>
              <a:gd name="connsiteY7" fmla="*/ 10484 h 10492"/>
              <a:gd name="connsiteX8" fmla="*/ 9818 w 10397"/>
              <a:gd name="connsiteY8" fmla="*/ 10492 h 10492"/>
              <a:gd name="connsiteX0" fmla="*/ 9818 w 10397"/>
              <a:gd name="connsiteY0" fmla="*/ 10492 h 10492"/>
              <a:gd name="connsiteX1" fmla="*/ 10383 w 10397"/>
              <a:gd name="connsiteY1" fmla="*/ 9482 h 10492"/>
              <a:gd name="connsiteX2" fmla="*/ 10397 w 10397"/>
              <a:gd name="connsiteY2" fmla="*/ 1086 h 10492"/>
              <a:gd name="connsiteX3" fmla="*/ 9701 w 10397"/>
              <a:gd name="connsiteY3" fmla="*/ 0 h 10492"/>
              <a:gd name="connsiteX4" fmla="*/ 632 w 10397"/>
              <a:gd name="connsiteY4" fmla="*/ 60 h 10492"/>
              <a:gd name="connsiteX5" fmla="*/ 0 w 10397"/>
              <a:gd name="connsiteY5" fmla="*/ 1029 h 10492"/>
              <a:gd name="connsiteX6" fmla="*/ 34 w 10397"/>
              <a:gd name="connsiteY6" fmla="*/ 9604 h 10492"/>
              <a:gd name="connsiteX7" fmla="*/ 679 w 10397"/>
              <a:gd name="connsiteY7" fmla="*/ 10484 h 10492"/>
              <a:gd name="connsiteX8" fmla="*/ 9818 w 10397"/>
              <a:gd name="connsiteY8" fmla="*/ 10492 h 10492"/>
              <a:gd name="connsiteX0" fmla="*/ 9818 w 10397"/>
              <a:gd name="connsiteY0" fmla="*/ 10492 h 10492"/>
              <a:gd name="connsiteX1" fmla="*/ 10383 w 10397"/>
              <a:gd name="connsiteY1" fmla="*/ 9482 h 10492"/>
              <a:gd name="connsiteX2" fmla="*/ 10397 w 10397"/>
              <a:gd name="connsiteY2" fmla="*/ 907 h 10492"/>
              <a:gd name="connsiteX3" fmla="*/ 9701 w 10397"/>
              <a:gd name="connsiteY3" fmla="*/ 0 h 10492"/>
              <a:gd name="connsiteX4" fmla="*/ 632 w 10397"/>
              <a:gd name="connsiteY4" fmla="*/ 60 h 10492"/>
              <a:gd name="connsiteX5" fmla="*/ 0 w 10397"/>
              <a:gd name="connsiteY5" fmla="*/ 1029 h 10492"/>
              <a:gd name="connsiteX6" fmla="*/ 34 w 10397"/>
              <a:gd name="connsiteY6" fmla="*/ 9604 h 10492"/>
              <a:gd name="connsiteX7" fmla="*/ 679 w 10397"/>
              <a:gd name="connsiteY7" fmla="*/ 10484 h 10492"/>
              <a:gd name="connsiteX8" fmla="*/ 9818 w 10397"/>
              <a:gd name="connsiteY8" fmla="*/ 10492 h 10492"/>
              <a:gd name="connsiteX0" fmla="*/ 9818 w 10472"/>
              <a:gd name="connsiteY0" fmla="*/ 10492 h 10492"/>
              <a:gd name="connsiteX1" fmla="*/ 10472 w 10472"/>
              <a:gd name="connsiteY1" fmla="*/ 9563 h 10492"/>
              <a:gd name="connsiteX2" fmla="*/ 10397 w 10472"/>
              <a:gd name="connsiteY2" fmla="*/ 907 h 10492"/>
              <a:gd name="connsiteX3" fmla="*/ 9701 w 10472"/>
              <a:gd name="connsiteY3" fmla="*/ 0 h 10492"/>
              <a:gd name="connsiteX4" fmla="*/ 632 w 10472"/>
              <a:gd name="connsiteY4" fmla="*/ 60 h 10492"/>
              <a:gd name="connsiteX5" fmla="*/ 0 w 10472"/>
              <a:gd name="connsiteY5" fmla="*/ 1029 h 10492"/>
              <a:gd name="connsiteX6" fmla="*/ 34 w 10472"/>
              <a:gd name="connsiteY6" fmla="*/ 9604 h 10492"/>
              <a:gd name="connsiteX7" fmla="*/ 679 w 10472"/>
              <a:gd name="connsiteY7" fmla="*/ 10484 h 10492"/>
              <a:gd name="connsiteX8" fmla="*/ 9818 w 10472"/>
              <a:gd name="connsiteY8" fmla="*/ 10492 h 10492"/>
              <a:gd name="connsiteX0" fmla="*/ 9818 w 10472"/>
              <a:gd name="connsiteY0" fmla="*/ 10492 h 10492"/>
              <a:gd name="connsiteX1" fmla="*/ 10472 w 10472"/>
              <a:gd name="connsiteY1" fmla="*/ 9563 h 10492"/>
              <a:gd name="connsiteX2" fmla="*/ 10397 w 10472"/>
              <a:gd name="connsiteY2" fmla="*/ 907 h 10492"/>
              <a:gd name="connsiteX3" fmla="*/ 9701 w 10472"/>
              <a:gd name="connsiteY3" fmla="*/ 0 h 10492"/>
              <a:gd name="connsiteX4" fmla="*/ 632 w 10472"/>
              <a:gd name="connsiteY4" fmla="*/ 60 h 10492"/>
              <a:gd name="connsiteX5" fmla="*/ 0 w 10472"/>
              <a:gd name="connsiteY5" fmla="*/ 1029 h 10492"/>
              <a:gd name="connsiteX6" fmla="*/ 34 w 10472"/>
              <a:gd name="connsiteY6" fmla="*/ 9604 h 10492"/>
              <a:gd name="connsiteX7" fmla="*/ 679 w 10472"/>
              <a:gd name="connsiteY7" fmla="*/ 10484 h 10492"/>
              <a:gd name="connsiteX8" fmla="*/ 9818 w 10472"/>
              <a:gd name="connsiteY8" fmla="*/ 10492 h 10492"/>
              <a:gd name="connsiteX0" fmla="*/ 9818 w 10439"/>
              <a:gd name="connsiteY0" fmla="*/ 10492 h 10492"/>
              <a:gd name="connsiteX1" fmla="*/ 10439 w 10439"/>
              <a:gd name="connsiteY1" fmla="*/ 9531 h 10492"/>
              <a:gd name="connsiteX2" fmla="*/ 10397 w 10439"/>
              <a:gd name="connsiteY2" fmla="*/ 907 h 10492"/>
              <a:gd name="connsiteX3" fmla="*/ 9701 w 10439"/>
              <a:gd name="connsiteY3" fmla="*/ 0 h 10492"/>
              <a:gd name="connsiteX4" fmla="*/ 632 w 10439"/>
              <a:gd name="connsiteY4" fmla="*/ 60 h 10492"/>
              <a:gd name="connsiteX5" fmla="*/ 0 w 10439"/>
              <a:gd name="connsiteY5" fmla="*/ 1029 h 10492"/>
              <a:gd name="connsiteX6" fmla="*/ 34 w 10439"/>
              <a:gd name="connsiteY6" fmla="*/ 9604 h 10492"/>
              <a:gd name="connsiteX7" fmla="*/ 679 w 10439"/>
              <a:gd name="connsiteY7" fmla="*/ 10484 h 10492"/>
              <a:gd name="connsiteX8" fmla="*/ 9818 w 10439"/>
              <a:gd name="connsiteY8" fmla="*/ 10492 h 10492"/>
              <a:gd name="connsiteX0" fmla="*/ 9851 w 10439"/>
              <a:gd name="connsiteY0" fmla="*/ 10492 h 10492"/>
              <a:gd name="connsiteX1" fmla="*/ 10439 w 10439"/>
              <a:gd name="connsiteY1" fmla="*/ 9531 h 10492"/>
              <a:gd name="connsiteX2" fmla="*/ 10397 w 10439"/>
              <a:gd name="connsiteY2" fmla="*/ 907 h 10492"/>
              <a:gd name="connsiteX3" fmla="*/ 9701 w 10439"/>
              <a:gd name="connsiteY3" fmla="*/ 0 h 10492"/>
              <a:gd name="connsiteX4" fmla="*/ 632 w 10439"/>
              <a:gd name="connsiteY4" fmla="*/ 60 h 10492"/>
              <a:gd name="connsiteX5" fmla="*/ 0 w 10439"/>
              <a:gd name="connsiteY5" fmla="*/ 1029 h 10492"/>
              <a:gd name="connsiteX6" fmla="*/ 34 w 10439"/>
              <a:gd name="connsiteY6" fmla="*/ 9604 h 10492"/>
              <a:gd name="connsiteX7" fmla="*/ 679 w 10439"/>
              <a:gd name="connsiteY7" fmla="*/ 10484 h 10492"/>
              <a:gd name="connsiteX8" fmla="*/ 9851 w 10439"/>
              <a:gd name="connsiteY8" fmla="*/ 10492 h 10492"/>
              <a:gd name="connsiteX0" fmla="*/ 9851 w 10439"/>
              <a:gd name="connsiteY0" fmla="*/ 10492 h 10492"/>
              <a:gd name="connsiteX1" fmla="*/ 10439 w 10439"/>
              <a:gd name="connsiteY1" fmla="*/ 9531 h 10492"/>
              <a:gd name="connsiteX2" fmla="*/ 10397 w 10439"/>
              <a:gd name="connsiteY2" fmla="*/ 907 h 10492"/>
              <a:gd name="connsiteX3" fmla="*/ 9701 w 10439"/>
              <a:gd name="connsiteY3" fmla="*/ 0 h 10492"/>
              <a:gd name="connsiteX4" fmla="*/ 632 w 10439"/>
              <a:gd name="connsiteY4" fmla="*/ 60 h 10492"/>
              <a:gd name="connsiteX5" fmla="*/ 0 w 10439"/>
              <a:gd name="connsiteY5" fmla="*/ 1029 h 10492"/>
              <a:gd name="connsiteX6" fmla="*/ 34 w 10439"/>
              <a:gd name="connsiteY6" fmla="*/ 9604 h 10492"/>
              <a:gd name="connsiteX7" fmla="*/ 679 w 10439"/>
              <a:gd name="connsiteY7" fmla="*/ 10484 h 10492"/>
              <a:gd name="connsiteX8" fmla="*/ 9851 w 10439"/>
              <a:gd name="connsiteY8" fmla="*/ 10492 h 10492"/>
              <a:gd name="connsiteX0" fmla="*/ 9851 w 10439"/>
              <a:gd name="connsiteY0" fmla="*/ 10492 h 10492"/>
              <a:gd name="connsiteX1" fmla="*/ 10439 w 10439"/>
              <a:gd name="connsiteY1" fmla="*/ 9531 h 10492"/>
              <a:gd name="connsiteX2" fmla="*/ 10397 w 10439"/>
              <a:gd name="connsiteY2" fmla="*/ 907 h 10492"/>
              <a:gd name="connsiteX3" fmla="*/ 9701 w 10439"/>
              <a:gd name="connsiteY3" fmla="*/ 0 h 10492"/>
              <a:gd name="connsiteX4" fmla="*/ 632 w 10439"/>
              <a:gd name="connsiteY4" fmla="*/ 60 h 10492"/>
              <a:gd name="connsiteX5" fmla="*/ 0 w 10439"/>
              <a:gd name="connsiteY5" fmla="*/ 1029 h 10492"/>
              <a:gd name="connsiteX6" fmla="*/ 34 w 10439"/>
              <a:gd name="connsiteY6" fmla="*/ 9604 h 10492"/>
              <a:gd name="connsiteX7" fmla="*/ 679 w 10439"/>
              <a:gd name="connsiteY7" fmla="*/ 10484 h 10492"/>
              <a:gd name="connsiteX8" fmla="*/ 9851 w 10439"/>
              <a:gd name="connsiteY8" fmla="*/ 10492 h 10492"/>
              <a:gd name="connsiteX0" fmla="*/ 9851 w 10439"/>
              <a:gd name="connsiteY0" fmla="*/ 10492 h 10492"/>
              <a:gd name="connsiteX1" fmla="*/ 10439 w 10439"/>
              <a:gd name="connsiteY1" fmla="*/ 9531 h 10492"/>
              <a:gd name="connsiteX2" fmla="*/ 10397 w 10439"/>
              <a:gd name="connsiteY2" fmla="*/ 907 h 10492"/>
              <a:gd name="connsiteX3" fmla="*/ 9701 w 10439"/>
              <a:gd name="connsiteY3" fmla="*/ 0 h 10492"/>
              <a:gd name="connsiteX4" fmla="*/ 632 w 10439"/>
              <a:gd name="connsiteY4" fmla="*/ 60 h 10492"/>
              <a:gd name="connsiteX5" fmla="*/ 0 w 10439"/>
              <a:gd name="connsiteY5" fmla="*/ 1029 h 10492"/>
              <a:gd name="connsiteX6" fmla="*/ 34 w 10439"/>
              <a:gd name="connsiteY6" fmla="*/ 9604 h 10492"/>
              <a:gd name="connsiteX7" fmla="*/ 679 w 10439"/>
              <a:gd name="connsiteY7" fmla="*/ 10484 h 10492"/>
              <a:gd name="connsiteX8" fmla="*/ 9851 w 10439"/>
              <a:gd name="connsiteY8" fmla="*/ 10492 h 10492"/>
              <a:gd name="connsiteX0" fmla="*/ 9851 w 10439"/>
              <a:gd name="connsiteY0" fmla="*/ 10492 h 10492"/>
              <a:gd name="connsiteX1" fmla="*/ 10439 w 10439"/>
              <a:gd name="connsiteY1" fmla="*/ 9531 h 10492"/>
              <a:gd name="connsiteX2" fmla="*/ 10397 w 10439"/>
              <a:gd name="connsiteY2" fmla="*/ 907 h 10492"/>
              <a:gd name="connsiteX3" fmla="*/ 9701 w 10439"/>
              <a:gd name="connsiteY3" fmla="*/ 0 h 10492"/>
              <a:gd name="connsiteX4" fmla="*/ 632 w 10439"/>
              <a:gd name="connsiteY4" fmla="*/ 60 h 10492"/>
              <a:gd name="connsiteX5" fmla="*/ 0 w 10439"/>
              <a:gd name="connsiteY5" fmla="*/ 1029 h 10492"/>
              <a:gd name="connsiteX6" fmla="*/ 34 w 10439"/>
              <a:gd name="connsiteY6" fmla="*/ 9604 h 10492"/>
              <a:gd name="connsiteX7" fmla="*/ 679 w 10439"/>
              <a:gd name="connsiteY7" fmla="*/ 10484 h 10492"/>
              <a:gd name="connsiteX8" fmla="*/ 9851 w 10439"/>
              <a:gd name="connsiteY8" fmla="*/ 10492 h 10492"/>
              <a:gd name="connsiteX0" fmla="*/ 9851 w 10439"/>
              <a:gd name="connsiteY0" fmla="*/ 10492 h 10492"/>
              <a:gd name="connsiteX1" fmla="*/ 10439 w 10439"/>
              <a:gd name="connsiteY1" fmla="*/ 9531 h 10492"/>
              <a:gd name="connsiteX2" fmla="*/ 10397 w 10439"/>
              <a:gd name="connsiteY2" fmla="*/ 891 h 10492"/>
              <a:gd name="connsiteX3" fmla="*/ 9701 w 10439"/>
              <a:gd name="connsiteY3" fmla="*/ 0 h 10492"/>
              <a:gd name="connsiteX4" fmla="*/ 632 w 10439"/>
              <a:gd name="connsiteY4" fmla="*/ 60 h 10492"/>
              <a:gd name="connsiteX5" fmla="*/ 0 w 10439"/>
              <a:gd name="connsiteY5" fmla="*/ 1029 h 10492"/>
              <a:gd name="connsiteX6" fmla="*/ 34 w 10439"/>
              <a:gd name="connsiteY6" fmla="*/ 9604 h 10492"/>
              <a:gd name="connsiteX7" fmla="*/ 679 w 10439"/>
              <a:gd name="connsiteY7" fmla="*/ 10484 h 10492"/>
              <a:gd name="connsiteX8" fmla="*/ 9851 w 10439"/>
              <a:gd name="connsiteY8" fmla="*/ 10492 h 10492"/>
              <a:gd name="connsiteX0" fmla="*/ 9851 w 10439"/>
              <a:gd name="connsiteY0" fmla="*/ 10492 h 10492"/>
              <a:gd name="connsiteX1" fmla="*/ 10439 w 10439"/>
              <a:gd name="connsiteY1" fmla="*/ 9531 h 10492"/>
              <a:gd name="connsiteX2" fmla="*/ 10397 w 10439"/>
              <a:gd name="connsiteY2" fmla="*/ 891 h 10492"/>
              <a:gd name="connsiteX3" fmla="*/ 9701 w 10439"/>
              <a:gd name="connsiteY3" fmla="*/ 0 h 10492"/>
              <a:gd name="connsiteX4" fmla="*/ 632 w 10439"/>
              <a:gd name="connsiteY4" fmla="*/ 60 h 10492"/>
              <a:gd name="connsiteX5" fmla="*/ 0 w 10439"/>
              <a:gd name="connsiteY5" fmla="*/ 1029 h 10492"/>
              <a:gd name="connsiteX6" fmla="*/ 34 w 10439"/>
              <a:gd name="connsiteY6" fmla="*/ 9604 h 10492"/>
              <a:gd name="connsiteX7" fmla="*/ 679 w 10439"/>
              <a:gd name="connsiteY7" fmla="*/ 10484 h 10492"/>
              <a:gd name="connsiteX8" fmla="*/ 9851 w 10439"/>
              <a:gd name="connsiteY8" fmla="*/ 10492 h 10492"/>
              <a:gd name="connsiteX0" fmla="*/ 9851 w 10439"/>
              <a:gd name="connsiteY0" fmla="*/ 10492 h 10492"/>
              <a:gd name="connsiteX1" fmla="*/ 10439 w 10439"/>
              <a:gd name="connsiteY1" fmla="*/ 9531 h 10492"/>
              <a:gd name="connsiteX2" fmla="*/ 10397 w 10439"/>
              <a:gd name="connsiteY2" fmla="*/ 891 h 10492"/>
              <a:gd name="connsiteX3" fmla="*/ 9701 w 10439"/>
              <a:gd name="connsiteY3" fmla="*/ 0 h 10492"/>
              <a:gd name="connsiteX4" fmla="*/ 632 w 10439"/>
              <a:gd name="connsiteY4" fmla="*/ 60 h 10492"/>
              <a:gd name="connsiteX5" fmla="*/ 0 w 10439"/>
              <a:gd name="connsiteY5" fmla="*/ 1029 h 10492"/>
              <a:gd name="connsiteX6" fmla="*/ 34 w 10439"/>
              <a:gd name="connsiteY6" fmla="*/ 9604 h 10492"/>
              <a:gd name="connsiteX7" fmla="*/ 679 w 10439"/>
              <a:gd name="connsiteY7" fmla="*/ 10484 h 10492"/>
              <a:gd name="connsiteX8" fmla="*/ 9851 w 10439"/>
              <a:gd name="connsiteY8" fmla="*/ 10492 h 10492"/>
              <a:gd name="connsiteX0" fmla="*/ 9851 w 10439"/>
              <a:gd name="connsiteY0" fmla="*/ 10492 h 10492"/>
              <a:gd name="connsiteX1" fmla="*/ 10439 w 10439"/>
              <a:gd name="connsiteY1" fmla="*/ 9531 h 10492"/>
              <a:gd name="connsiteX2" fmla="*/ 10397 w 10439"/>
              <a:gd name="connsiteY2" fmla="*/ 891 h 10492"/>
              <a:gd name="connsiteX3" fmla="*/ 9701 w 10439"/>
              <a:gd name="connsiteY3" fmla="*/ 0 h 10492"/>
              <a:gd name="connsiteX4" fmla="*/ 687 w 10439"/>
              <a:gd name="connsiteY4" fmla="*/ 31 h 10492"/>
              <a:gd name="connsiteX5" fmla="*/ 0 w 10439"/>
              <a:gd name="connsiteY5" fmla="*/ 1029 h 10492"/>
              <a:gd name="connsiteX6" fmla="*/ 34 w 10439"/>
              <a:gd name="connsiteY6" fmla="*/ 9604 h 10492"/>
              <a:gd name="connsiteX7" fmla="*/ 679 w 10439"/>
              <a:gd name="connsiteY7" fmla="*/ 10484 h 10492"/>
              <a:gd name="connsiteX8" fmla="*/ 9851 w 10439"/>
              <a:gd name="connsiteY8" fmla="*/ 10492 h 10492"/>
              <a:gd name="connsiteX0" fmla="*/ 9851 w 10439"/>
              <a:gd name="connsiteY0" fmla="*/ 10492 h 10492"/>
              <a:gd name="connsiteX1" fmla="*/ 10439 w 10439"/>
              <a:gd name="connsiteY1" fmla="*/ 9531 h 10492"/>
              <a:gd name="connsiteX2" fmla="*/ 10397 w 10439"/>
              <a:gd name="connsiteY2" fmla="*/ 891 h 10492"/>
              <a:gd name="connsiteX3" fmla="*/ 9701 w 10439"/>
              <a:gd name="connsiteY3" fmla="*/ 0 h 10492"/>
              <a:gd name="connsiteX4" fmla="*/ 695 w 10439"/>
              <a:gd name="connsiteY4" fmla="*/ 2 h 10492"/>
              <a:gd name="connsiteX5" fmla="*/ 0 w 10439"/>
              <a:gd name="connsiteY5" fmla="*/ 1029 h 10492"/>
              <a:gd name="connsiteX6" fmla="*/ 34 w 10439"/>
              <a:gd name="connsiteY6" fmla="*/ 9604 h 10492"/>
              <a:gd name="connsiteX7" fmla="*/ 679 w 10439"/>
              <a:gd name="connsiteY7" fmla="*/ 10484 h 10492"/>
              <a:gd name="connsiteX8" fmla="*/ 9851 w 10439"/>
              <a:gd name="connsiteY8" fmla="*/ 10492 h 10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439" h="10492">
                <a:moveTo>
                  <a:pt x="9851" y="10492"/>
                </a:moveTo>
                <a:cubicBezTo>
                  <a:pt x="9772" y="9895"/>
                  <a:pt x="10126" y="9428"/>
                  <a:pt x="10439" y="9531"/>
                </a:cubicBezTo>
                <a:cubicBezTo>
                  <a:pt x="10444" y="6732"/>
                  <a:pt x="10392" y="3690"/>
                  <a:pt x="10397" y="891"/>
                </a:cubicBezTo>
                <a:cubicBezTo>
                  <a:pt x="10076" y="887"/>
                  <a:pt x="9702" y="453"/>
                  <a:pt x="9701" y="0"/>
                </a:cubicBezTo>
                <a:lnTo>
                  <a:pt x="695" y="2"/>
                </a:lnTo>
                <a:cubicBezTo>
                  <a:pt x="702" y="501"/>
                  <a:pt x="529" y="1058"/>
                  <a:pt x="0" y="1029"/>
                </a:cubicBezTo>
                <a:cubicBezTo>
                  <a:pt x="11" y="3887"/>
                  <a:pt x="23" y="6746"/>
                  <a:pt x="34" y="9604"/>
                </a:cubicBezTo>
                <a:cubicBezTo>
                  <a:pt x="339" y="9463"/>
                  <a:pt x="751" y="9896"/>
                  <a:pt x="679" y="10484"/>
                </a:cubicBezTo>
                <a:lnTo>
                  <a:pt x="9851" y="10492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7" name="Полилиния 110"/>
          <p:cNvSpPr>
            <a:spLocks/>
          </p:cNvSpPr>
          <p:nvPr/>
        </p:nvSpPr>
        <p:spPr bwMode="auto">
          <a:xfrm>
            <a:off x="452438" y="336550"/>
            <a:ext cx="11322050" cy="6153150"/>
          </a:xfrm>
          <a:custGeom>
            <a:avLst/>
            <a:gdLst>
              <a:gd name="T0" fmla="*/ 763864 w 11322355"/>
              <a:gd name="T1" fmla="*/ 0 h 6153799"/>
              <a:gd name="T2" fmla="*/ 10478560 w 11322355"/>
              <a:gd name="T3" fmla="*/ 0 h 6153799"/>
              <a:gd name="T4" fmla="*/ 11269917 w 11322355"/>
              <a:gd name="T5" fmla="*/ 549133 h 6153799"/>
              <a:gd name="T6" fmla="*/ 11321440 w 11322355"/>
              <a:gd name="T7" fmla="*/ 5565046 h 6153799"/>
              <a:gd name="T8" fmla="*/ 10655869 w 11322355"/>
              <a:gd name="T9" fmla="*/ 6151852 h 6153799"/>
              <a:gd name="T10" fmla="*/ 778499 w 11322355"/>
              <a:gd name="T11" fmla="*/ 6127306 h 6153799"/>
              <a:gd name="T12" fmla="*/ 17247 w 11322355"/>
              <a:gd name="T13" fmla="*/ 5582579 h 6153799"/>
              <a:gd name="T14" fmla="*/ 8834 w 11322355"/>
              <a:gd name="T15" fmla="*/ 627453 h 6153799"/>
              <a:gd name="T16" fmla="*/ 763864 w 11322355"/>
              <a:gd name="T17" fmla="*/ 0 h 615379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1322355" h="6153799">
                <a:moveTo>
                  <a:pt x="763927" y="0"/>
                </a:moveTo>
                <a:lnTo>
                  <a:pt x="10479406" y="0"/>
                </a:lnTo>
                <a:cubicBezTo>
                  <a:pt x="10526144" y="265985"/>
                  <a:pt x="11033800" y="530729"/>
                  <a:pt x="11270829" y="549307"/>
                </a:cubicBezTo>
                <a:cubicBezTo>
                  <a:pt x="11279242" y="2224925"/>
                  <a:pt x="11313943" y="3891189"/>
                  <a:pt x="11322355" y="5566807"/>
                </a:cubicBezTo>
                <a:cubicBezTo>
                  <a:pt x="10954316" y="5548098"/>
                  <a:pt x="10606256" y="5874334"/>
                  <a:pt x="10656730" y="6153799"/>
                </a:cubicBezTo>
                <a:lnTo>
                  <a:pt x="778562" y="6129244"/>
                </a:lnTo>
                <a:cubicBezTo>
                  <a:pt x="761737" y="5887781"/>
                  <a:pt x="605058" y="5620595"/>
                  <a:pt x="17247" y="5584346"/>
                </a:cubicBezTo>
                <a:cubicBezTo>
                  <a:pt x="38277" y="4716720"/>
                  <a:pt x="-21660" y="1512817"/>
                  <a:pt x="8834" y="627651"/>
                </a:cubicBezTo>
                <a:cubicBezTo>
                  <a:pt x="504996" y="568288"/>
                  <a:pt x="716694" y="362929"/>
                  <a:pt x="7639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 sz="320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24400" y="1676400"/>
            <a:ext cx="6172200" cy="4572000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800"/>
            </a:lvl2pPr>
            <a:lvl3pPr algn="l" rtl="0">
              <a:defRPr sz="1600"/>
            </a:lvl3pPr>
            <a:lvl4pPr algn="l" rtl="0">
              <a:defRPr sz="1400"/>
            </a:lvl4pPr>
            <a:lvl5pPr algn="l" rtl="0">
              <a:defRPr sz="14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/>
            </a:lvl8pPr>
            <a:lvl9pPr algn="l" rtl="0">
              <a:defRPr sz="20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27679" y="1676400"/>
            <a:ext cx="3108960" cy="45720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74DD7-47B9-40B5-8F0A-0F6D8165D0E8}" type="datetime1">
              <a:rPr lang="ru-RU"/>
              <a:pPr>
                <a:defRPr/>
              </a:pPr>
              <a:t>05.04.2022</a:t>
            </a:fld>
            <a:endParaRPr lang="ru-RU" dirty="0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717466576"/>
      </p:ext>
    </p:extLst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5"/>
          <p:cNvSpPr>
            <a:spLocks/>
          </p:cNvSpPr>
          <p:nvPr/>
        </p:nvSpPr>
        <p:spPr bwMode="auto">
          <a:xfrm>
            <a:off x="365125" y="279400"/>
            <a:ext cx="11485563" cy="6280150"/>
          </a:xfrm>
          <a:custGeom>
            <a:avLst/>
            <a:gdLst>
              <a:gd name="T0" fmla="*/ 2147483646 w 10439"/>
              <a:gd name="T1" fmla="*/ 2147483646 h 10492"/>
              <a:gd name="T2" fmla="*/ 2147483646 w 10439"/>
              <a:gd name="T3" fmla="*/ 2147483646 h 10492"/>
              <a:gd name="T4" fmla="*/ 2147483646 w 10439"/>
              <a:gd name="T5" fmla="*/ 2147483646 h 10492"/>
              <a:gd name="T6" fmla="*/ 2147483646 w 10439"/>
              <a:gd name="T7" fmla="*/ 0 h 10492"/>
              <a:gd name="T8" fmla="*/ 2147483646 w 10439"/>
              <a:gd name="T9" fmla="*/ 2147483646 h 10492"/>
              <a:gd name="T10" fmla="*/ 0 w 10439"/>
              <a:gd name="T11" fmla="*/ 2147483646 h 10492"/>
              <a:gd name="T12" fmla="*/ 2147483646 w 10439"/>
              <a:gd name="T13" fmla="*/ 2147483646 h 10492"/>
              <a:gd name="T14" fmla="*/ 2147483646 w 10439"/>
              <a:gd name="T15" fmla="*/ 2147483646 h 10492"/>
              <a:gd name="T16" fmla="*/ 2147483646 w 10439"/>
              <a:gd name="T17" fmla="*/ 2147483646 h 1049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0439" h="10492">
                <a:moveTo>
                  <a:pt x="9851" y="10492"/>
                </a:moveTo>
                <a:cubicBezTo>
                  <a:pt x="9772" y="9895"/>
                  <a:pt x="10126" y="9428"/>
                  <a:pt x="10439" y="9531"/>
                </a:cubicBezTo>
                <a:cubicBezTo>
                  <a:pt x="10444" y="6732"/>
                  <a:pt x="10392" y="3690"/>
                  <a:pt x="10397" y="891"/>
                </a:cubicBezTo>
                <a:cubicBezTo>
                  <a:pt x="10076" y="887"/>
                  <a:pt x="9702" y="453"/>
                  <a:pt x="9701" y="0"/>
                </a:cubicBezTo>
                <a:lnTo>
                  <a:pt x="695" y="2"/>
                </a:lnTo>
                <a:cubicBezTo>
                  <a:pt x="702" y="501"/>
                  <a:pt x="529" y="1058"/>
                  <a:pt x="0" y="1029"/>
                </a:cubicBezTo>
                <a:cubicBezTo>
                  <a:pt x="11" y="3887"/>
                  <a:pt x="23" y="6746"/>
                  <a:pt x="34" y="9604"/>
                </a:cubicBezTo>
                <a:cubicBezTo>
                  <a:pt x="339" y="9463"/>
                  <a:pt x="751" y="9896"/>
                  <a:pt x="679" y="10484"/>
                </a:cubicBezTo>
                <a:lnTo>
                  <a:pt x="9851" y="1049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" name="Полилиния 6"/>
          <p:cNvSpPr>
            <a:spLocks/>
          </p:cNvSpPr>
          <p:nvPr/>
        </p:nvSpPr>
        <p:spPr bwMode="auto">
          <a:xfrm>
            <a:off x="452438" y="336550"/>
            <a:ext cx="11322050" cy="6153150"/>
          </a:xfrm>
          <a:custGeom>
            <a:avLst/>
            <a:gdLst>
              <a:gd name="T0" fmla="*/ 763864 w 11322355"/>
              <a:gd name="T1" fmla="*/ 0 h 6153799"/>
              <a:gd name="T2" fmla="*/ 10478560 w 11322355"/>
              <a:gd name="T3" fmla="*/ 0 h 6153799"/>
              <a:gd name="T4" fmla="*/ 11269917 w 11322355"/>
              <a:gd name="T5" fmla="*/ 549133 h 6153799"/>
              <a:gd name="T6" fmla="*/ 11321440 w 11322355"/>
              <a:gd name="T7" fmla="*/ 5565046 h 6153799"/>
              <a:gd name="T8" fmla="*/ 10655869 w 11322355"/>
              <a:gd name="T9" fmla="*/ 6151852 h 6153799"/>
              <a:gd name="T10" fmla="*/ 778499 w 11322355"/>
              <a:gd name="T11" fmla="*/ 6127306 h 6153799"/>
              <a:gd name="T12" fmla="*/ 17247 w 11322355"/>
              <a:gd name="T13" fmla="*/ 5582579 h 6153799"/>
              <a:gd name="T14" fmla="*/ 8834 w 11322355"/>
              <a:gd name="T15" fmla="*/ 627453 h 6153799"/>
              <a:gd name="T16" fmla="*/ 763864 w 11322355"/>
              <a:gd name="T17" fmla="*/ 0 h 615379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1322355" h="6153799">
                <a:moveTo>
                  <a:pt x="763927" y="0"/>
                </a:moveTo>
                <a:lnTo>
                  <a:pt x="10479406" y="0"/>
                </a:lnTo>
                <a:cubicBezTo>
                  <a:pt x="10526144" y="265985"/>
                  <a:pt x="11033800" y="530729"/>
                  <a:pt x="11270829" y="549307"/>
                </a:cubicBezTo>
                <a:cubicBezTo>
                  <a:pt x="11279242" y="2224925"/>
                  <a:pt x="11313943" y="3891189"/>
                  <a:pt x="11322355" y="5566807"/>
                </a:cubicBezTo>
                <a:cubicBezTo>
                  <a:pt x="10954316" y="5548098"/>
                  <a:pt x="10606256" y="5874334"/>
                  <a:pt x="10656730" y="6153799"/>
                </a:cubicBezTo>
                <a:lnTo>
                  <a:pt x="778562" y="6129244"/>
                </a:lnTo>
                <a:cubicBezTo>
                  <a:pt x="761737" y="5887781"/>
                  <a:pt x="605058" y="5620595"/>
                  <a:pt x="17247" y="5584346"/>
                </a:cubicBezTo>
                <a:cubicBezTo>
                  <a:pt x="38277" y="4716720"/>
                  <a:pt x="-21660" y="1512817"/>
                  <a:pt x="8834" y="627651"/>
                </a:cubicBezTo>
                <a:cubicBezTo>
                  <a:pt x="504996" y="568288"/>
                  <a:pt x="716694" y="362929"/>
                  <a:pt x="7639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9A9FA1-9E55-4B90-BEF0-D199BC004EB7}" type="datetime1">
              <a:rPr lang="ru-RU"/>
              <a:pPr>
                <a:defRPr/>
              </a:pPr>
              <a:t>05.04.2022</a:t>
            </a:fld>
            <a:endParaRPr lang="ru-RU" dirty="0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898068863"/>
      </p:ext>
    </p:extLst>
  </p:cSld>
  <p:clrMapOvr>
    <a:masterClrMapping/>
  </p:clrMapOvr>
  <p:transition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5"/>
          <p:cNvSpPr>
            <a:spLocks/>
          </p:cNvSpPr>
          <p:nvPr/>
        </p:nvSpPr>
        <p:spPr bwMode="auto">
          <a:xfrm>
            <a:off x="365125" y="279400"/>
            <a:ext cx="11485563" cy="6280150"/>
          </a:xfrm>
          <a:custGeom>
            <a:avLst/>
            <a:gdLst>
              <a:gd name="T0" fmla="*/ 2147483646 w 10439"/>
              <a:gd name="T1" fmla="*/ 2147483646 h 10492"/>
              <a:gd name="T2" fmla="*/ 2147483646 w 10439"/>
              <a:gd name="T3" fmla="*/ 2147483646 h 10492"/>
              <a:gd name="T4" fmla="*/ 2147483646 w 10439"/>
              <a:gd name="T5" fmla="*/ 2147483646 h 10492"/>
              <a:gd name="T6" fmla="*/ 2147483646 w 10439"/>
              <a:gd name="T7" fmla="*/ 0 h 10492"/>
              <a:gd name="T8" fmla="*/ 2147483646 w 10439"/>
              <a:gd name="T9" fmla="*/ 2147483646 h 10492"/>
              <a:gd name="T10" fmla="*/ 0 w 10439"/>
              <a:gd name="T11" fmla="*/ 2147483646 h 10492"/>
              <a:gd name="T12" fmla="*/ 2147483646 w 10439"/>
              <a:gd name="T13" fmla="*/ 2147483646 h 10492"/>
              <a:gd name="T14" fmla="*/ 2147483646 w 10439"/>
              <a:gd name="T15" fmla="*/ 2147483646 h 10492"/>
              <a:gd name="T16" fmla="*/ 2147483646 w 10439"/>
              <a:gd name="T17" fmla="*/ 2147483646 h 1049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0439" h="10492">
                <a:moveTo>
                  <a:pt x="9851" y="10492"/>
                </a:moveTo>
                <a:cubicBezTo>
                  <a:pt x="9772" y="9895"/>
                  <a:pt x="10126" y="9428"/>
                  <a:pt x="10439" y="9531"/>
                </a:cubicBezTo>
                <a:cubicBezTo>
                  <a:pt x="10444" y="6732"/>
                  <a:pt x="10392" y="3690"/>
                  <a:pt x="10397" y="891"/>
                </a:cubicBezTo>
                <a:cubicBezTo>
                  <a:pt x="10076" y="887"/>
                  <a:pt x="9702" y="453"/>
                  <a:pt x="9701" y="0"/>
                </a:cubicBezTo>
                <a:lnTo>
                  <a:pt x="695" y="2"/>
                </a:lnTo>
                <a:cubicBezTo>
                  <a:pt x="702" y="501"/>
                  <a:pt x="529" y="1058"/>
                  <a:pt x="0" y="1029"/>
                </a:cubicBezTo>
                <a:cubicBezTo>
                  <a:pt x="11" y="3887"/>
                  <a:pt x="23" y="6746"/>
                  <a:pt x="34" y="9604"/>
                </a:cubicBezTo>
                <a:cubicBezTo>
                  <a:pt x="339" y="9463"/>
                  <a:pt x="751" y="9896"/>
                  <a:pt x="679" y="10484"/>
                </a:cubicBezTo>
                <a:lnTo>
                  <a:pt x="9851" y="1049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" name="Полилиния 6"/>
          <p:cNvSpPr>
            <a:spLocks/>
          </p:cNvSpPr>
          <p:nvPr/>
        </p:nvSpPr>
        <p:spPr bwMode="auto">
          <a:xfrm>
            <a:off x="452438" y="336550"/>
            <a:ext cx="11322050" cy="6153150"/>
          </a:xfrm>
          <a:custGeom>
            <a:avLst/>
            <a:gdLst>
              <a:gd name="T0" fmla="*/ 763864 w 11322355"/>
              <a:gd name="T1" fmla="*/ 0 h 6153799"/>
              <a:gd name="T2" fmla="*/ 10478560 w 11322355"/>
              <a:gd name="T3" fmla="*/ 0 h 6153799"/>
              <a:gd name="T4" fmla="*/ 11269917 w 11322355"/>
              <a:gd name="T5" fmla="*/ 549133 h 6153799"/>
              <a:gd name="T6" fmla="*/ 11321440 w 11322355"/>
              <a:gd name="T7" fmla="*/ 5565046 h 6153799"/>
              <a:gd name="T8" fmla="*/ 10655869 w 11322355"/>
              <a:gd name="T9" fmla="*/ 6151852 h 6153799"/>
              <a:gd name="T10" fmla="*/ 778499 w 11322355"/>
              <a:gd name="T11" fmla="*/ 6127306 h 6153799"/>
              <a:gd name="T12" fmla="*/ 17247 w 11322355"/>
              <a:gd name="T13" fmla="*/ 5582579 h 6153799"/>
              <a:gd name="T14" fmla="*/ 8834 w 11322355"/>
              <a:gd name="T15" fmla="*/ 627453 h 6153799"/>
              <a:gd name="T16" fmla="*/ 763864 w 11322355"/>
              <a:gd name="T17" fmla="*/ 0 h 615379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1322355" h="6153799">
                <a:moveTo>
                  <a:pt x="763927" y="0"/>
                </a:moveTo>
                <a:lnTo>
                  <a:pt x="10479406" y="0"/>
                </a:lnTo>
                <a:cubicBezTo>
                  <a:pt x="10526144" y="265985"/>
                  <a:pt x="11033800" y="530729"/>
                  <a:pt x="11270829" y="549307"/>
                </a:cubicBezTo>
                <a:cubicBezTo>
                  <a:pt x="11279242" y="2224925"/>
                  <a:pt x="11313943" y="3891189"/>
                  <a:pt x="11322355" y="5566807"/>
                </a:cubicBezTo>
                <a:cubicBezTo>
                  <a:pt x="10954316" y="5548098"/>
                  <a:pt x="10606256" y="5874334"/>
                  <a:pt x="10656730" y="6153799"/>
                </a:cubicBezTo>
                <a:lnTo>
                  <a:pt x="778562" y="6129244"/>
                </a:lnTo>
                <a:cubicBezTo>
                  <a:pt x="761737" y="5887781"/>
                  <a:pt x="605058" y="5620595"/>
                  <a:pt x="17247" y="5584346"/>
                </a:cubicBezTo>
                <a:cubicBezTo>
                  <a:pt x="38277" y="4716720"/>
                  <a:pt x="-21660" y="1512817"/>
                  <a:pt x="8834" y="627651"/>
                </a:cubicBezTo>
                <a:cubicBezTo>
                  <a:pt x="504996" y="568288"/>
                  <a:pt x="716694" y="362929"/>
                  <a:pt x="7639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829800" y="609600"/>
            <a:ext cx="1066800" cy="5638800"/>
          </a:xfrm>
        </p:spPr>
        <p:txBody>
          <a:bodyPr vert="eaVert" rtlCol="0"/>
          <a:lstStyle>
            <a:lvl1pPr algn="l" rtl="0">
              <a:defRPr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95399" y="609600"/>
            <a:ext cx="8322734" cy="5638800"/>
          </a:xfrm>
        </p:spPr>
        <p:txBody>
          <a:bodyPr vert="eaVert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4499AC-AF47-47D0-A2C2-9B4FF23DFEAD}" type="datetime1">
              <a:rPr lang="ru-RU"/>
              <a:pPr>
                <a:defRPr/>
              </a:pPr>
              <a:t>05.04.2022</a:t>
            </a:fld>
            <a:endParaRPr lang="ru-RU" dirty="0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119483219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Рисунок с подписью">
    <p:bg>
      <p:bgPr>
        <a:solidFill>
          <a:srgbClr val="D4E6A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7"/>
          <p:cNvGrpSpPr>
            <a:grpSpLocks/>
          </p:cNvGrpSpPr>
          <p:nvPr/>
        </p:nvGrpSpPr>
        <p:grpSpPr bwMode="auto">
          <a:xfrm>
            <a:off x="277813" y="152400"/>
            <a:ext cx="8102600" cy="6248400"/>
            <a:chOff x="1097557" y="700499"/>
            <a:chExt cx="7498976" cy="5278764"/>
          </a:xfrm>
        </p:grpSpPr>
        <p:grpSp>
          <p:nvGrpSpPr>
            <p:cNvPr id="6" name="Группа 8"/>
            <p:cNvGrpSpPr>
              <a:grpSpLocks/>
            </p:cNvGrpSpPr>
            <p:nvPr/>
          </p:nvGrpSpPr>
          <p:grpSpPr bwMode="auto">
            <a:xfrm>
              <a:off x="1097557" y="700499"/>
              <a:ext cx="7498976" cy="5278764"/>
              <a:chOff x="1097557" y="700499"/>
              <a:chExt cx="7498976" cy="5278764"/>
            </a:xfrm>
          </p:grpSpPr>
          <p:sp>
            <p:nvSpPr>
              <p:cNvPr id="8" name="Полилиния 9"/>
              <p:cNvSpPr>
                <a:spLocks/>
              </p:cNvSpPr>
              <p:nvPr/>
            </p:nvSpPr>
            <p:spPr bwMode="auto">
              <a:xfrm>
                <a:off x="1674966" y="1371074"/>
                <a:ext cx="6348565" cy="3985896"/>
              </a:xfrm>
              <a:custGeom>
                <a:avLst/>
                <a:gdLst>
                  <a:gd name="T0" fmla="*/ 2147483646 w 10000"/>
                  <a:gd name="T1" fmla="*/ 2147483646 h 10085"/>
                  <a:gd name="T2" fmla="*/ 2147483646 w 10000"/>
                  <a:gd name="T3" fmla="*/ 2147483646 h 10085"/>
                  <a:gd name="T4" fmla="*/ 2147483646 w 10000"/>
                  <a:gd name="T5" fmla="*/ 2147483646 h 10085"/>
                  <a:gd name="T6" fmla="*/ 2147483646 w 10000"/>
                  <a:gd name="T7" fmla="*/ 2147483646 h 10085"/>
                  <a:gd name="T8" fmla="*/ 2147483646 w 10000"/>
                  <a:gd name="T9" fmla="*/ 2147483646 h 10085"/>
                  <a:gd name="T10" fmla="*/ 2147483646 w 10000"/>
                  <a:gd name="T11" fmla="*/ 2147483646 h 10085"/>
                  <a:gd name="T12" fmla="*/ 2147483646 w 10000"/>
                  <a:gd name="T13" fmla="*/ 2147483646 h 10085"/>
                  <a:gd name="T14" fmla="*/ 2147483646 w 10000"/>
                  <a:gd name="T15" fmla="*/ 2147483646 h 10085"/>
                  <a:gd name="T16" fmla="*/ 2147483646 w 10000"/>
                  <a:gd name="T17" fmla="*/ 2147483646 h 1008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0000" h="10085">
                    <a:moveTo>
                      <a:pt x="9445" y="487"/>
                    </a:moveTo>
                    <a:cubicBezTo>
                      <a:pt x="8557" y="-301"/>
                      <a:pt x="6682" y="136"/>
                      <a:pt x="5013" y="78"/>
                    </a:cubicBezTo>
                    <a:cubicBezTo>
                      <a:pt x="3360" y="179"/>
                      <a:pt x="1318" y="-338"/>
                      <a:pt x="511" y="423"/>
                    </a:cubicBezTo>
                    <a:cubicBezTo>
                      <a:pt x="-296" y="1184"/>
                      <a:pt x="179" y="3105"/>
                      <a:pt x="169" y="4646"/>
                    </a:cubicBezTo>
                    <a:cubicBezTo>
                      <a:pt x="159" y="6190"/>
                      <a:pt x="-352" y="8818"/>
                      <a:pt x="448" y="9682"/>
                    </a:cubicBezTo>
                    <a:cubicBezTo>
                      <a:pt x="1249" y="10545"/>
                      <a:pt x="3079" y="9704"/>
                      <a:pt x="4973" y="9825"/>
                    </a:cubicBezTo>
                    <a:cubicBezTo>
                      <a:pt x="6470" y="9923"/>
                      <a:pt x="8536" y="10426"/>
                      <a:pt x="9451" y="9698"/>
                    </a:cubicBezTo>
                    <a:cubicBezTo>
                      <a:pt x="9906" y="9167"/>
                      <a:pt x="10007" y="6673"/>
                      <a:pt x="10000" y="5090"/>
                    </a:cubicBezTo>
                    <a:cubicBezTo>
                      <a:pt x="9993" y="3509"/>
                      <a:pt x="10024" y="1001"/>
                      <a:pt x="9445" y="48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22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" name="Группа 11"/>
              <p:cNvGrpSpPr>
                <a:grpSpLocks/>
              </p:cNvGrpSpPr>
              <p:nvPr/>
            </p:nvGrpSpPr>
            <p:grpSpPr bwMode="auto">
              <a:xfrm>
                <a:off x="1097557" y="700499"/>
                <a:ext cx="7498976" cy="5278764"/>
                <a:chOff x="220266" y="267321"/>
                <a:chExt cx="8471454" cy="5963322"/>
              </a:xfrm>
            </p:grpSpPr>
            <p:sp>
              <p:nvSpPr>
                <p:cNvPr id="10" name="Полилиния 5"/>
                <p:cNvSpPr>
                  <a:spLocks/>
                </p:cNvSpPr>
                <p:nvPr/>
              </p:nvSpPr>
              <p:spPr bwMode="auto">
                <a:xfrm rot="17654373" flipH="1" flipV="1">
                  <a:off x="1729675" y="678749"/>
                  <a:ext cx="553001" cy="4846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6400" h="1177702">
                      <a:moveTo>
                        <a:pt x="158552" y="1038001"/>
                      </a:moveTo>
                      <a:cubicBezTo>
                        <a:pt x="139700" y="1053241"/>
                        <a:pt x="124619" y="1064671"/>
                        <a:pt x="109538" y="1076101"/>
                      </a:cubicBezTo>
                      <a:lnTo>
                        <a:pt x="124619" y="1095151"/>
                      </a:lnTo>
                      <a:cubicBezTo>
                        <a:pt x="139700" y="1079911"/>
                        <a:pt x="154782" y="1068481"/>
                        <a:pt x="169863" y="1053241"/>
                      </a:cubicBezTo>
                      <a:close/>
                      <a:moveTo>
                        <a:pt x="687388" y="966563"/>
                      </a:moveTo>
                      <a:lnTo>
                        <a:pt x="681038" y="1026888"/>
                      </a:lnTo>
                      <a:lnTo>
                        <a:pt x="698501" y="1030063"/>
                      </a:lnTo>
                      <a:lnTo>
                        <a:pt x="711201" y="966563"/>
                      </a:lnTo>
                      <a:close/>
                      <a:moveTo>
                        <a:pt x="287898" y="936401"/>
                      </a:moveTo>
                      <a:cubicBezTo>
                        <a:pt x="272583" y="951369"/>
                        <a:pt x="257269" y="962595"/>
                        <a:pt x="240039" y="975692"/>
                      </a:cubicBezTo>
                      <a:lnTo>
                        <a:pt x="253440" y="988789"/>
                      </a:lnTo>
                      <a:cubicBezTo>
                        <a:pt x="268755" y="977563"/>
                        <a:pt x="284070" y="966337"/>
                        <a:pt x="301299" y="949498"/>
                      </a:cubicBezTo>
                      <a:close/>
                      <a:moveTo>
                        <a:pt x="1216026" y="912588"/>
                      </a:moveTo>
                      <a:lnTo>
                        <a:pt x="1204913" y="974501"/>
                      </a:lnTo>
                      <a:lnTo>
                        <a:pt x="1223963" y="977676"/>
                      </a:lnTo>
                      <a:lnTo>
                        <a:pt x="1235076" y="917351"/>
                      </a:lnTo>
                      <a:close/>
                      <a:moveTo>
                        <a:pt x="356177" y="830038"/>
                      </a:moveTo>
                      <a:cubicBezTo>
                        <a:pt x="356177" y="830038"/>
                        <a:pt x="356177" y="830038"/>
                        <a:pt x="352425" y="852660"/>
                      </a:cubicBezTo>
                      <a:cubicBezTo>
                        <a:pt x="352425" y="852660"/>
                        <a:pt x="352425" y="852660"/>
                        <a:pt x="386196" y="863971"/>
                      </a:cubicBezTo>
                      <a:cubicBezTo>
                        <a:pt x="382443" y="867741"/>
                        <a:pt x="378691" y="871512"/>
                        <a:pt x="373063" y="877167"/>
                      </a:cubicBezTo>
                      <a:lnTo>
                        <a:pt x="386196" y="890363"/>
                      </a:lnTo>
                      <a:cubicBezTo>
                        <a:pt x="401205" y="879052"/>
                        <a:pt x="416214" y="867741"/>
                        <a:pt x="433568" y="854074"/>
                      </a:cubicBezTo>
                      <a:lnTo>
                        <a:pt x="423718" y="837579"/>
                      </a:lnTo>
                      <a:cubicBezTo>
                        <a:pt x="416214" y="841349"/>
                        <a:pt x="412461" y="845119"/>
                        <a:pt x="408709" y="848890"/>
                      </a:cubicBezTo>
                      <a:cubicBezTo>
                        <a:pt x="408709" y="848890"/>
                        <a:pt x="408709" y="848890"/>
                        <a:pt x="356177" y="830038"/>
                      </a:cubicBezTo>
                      <a:close/>
                      <a:moveTo>
                        <a:pt x="717551" y="803051"/>
                      </a:moveTo>
                      <a:lnTo>
                        <a:pt x="706438" y="863377"/>
                      </a:lnTo>
                      <a:lnTo>
                        <a:pt x="725488" y="868139"/>
                      </a:lnTo>
                      <a:lnTo>
                        <a:pt x="736601" y="807814"/>
                      </a:lnTo>
                      <a:close/>
                      <a:moveTo>
                        <a:pt x="200025" y="777651"/>
                      </a:moveTo>
                      <a:lnTo>
                        <a:pt x="193675" y="796701"/>
                      </a:lnTo>
                      <a:lnTo>
                        <a:pt x="254000" y="818926"/>
                      </a:lnTo>
                      <a:lnTo>
                        <a:pt x="260350" y="799876"/>
                      </a:lnTo>
                      <a:close/>
                      <a:moveTo>
                        <a:pt x="1243013" y="750663"/>
                      </a:moveTo>
                      <a:lnTo>
                        <a:pt x="1231900" y="810988"/>
                      </a:lnTo>
                      <a:lnTo>
                        <a:pt x="1254125" y="814163"/>
                      </a:lnTo>
                      <a:lnTo>
                        <a:pt x="1265238" y="753838"/>
                      </a:lnTo>
                      <a:close/>
                      <a:moveTo>
                        <a:pt x="560015" y="747488"/>
                      </a:moveTo>
                      <a:cubicBezTo>
                        <a:pt x="540871" y="758845"/>
                        <a:pt x="525557" y="770202"/>
                        <a:pt x="507849" y="783451"/>
                      </a:cubicBezTo>
                      <a:lnTo>
                        <a:pt x="517899" y="796701"/>
                      </a:lnTo>
                      <a:cubicBezTo>
                        <a:pt x="537043" y="785344"/>
                        <a:pt x="552358" y="773987"/>
                        <a:pt x="570065" y="760738"/>
                      </a:cubicBezTo>
                      <a:close/>
                      <a:moveTo>
                        <a:pt x="744538" y="655413"/>
                      </a:moveTo>
                      <a:lnTo>
                        <a:pt x="736600" y="701451"/>
                      </a:lnTo>
                      <a:lnTo>
                        <a:pt x="755650" y="704626"/>
                      </a:lnTo>
                      <a:lnTo>
                        <a:pt x="763588" y="660175"/>
                      </a:lnTo>
                      <a:close/>
                      <a:moveTo>
                        <a:pt x="1273176" y="587151"/>
                      </a:moveTo>
                      <a:lnTo>
                        <a:pt x="1262063" y="647476"/>
                      </a:lnTo>
                      <a:lnTo>
                        <a:pt x="1281113" y="652239"/>
                      </a:lnTo>
                      <a:lnTo>
                        <a:pt x="1292226" y="591913"/>
                      </a:lnTo>
                      <a:close/>
                      <a:moveTo>
                        <a:pt x="839415" y="572863"/>
                      </a:moveTo>
                      <a:cubicBezTo>
                        <a:pt x="820271" y="580434"/>
                        <a:pt x="804957" y="591791"/>
                        <a:pt x="785813" y="603148"/>
                      </a:cubicBezTo>
                      <a:lnTo>
                        <a:pt x="797299" y="622076"/>
                      </a:lnTo>
                      <a:cubicBezTo>
                        <a:pt x="812614" y="610719"/>
                        <a:pt x="831758" y="599362"/>
                        <a:pt x="849465" y="589425"/>
                      </a:cubicBezTo>
                      <a:close/>
                      <a:moveTo>
                        <a:pt x="936346" y="466501"/>
                      </a:moveTo>
                      <a:lnTo>
                        <a:pt x="928688" y="485300"/>
                      </a:lnTo>
                      <a:cubicBezTo>
                        <a:pt x="928688" y="485300"/>
                        <a:pt x="928688" y="485300"/>
                        <a:pt x="963146" y="504100"/>
                      </a:cubicBezTo>
                      <a:cubicBezTo>
                        <a:pt x="951660" y="511620"/>
                        <a:pt x="940174" y="515380"/>
                        <a:pt x="930124" y="524779"/>
                      </a:cubicBezTo>
                      <a:lnTo>
                        <a:pt x="940174" y="537939"/>
                      </a:lnTo>
                      <a:cubicBezTo>
                        <a:pt x="959318" y="530419"/>
                        <a:pt x="974633" y="519139"/>
                        <a:pt x="993298" y="510210"/>
                      </a:cubicBezTo>
                      <a:lnTo>
                        <a:pt x="989947" y="500340"/>
                      </a:lnTo>
                      <a:lnTo>
                        <a:pt x="992819" y="496110"/>
                      </a:lnTo>
                      <a:lnTo>
                        <a:pt x="986119" y="492820"/>
                      </a:lnTo>
                      <a:cubicBezTo>
                        <a:pt x="986119" y="492820"/>
                        <a:pt x="986119" y="492820"/>
                        <a:pt x="936346" y="466501"/>
                      </a:cubicBezTo>
                      <a:close/>
                      <a:moveTo>
                        <a:pt x="1303338" y="425226"/>
                      </a:moveTo>
                      <a:lnTo>
                        <a:pt x="1292225" y="485551"/>
                      </a:lnTo>
                      <a:lnTo>
                        <a:pt x="1311275" y="488726"/>
                      </a:lnTo>
                      <a:lnTo>
                        <a:pt x="1322388" y="428401"/>
                      </a:lnTo>
                      <a:close/>
                      <a:moveTo>
                        <a:pt x="1133756" y="420463"/>
                      </a:moveTo>
                      <a:cubicBezTo>
                        <a:pt x="1114612" y="428136"/>
                        <a:pt x="1095469" y="439645"/>
                        <a:pt x="1077761" y="449716"/>
                      </a:cubicBezTo>
                      <a:lnTo>
                        <a:pt x="1087811" y="466501"/>
                      </a:lnTo>
                      <a:cubicBezTo>
                        <a:pt x="1103126" y="458828"/>
                        <a:pt x="1122270" y="447318"/>
                        <a:pt x="1140456" y="437248"/>
                      </a:cubicBezTo>
                      <a:close/>
                      <a:moveTo>
                        <a:pt x="793751" y="387126"/>
                      </a:moveTo>
                      <a:lnTo>
                        <a:pt x="785813" y="406176"/>
                      </a:lnTo>
                      <a:lnTo>
                        <a:pt x="838201" y="436339"/>
                      </a:lnTo>
                      <a:lnTo>
                        <a:pt x="850901" y="417289"/>
                      </a:lnTo>
                      <a:close/>
                      <a:moveTo>
                        <a:pt x="1287816" y="356963"/>
                      </a:moveTo>
                      <a:cubicBezTo>
                        <a:pt x="1265062" y="364467"/>
                        <a:pt x="1246100" y="371972"/>
                        <a:pt x="1228086" y="381822"/>
                      </a:cubicBezTo>
                      <a:lnTo>
                        <a:pt x="1234723" y="398238"/>
                      </a:lnTo>
                      <a:cubicBezTo>
                        <a:pt x="1253685" y="390733"/>
                        <a:pt x="1272647" y="383229"/>
                        <a:pt x="1294453" y="373379"/>
                      </a:cubicBezTo>
                      <a:close/>
                      <a:moveTo>
                        <a:pt x="649288" y="307751"/>
                      </a:moveTo>
                      <a:lnTo>
                        <a:pt x="642938" y="322038"/>
                      </a:lnTo>
                      <a:lnTo>
                        <a:pt x="695326" y="352201"/>
                      </a:lnTo>
                      <a:lnTo>
                        <a:pt x="703263" y="337913"/>
                      </a:lnTo>
                      <a:close/>
                      <a:moveTo>
                        <a:pt x="1443391" y="302988"/>
                      </a:moveTo>
                      <a:cubicBezTo>
                        <a:pt x="1424429" y="310608"/>
                        <a:pt x="1405467" y="314418"/>
                        <a:pt x="1383661" y="324419"/>
                      </a:cubicBezTo>
                      <a:lnTo>
                        <a:pt x="1390298" y="341088"/>
                      </a:lnTo>
                      <a:cubicBezTo>
                        <a:pt x="1409260" y="333468"/>
                        <a:pt x="1428222" y="329658"/>
                        <a:pt x="1450028" y="319657"/>
                      </a:cubicBezTo>
                      <a:close/>
                      <a:moveTo>
                        <a:pt x="1420813" y="253776"/>
                      </a:moveTo>
                      <a:lnTo>
                        <a:pt x="1409700" y="269651"/>
                      </a:lnTo>
                      <a:lnTo>
                        <a:pt x="1457325" y="307751"/>
                      </a:lnTo>
                      <a:lnTo>
                        <a:pt x="1470025" y="291876"/>
                      </a:lnTo>
                      <a:close/>
                      <a:moveTo>
                        <a:pt x="1287463" y="152176"/>
                      </a:moveTo>
                      <a:lnTo>
                        <a:pt x="1276350" y="171226"/>
                      </a:lnTo>
                      <a:lnTo>
                        <a:pt x="1325563" y="209326"/>
                      </a:lnTo>
                      <a:lnTo>
                        <a:pt x="1336675" y="190276"/>
                      </a:lnTo>
                      <a:close/>
                      <a:moveTo>
                        <a:pt x="793751" y="102963"/>
                      </a:moveTo>
                      <a:lnTo>
                        <a:pt x="782638" y="117250"/>
                      </a:lnTo>
                      <a:lnTo>
                        <a:pt x="1193801" y="417288"/>
                      </a:lnTo>
                      <a:lnTo>
                        <a:pt x="1209676" y="398238"/>
                      </a:lnTo>
                      <a:close/>
                      <a:moveTo>
                        <a:pt x="1160463" y="53751"/>
                      </a:moveTo>
                      <a:lnTo>
                        <a:pt x="1147763" y="68039"/>
                      </a:lnTo>
                      <a:lnTo>
                        <a:pt x="1196976" y="106139"/>
                      </a:lnTo>
                      <a:lnTo>
                        <a:pt x="1209676" y="91851"/>
                      </a:lnTo>
                      <a:close/>
                      <a:moveTo>
                        <a:pt x="1108370" y="51"/>
                      </a:moveTo>
                      <a:cubicBezTo>
                        <a:pt x="1260695" y="2313"/>
                        <a:pt x="1414614" y="81114"/>
                        <a:pt x="1560562" y="272792"/>
                      </a:cubicBezTo>
                      <a:cubicBezTo>
                        <a:pt x="1553005" y="272792"/>
                        <a:pt x="1549226" y="272792"/>
                        <a:pt x="1541669" y="276579"/>
                      </a:cubicBezTo>
                      <a:cubicBezTo>
                        <a:pt x="1541669" y="276579"/>
                        <a:pt x="1541669" y="276579"/>
                        <a:pt x="1542614" y="278945"/>
                      </a:cubicBezTo>
                      <a:lnTo>
                        <a:pt x="1549226" y="295510"/>
                      </a:lnTo>
                      <a:cubicBezTo>
                        <a:pt x="1556783" y="291724"/>
                        <a:pt x="1564341" y="291724"/>
                        <a:pt x="1575676" y="287937"/>
                      </a:cubicBezTo>
                      <a:cubicBezTo>
                        <a:pt x="1583234" y="303082"/>
                        <a:pt x="1594569" y="318227"/>
                        <a:pt x="1602127" y="329586"/>
                      </a:cubicBezTo>
                      <a:cubicBezTo>
                        <a:pt x="1719263" y="609767"/>
                        <a:pt x="1636134" y="795293"/>
                        <a:pt x="1454761" y="920238"/>
                      </a:cubicBezTo>
                      <a:cubicBezTo>
                        <a:pt x="1454761" y="920238"/>
                        <a:pt x="1454761" y="920238"/>
                        <a:pt x="1568119" y="340945"/>
                      </a:cubicBezTo>
                      <a:cubicBezTo>
                        <a:pt x="1568119" y="340945"/>
                        <a:pt x="1568119" y="340945"/>
                        <a:pt x="1545448" y="337158"/>
                      </a:cubicBezTo>
                      <a:lnTo>
                        <a:pt x="1432090" y="935383"/>
                      </a:lnTo>
                      <a:cubicBezTo>
                        <a:pt x="1299839" y="1014894"/>
                        <a:pt x="1122244" y="1067901"/>
                        <a:pt x="937093" y="1101978"/>
                      </a:cubicBezTo>
                      <a:cubicBezTo>
                        <a:pt x="937093" y="1101978"/>
                        <a:pt x="937093" y="1101978"/>
                        <a:pt x="1050451" y="518898"/>
                      </a:cubicBezTo>
                      <a:cubicBezTo>
                        <a:pt x="1050451" y="518898"/>
                        <a:pt x="1050451" y="518898"/>
                        <a:pt x="1027779" y="515111"/>
                      </a:cubicBezTo>
                      <a:cubicBezTo>
                        <a:pt x="1027779" y="515111"/>
                        <a:pt x="1027779" y="515111"/>
                        <a:pt x="914421" y="1109550"/>
                      </a:cubicBezTo>
                      <a:cubicBezTo>
                        <a:pt x="835071" y="1120909"/>
                        <a:pt x="759499" y="1132267"/>
                        <a:pt x="680148" y="1139840"/>
                      </a:cubicBezTo>
                      <a:cubicBezTo>
                        <a:pt x="680148" y="1139840"/>
                        <a:pt x="680148" y="1139840"/>
                        <a:pt x="680148" y="1138420"/>
                      </a:cubicBezTo>
                      <a:lnTo>
                        <a:pt x="680148" y="1128481"/>
                      </a:lnTo>
                      <a:cubicBezTo>
                        <a:pt x="680148" y="1128481"/>
                        <a:pt x="680148" y="1128481"/>
                        <a:pt x="677786" y="1128481"/>
                      </a:cubicBezTo>
                      <a:lnTo>
                        <a:pt x="661255" y="1128481"/>
                      </a:lnTo>
                      <a:cubicBezTo>
                        <a:pt x="661255" y="1128481"/>
                        <a:pt x="661255" y="1128481"/>
                        <a:pt x="660783" y="1130374"/>
                      </a:cubicBezTo>
                      <a:lnTo>
                        <a:pt x="657477" y="1143626"/>
                      </a:lnTo>
                      <a:cubicBezTo>
                        <a:pt x="578126" y="1151199"/>
                        <a:pt x="498775" y="1158771"/>
                        <a:pt x="423203" y="1162557"/>
                      </a:cubicBezTo>
                      <a:cubicBezTo>
                        <a:pt x="423203" y="1162557"/>
                        <a:pt x="423203" y="1162557"/>
                        <a:pt x="491218" y="821796"/>
                      </a:cubicBezTo>
                      <a:cubicBezTo>
                        <a:pt x="491218" y="821796"/>
                        <a:pt x="491218" y="821796"/>
                        <a:pt x="488856" y="821323"/>
                      </a:cubicBezTo>
                      <a:lnTo>
                        <a:pt x="472325" y="818010"/>
                      </a:lnTo>
                      <a:cubicBezTo>
                        <a:pt x="472325" y="818010"/>
                        <a:pt x="472325" y="818010"/>
                        <a:pt x="400532" y="1162557"/>
                      </a:cubicBezTo>
                      <a:cubicBezTo>
                        <a:pt x="253166" y="1173916"/>
                        <a:pt x="117137" y="1173916"/>
                        <a:pt x="22672" y="1177702"/>
                      </a:cubicBezTo>
                      <a:lnTo>
                        <a:pt x="45343" y="1158771"/>
                      </a:lnTo>
                      <a:cubicBezTo>
                        <a:pt x="45343" y="1158771"/>
                        <a:pt x="45343" y="1158771"/>
                        <a:pt x="43454" y="1156878"/>
                      </a:cubicBezTo>
                      <a:lnTo>
                        <a:pt x="30229" y="1143626"/>
                      </a:lnTo>
                      <a:cubicBezTo>
                        <a:pt x="18893" y="1154985"/>
                        <a:pt x="7557" y="1162557"/>
                        <a:pt x="0" y="1170130"/>
                      </a:cubicBezTo>
                      <a:cubicBezTo>
                        <a:pt x="22672" y="1109550"/>
                        <a:pt x="52900" y="1037612"/>
                        <a:pt x="90686" y="958101"/>
                      </a:cubicBezTo>
                      <a:cubicBezTo>
                        <a:pt x="90686" y="958101"/>
                        <a:pt x="90686" y="958101"/>
                        <a:pt x="241830" y="1022467"/>
                      </a:cubicBezTo>
                      <a:cubicBezTo>
                        <a:pt x="241830" y="1022467"/>
                        <a:pt x="241830" y="1022467"/>
                        <a:pt x="242775" y="1020100"/>
                      </a:cubicBezTo>
                      <a:lnTo>
                        <a:pt x="249388" y="1003536"/>
                      </a:lnTo>
                      <a:cubicBezTo>
                        <a:pt x="249388" y="1003536"/>
                        <a:pt x="249388" y="1003536"/>
                        <a:pt x="98244" y="939170"/>
                      </a:cubicBezTo>
                      <a:cubicBezTo>
                        <a:pt x="170037" y="795293"/>
                        <a:pt x="272059" y="628698"/>
                        <a:pt x="392974" y="473463"/>
                      </a:cubicBezTo>
                      <a:cubicBezTo>
                        <a:pt x="392974" y="473463"/>
                        <a:pt x="392974" y="473463"/>
                        <a:pt x="683927" y="662775"/>
                      </a:cubicBezTo>
                      <a:cubicBezTo>
                        <a:pt x="668812" y="674133"/>
                        <a:pt x="657477" y="681706"/>
                        <a:pt x="646141" y="689278"/>
                      </a:cubicBezTo>
                      <a:cubicBezTo>
                        <a:pt x="646141" y="689278"/>
                        <a:pt x="646141" y="689278"/>
                        <a:pt x="647558" y="691171"/>
                      </a:cubicBezTo>
                      <a:lnTo>
                        <a:pt x="657477" y="704423"/>
                      </a:lnTo>
                      <a:cubicBezTo>
                        <a:pt x="672591" y="693064"/>
                        <a:pt x="691484" y="685492"/>
                        <a:pt x="706598" y="674133"/>
                      </a:cubicBezTo>
                      <a:cubicBezTo>
                        <a:pt x="706598" y="674133"/>
                        <a:pt x="706598" y="674133"/>
                        <a:pt x="706126" y="673187"/>
                      </a:cubicBezTo>
                      <a:lnTo>
                        <a:pt x="702820" y="666561"/>
                      </a:lnTo>
                      <a:cubicBezTo>
                        <a:pt x="702820" y="666561"/>
                        <a:pt x="702820" y="666561"/>
                        <a:pt x="703764" y="665141"/>
                      </a:cubicBezTo>
                      <a:lnTo>
                        <a:pt x="710377" y="655202"/>
                      </a:lnTo>
                      <a:cubicBezTo>
                        <a:pt x="710377" y="655202"/>
                        <a:pt x="710377" y="655202"/>
                        <a:pt x="404310" y="458318"/>
                      </a:cubicBezTo>
                      <a:cubicBezTo>
                        <a:pt x="605049" y="205114"/>
                        <a:pt x="854495" y="-3721"/>
                        <a:pt x="1108370" y="51"/>
                      </a:cubicBez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11" name="Полилиния 5"/>
                <p:cNvSpPr>
                  <a:spLocks/>
                </p:cNvSpPr>
                <p:nvPr/>
              </p:nvSpPr>
              <p:spPr bwMode="auto">
                <a:xfrm rot="16907243">
                  <a:off x="4216361" y="5557811"/>
                  <a:ext cx="786322" cy="5593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6400" h="1177702">
                      <a:moveTo>
                        <a:pt x="158552" y="1038001"/>
                      </a:moveTo>
                      <a:cubicBezTo>
                        <a:pt x="139700" y="1053241"/>
                        <a:pt x="124619" y="1064671"/>
                        <a:pt x="109538" y="1076101"/>
                      </a:cubicBezTo>
                      <a:lnTo>
                        <a:pt x="124619" y="1095151"/>
                      </a:lnTo>
                      <a:cubicBezTo>
                        <a:pt x="139700" y="1079911"/>
                        <a:pt x="154782" y="1068481"/>
                        <a:pt x="169863" y="1053241"/>
                      </a:cubicBezTo>
                      <a:close/>
                      <a:moveTo>
                        <a:pt x="687388" y="966563"/>
                      </a:moveTo>
                      <a:lnTo>
                        <a:pt x="681038" y="1026888"/>
                      </a:lnTo>
                      <a:lnTo>
                        <a:pt x="698501" y="1030063"/>
                      </a:lnTo>
                      <a:lnTo>
                        <a:pt x="711201" y="966563"/>
                      </a:lnTo>
                      <a:close/>
                      <a:moveTo>
                        <a:pt x="287898" y="936401"/>
                      </a:moveTo>
                      <a:cubicBezTo>
                        <a:pt x="272583" y="951369"/>
                        <a:pt x="257269" y="962595"/>
                        <a:pt x="240039" y="975692"/>
                      </a:cubicBezTo>
                      <a:lnTo>
                        <a:pt x="253440" y="988789"/>
                      </a:lnTo>
                      <a:cubicBezTo>
                        <a:pt x="268755" y="977563"/>
                        <a:pt x="284070" y="966337"/>
                        <a:pt x="301299" y="949498"/>
                      </a:cubicBezTo>
                      <a:close/>
                      <a:moveTo>
                        <a:pt x="1216026" y="912588"/>
                      </a:moveTo>
                      <a:lnTo>
                        <a:pt x="1204913" y="974501"/>
                      </a:lnTo>
                      <a:lnTo>
                        <a:pt x="1223963" y="977676"/>
                      </a:lnTo>
                      <a:lnTo>
                        <a:pt x="1235076" y="917351"/>
                      </a:lnTo>
                      <a:close/>
                      <a:moveTo>
                        <a:pt x="356177" y="830038"/>
                      </a:moveTo>
                      <a:cubicBezTo>
                        <a:pt x="356177" y="830038"/>
                        <a:pt x="356177" y="830038"/>
                        <a:pt x="352425" y="852660"/>
                      </a:cubicBezTo>
                      <a:cubicBezTo>
                        <a:pt x="352425" y="852660"/>
                        <a:pt x="352425" y="852660"/>
                        <a:pt x="386196" y="863971"/>
                      </a:cubicBezTo>
                      <a:cubicBezTo>
                        <a:pt x="382443" y="867741"/>
                        <a:pt x="378691" y="871512"/>
                        <a:pt x="373063" y="877167"/>
                      </a:cubicBezTo>
                      <a:lnTo>
                        <a:pt x="386196" y="890363"/>
                      </a:lnTo>
                      <a:cubicBezTo>
                        <a:pt x="401205" y="879052"/>
                        <a:pt x="416214" y="867741"/>
                        <a:pt x="433568" y="854074"/>
                      </a:cubicBezTo>
                      <a:lnTo>
                        <a:pt x="423718" y="837579"/>
                      </a:lnTo>
                      <a:cubicBezTo>
                        <a:pt x="416214" y="841349"/>
                        <a:pt x="412461" y="845119"/>
                        <a:pt x="408709" y="848890"/>
                      </a:cubicBezTo>
                      <a:cubicBezTo>
                        <a:pt x="408709" y="848890"/>
                        <a:pt x="408709" y="848890"/>
                        <a:pt x="356177" y="830038"/>
                      </a:cubicBezTo>
                      <a:close/>
                      <a:moveTo>
                        <a:pt x="717551" y="803051"/>
                      </a:moveTo>
                      <a:lnTo>
                        <a:pt x="706438" y="863377"/>
                      </a:lnTo>
                      <a:lnTo>
                        <a:pt x="725488" y="868139"/>
                      </a:lnTo>
                      <a:lnTo>
                        <a:pt x="736601" y="807814"/>
                      </a:lnTo>
                      <a:close/>
                      <a:moveTo>
                        <a:pt x="200025" y="777651"/>
                      </a:moveTo>
                      <a:lnTo>
                        <a:pt x="193675" y="796701"/>
                      </a:lnTo>
                      <a:lnTo>
                        <a:pt x="254000" y="818926"/>
                      </a:lnTo>
                      <a:lnTo>
                        <a:pt x="260350" y="799876"/>
                      </a:lnTo>
                      <a:close/>
                      <a:moveTo>
                        <a:pt x="1243013" y="750663"/>
                      </a:moveTo>
                      <a:lnTo>
                        <a:pt x="1231900" y="810988"/>
                      </a:lnTo>
                      <a:lnTo>
                        <a:pt x="1254125" y="814163"/>
                      </a:lnTo>
                      <a:lnTo>
                        <a:pt x="1265238" y="753838"/>
                      </a:lnTo>
                      <a:close/>
                      <a:moveTo>
                        <a:pt x="560015" y="747488"/>
                      </a:moveTo>
                      <a:cubicBezTo>
                        <a:pt x="540871" y="758845"/>
                        <a:pt x="525557" y="770202"/>
                        <a:pt x="507849" y="783451"/>
                      </a:cubicBezTo>
                      <a:lnTo>
                        <a:pt x="517899" y="796701"/>
                      </a:lnTo>
                      <a:cubicBezTo>
                        <a:pt x="537043" y="785344"/>
                        <a:pt x="552358" y="773987"/>
                        <a:pt x="570065" y="760738"/>
                      </a:cubicBezTo>
                      <a:close/>
                      <a:moveTo>
                        <a:pt x="744538" y="655413"/>
                      </a:moveTo>
                      <a:lnTo>
                        <a:pt x="736600" y="701451"/>
                      </a:lnTo>
                      <a:lnTo>
                        <a:pt x="755650" y="704626"/>
                      </a:lnTo>
                      <a:lnTo>
                        <a:pt x="763588" y="660175"/>
                      </a:lnTo>
                      <a:close/>
                      <a:moveTo>
                        <a:pt x="1273176" y="587151"/>
                      </a:moveTo>
                      <a:lnTo>
                        <a:pt x="1262063" y="647476"/>
                      </a:lnTo>
                      <a:lnTo>
                        <a:pt x="1281113" y="652239"/>
                      </a:lnTo>
                      <a:lnTo>
                        <a:pt x="1292226" y="591913"/>
                      </a:lnTo>
                      <a:close/>
                      <a:moveTo>
                        <a:pt x="839415" y="572863"/>
                      </a:moveTo>
                      <a:cubicBezTo>
                        <a:pt x="820271" y="580434"/>
                        <a:pt x="804957" y="591791"/>
                        <a:pt x="785813" y="603148"/>
                      </a:cubicBezTo>
                      <a:lnTo>
                        <a:pt x="797299" y="622076"/>
                      </a:lnTo>
                      <a:cubicBezTo>
                        <a:pt x="812614" y="610719"/>
                        <a:pt x="831758" y="599362"/>
                        <a:pt x="849465" y="589425"/>
                      </a:cubicBezTo>
                      <a:close/>
                      <a:moveTo>
                        <a:pt x="936346" y="466501"/>
                      </a:moveTo>
                      <a:lnTo>
                        <a:pt x="928688" y="485300"/>
                      </a:lnTo>
                      <a:cubicBezTo>
                        <a:pt x="928688" y="485300"/>
                        <a:pt x="928688" y="485300"/>
                        <a:pt x="963146" y="504100"/>
                      </a:cubicBezTo>
                      <a:cubicBezTo>
                        <a:pt x="951660" y="511620"/>
                        <a:pt x="940174" y="515380"/>
                        <a:pt x="930124" y="524779"/>
                      </a:cubicBezTo>
                      <a:lnTo>
                        <a:pt x="940174" y="537939"/>
                      </a:lnTo>
                      <a:cubicBezTo>
                        <a:pt x="959318" y="530419"/>
                        <a:pt x="974633" y="519139"/>
                        <a:pt x="993298" y="510210"/>
                      </a:cubicBezTo>
                      <a:lnTo>
                        <a:pt x="989947" y="500340"/>
                      </a:lnTo>
                      <a:lnTo>
                        <a:pt x="992819" y="496110"/>
                      </a:lnTo>
                      <a:lnTo>
                        <a:pt x="986119" y="492820"/>
                      </a:lnTo>
                      <a:cubicBezTo>
                        <a:pt x="986119" y="492820"/>
                        <a:pt x="986119" y="492820"/>
                        <a:pt x="936346" y="466501"/>
                      </a:cubicBezTo>
                      <a:close/>
                      <a:moveTo>
                        <a:pt x="1303338" y="425226"/>
                      </a:moveTo>
                      <a:lnTo>
                        <a:pt x="1292225" y="485551"/>
                      </a:lnTo>
                      <a:lnTo>
                        <a:pt x="1311275" y="488726"/>
                      </a:lnTo>
                      <a:lnTo>
                        <a:pt x="1322388" y="428401"/>
                      </a:lnTo>
                      <a:close/>
                      <a:moveTo>
                        <a:pt x="1133756" y="420463"/>
                      </a:moveTo>
                      <a:cubicBezTo>
                        <a:pt x="1114612" y="428136"/>
                        <a:pt x="1095469" y="439645"/>
                        <a:pt x="1077761" y="449716"/>
                      </a:cubicBezTo>
                      <a:lnTo>
                        <a:pt x="1087811" y="466501"/>
                      </a:lnTo>
                      <a:cubicBezTo>
                        <a:pt x="1103126" y="458828"/>
                        <a:pt x="1122270" y="447318"/>
                        <a:pt x="1140456" y="437248"/>
                      </a:cubicBezTo>
                      <a:close/>
                      <a:moveTo>
                        <a:pt x="793751" y="387126"/>
                      </a:moveTo>
                      <a:lnTo>
                        <a:pt x="785813" y="406176"/>
                      </a:lnTo>
                      <a:lnTo>
                        <a:pt x="838201" y="436339"/>
                      </a:lnTo>
                      <a:lnTo>
                        <a:pt x="850901" y="417289"/>
                      </a:lnTo>
                      <a:close/>
                      <a:moveTo>
                        <a:pt x="1287816" y="356963"/>
                      </a:moveTo>
                      <a:cubicBezTo>
                        <a:pt x="1265062" y="364467"/>
                        <a:pt x="1246100" y="371972"/>
                        <a:pt x="1228086" y="381822"/>
                      </a:cubicBezTo>
                      <a:lnTo>
                        <a:pt x="1234723" y="398238"/>
                      </a:lnTo>
                      <a:cubicBezTo>
                        <a:pt x="1253685" y="390733"/>
                        <a:pt x="1272647" y="383229"/>
                        <a:pt x="1294453" y="373379"/>
                      </a:cubicBezTo>
                      <a:close/>
                      <a:moveTo>
                        <a:pt x="649288" y="307751"/>
                      </a:moveTo>
                      <a:lnTo>
                        <a:pt x="642938" y="322038"/>
                      </a:lnTo>
                      <a:lnTo>
                        <a:pt x="695326" y="352201"/>
                      </a:lnTo>
                      <a:lnTo>
                        <a:pt x="703263" y="337913"/>
                      </a:lnTo>
                      <a:close/>
                      <a:moveTo>
                        <a:pt x="1443391" y="302988"/>
                      </a:moveTo>
                      <a:cubicBezTo>
                        <a:pt x="1424429" y="310608"/>
                        <a:pt x="1405467" y="314418"/>
                        <a:pt x="1383661" y="324419"/>
                      </a:cubicBezTo>
                      <a:lnTo>
                        <a:pt x="1390298" y="341088"/>
                      </a:lnTo>
                      <a:cubicBezTo>
                        <a:pt x="1409260" y="333468"/>
                        <a:pt x="1428222" y="329658"/>
                        <a:pt x="1450028" y="319657"/>
                      </a:cubicBezTo>
                      <a:close/>
                      <a:moveTo>
                        <a:pt x="1420813" y="253776"/>
                      </a:moveTo>
                      <a:lnTo>
                        <a:pt x="1409700" y="269651"/>
                      </a:lnTo>
                      <a:lnTo>
                        <a:pt x="1457325" y="307751"/>
                      </a:lnTo>
                      <a:lnTo>
                        <a:pt x="1470025" y="291876"/>
                      </a:lnTo>
                      <a:close/>
                      <a:moveTo>
                        <a:pt x="1287463" y="152176"/>
                      </a:moveTo>
                      <a:lnTo>
                        <a:pt x="1276350" y="171226"/>
                      </a:lnTo>
                      <a:lnTo>
                        <a:pt x="1325563" y="209326"/>
                      </a:lnTo>
                      <a:lnTo>
                        <a:pt x="1336675" y="190276"/>
                      </a:lnTo>
                      <a:close/>
                      <a:moveTo>
                        <a:pt x="793751" y="102963"/>
                      </a:moveTo>
                      <a:lnTo>
                        <a:pt x="782638" y="117250"/>
                      </a:lnTo>
                      <a:lnTo>
                        <a:pt x="1193801" y="417288"/>
                      </a:lnTo>
                      <a:lnTo>
                        <a:pt x="1209676" y="398238"/>
                      </a:lnTo>
                      <a:close/>
                      <a:moveTo>
                        <a:pt x="1160463" y="53751"/>
                      </a:moveTo>
                      <a:lnTo>
                        <a:pt x="1147763" y="68039"/>
                      </a:lnTo>
                      <a:lnTo>
                        <a:pt x="1196976" y="106139"/>
                      </a:lnTo>
                      <a:lnTo>
                        <a:pt x="1209676" y="91851"/>
                      </a:lnTo>
                      <a:close/>
                      <a:moveTo>
                        <a:pt x="1108370" y="51"/>
                      </a:moveTo>
                      <a:cubicBezTo>
                        <a:pt x="1260695" y="2313"/>
                        <a:pt x="1414614" y="81114"/>
                        <a:pt x="1560562" y="272792"/>
                      </a:cubicBezTo>
                      <a:cubicBezTo>
                        <a:pt x="1553005" y="272792"/>
                        <a:pt x="1549226" y="272792"/>
                        <a:pt x="1541669" y="276579"/>
                      </a:cubicBezTo>
                      <a:cubicBezTo>
                        <a:pt x="1541669" y="276579"/>
                        <a:pt x="1541669" y="276579"/>
                        <a:pt x="1542614" y="278945"/>
                      </a:cubicBezTo>
                      <a:lnTo>
                        <a:pt x="1549226" y="295510"/>
                      </a:lnTo>
                      <a:cubicBezTo>
                        <a:pt x="1556783" y="291724"/>
                        <a:pt x="1564341" y="291724"/>
                        <a:pt x="1575676" y="287937"/>
                      </a:cubicBezTo>
                      <a:cubicBezTo>
                        <a:pt x="1583234" y="303082"/>
                        <a:pt x="1594569" y="318227"/>
                        <a:pt x="1602127" y="329586"/>
                      </a:cubicBezTo>
                      <a:cubicBezTo>
                        <a:pt x="1719263" y="609767"/>
                        <a:pt x="1636134" y="795293"/>
                        <a:pt x="1454761" y="920238"/>
                      </a:cubicBezTo>
                      <a:cubicBezTo>
                        <a:pt x="1454761" y="920238"/>
                        <a:pt x="1454761" y="920238"/>
                        <a:pt x="1568119" y="340945"/>
                      </a:cubicBezTo>
                      <a:cubicBezTo>
                        <a:pt x="1568119" y="340945"/>
                        <a:pt x="1568119" y="340945"/>
                        <a:pt x="1545448" y="337158"/>
                      </a:cubicBezTo>
                      <a:lnTo>
                        <a:pt x="1432090" y="935383"/>
                      </a:lnTo>
                      <a:cubicBezTo>
                        <a:pt x="1299839" y="1014894"/>
                        <a:pt x="1122244" y="1067901"/>
                        <a:pt x="937093" y="1101978"/>
                      </a:cubicBezTo>
                      <a:cubicBezTo>
                        <a:pt x="937093" y="1101978"/>
                        <a:pt x="937093" y="1101978"/>
                        <a:pt x="1050451" y="518898"/>
                      </a:cubicBezTo>
                      <a:cubicBezTo>
                        <a:pt x="1050451" y="518898"/>
                        <a:pt x="1050451" y="518898"/>
                        <a:pt x="1027779" y="515111"/>
                      </a:cubicBezTo>
                      <a:cubicBezTo>
                        <a:pt x="1027779" y="515111"/>
                        <a:pt x="1027779" y="515111"/>
                        <a:pt x="914421" y="1109550"/>
                      </a:cubicBezTo>
                      <a:cubicBezTo>
                        <a:pt x="835071" y="1120909"/>
                        <a:pt x="759499" y="1132267"/>
                        <a:pt x="680148" y="1139840"/>
                      </a:cubicBezTo>
                      <a:cubicBezTo>
                        <a:pt x="680148" y="1139840"/>
                        <a:pt x="680148" y="1139840"/>
                        <a:pt x="680148" y="1138420"/>
                      </a:cubicBezTo>
                      <a:lnTo>
                        <a:pt x="680148" y="1128481"/>
                      </a:lnTo>
                      <a:cubicBezTo>
                        <a:pt x="680148" y="1128481"/>
                        <a:pt x="680148" y="1128481"/>
                        <a:pt x="677786" y="1128481"/>
                      </a:cubicBezTo>
                      <a:lnTo>
                        <a:pt x="661255" y="1128481"/>
                      </a:lnTo>
                      <a:cubicBezTo>
                        <a:pt x="661255" y="1128481"/>
                        <a:pt x="661255" y="1128481"/>
                        <a:pt x="660783" y="1130374"/>
                      </a:cubicBezTo>
                      <a:lnTo>
                        <a:pt x="657477" y="1143626"/>
                      </a:lnTo>
                      <a:cubicBezTo>
                        <a:pt x="578126" y="1151199"/>
                        <a:pt x="498775" y="1158771"/>
                        <a:pt x="423203" y="1162557"/>
                      </a:cubicBezTo>
                      <a:cubicBezTo>
                        <a:pt x="423203" y="1162557"/>
                        <a:pt x="423203" y="1162557"/>
                        <a:pt x="491218" y="821796"/>
                      </a:cubicBezTo>
                      <a:cubicBezTo>
                        <a:pt x="491218" y="821796"/>
                        <a:pt x="491218" y="821796"/>
                        <a:pt x="488856" y="821323"/>
                      </a:cubicBezTo>
                      <a:lnTo>
                        <a:pt x="472325" y="818010"/>
                      </a:lnTo>
                      <a:cubicBezTo>
                        <a:pt x="472325" y="818010"/>
                        <a:pt x="472325" y="818010"/>
                        <a:pt x="400532" y="1162557"/>
                      </a:cubicBezTo>
                      <a:cubicBezTo>
                        <a:pt x="253166" y="1173916"/>
                        <a:pt x="117137" y="1173916"/>
                        <a:pt x="22672" y="1177702"/>
                      </a:cubicBezTo>
                      <a:lnTo>
                        <a:pt x="45343" y="1158771"/>
                      </a:lnTo>
                      <a:cubicBezTo>
                        <a:pt x="45343" y="1158771"/>
                        <a:pt x="45343" y="1158771"/>
                        <a:pt x="43454" y="1156878"/>
                      </a:cubicBezTo>
                      <a:lnTo>
                        <a:pt x="30229" y="1143626"/>
                      </a:lnTo>
                      <a:cubicBezTo>
                        <a:pt x="18893" y="1154985"/>
                        <a:pt x="7557" y="1162557"/>
                        <a:pt x="0" y="1170130"/>
                      </a:cubicBezTo>
                      <a:cubicBezTo>
                        <a:pt x="22672" y="1109550"/>
                        <a:pt x="52900" y="1037612"/>
                        <a:pt x="90686" y="958101"/>
                      </a:cubicBezTo>
                      <a:cubicBezTo>
                        <a:pt x="90686" y="958101"/>
                        <a:pt x="90686" y="958101"/>
                        <a:pt x="241830" y="1022467"/>
                      </a:cubicBezTo>
                      <a:cubicBezTo>
                        <a:pt x="241830" y="1022467"/>
                        <a:pt x="241830" y="1022467"/>
                        <a:pt x="242775" y="1020100"/>
                      </a:cubicBezTo>
                      <a:lnTo>
                        <a:pt x="249388" y="1003536"/>
                      </a:lnTo>
                      <a:cubicBezTo>
                        <a:pt x="249388" y="1003536"/>
                        <a:pt x="249388" y="1003536"/>
                        <a:pt x="98244" y="939170"/>
                      </a:cubicBezTo>
                      <a:cubicBezTo>
                        <a:pt x="170037" y="795293"/>
                        <a:pt x="272059" y="628698"/>
                        <a:pt x="392974" y="473463"/>
                      </a:cubicBezTo>
                      <a:cubicBezTo>
                        <a:pt x="392974" y="473463"/>
                        <a:pt x="392974" y="473463"/>
                        <a:pt x="683927" y="662775"/>
                      </a:cubicBezTo>
                      <a:cubicBezTo>
                        <a:pt x="668812" y="674133"/>
                        <a:pt x="657477" y="681706"/>
                        <a:pt x="646141" y="689278"/>
                      </a:cubicBezTo>
                      <a:cubicBezTo>
                        <a:pt x="646141" y="689278"/>
                        <a:pt x="646141" y="689278"/>
                        <a:pt x="647558" y="691171"/>
                      </a:cubicBezTo>
                      <a:lnTo>
                        <a:pt x="657477" y="704423"/>
                      </a:lnTo>
                      <a:cubicBezTo>
                        <a:pt x="672591" y="693064"/>
                        <a:pt x="691484" y="685492"/>
                        <a:pt x="706598" y="674133"/>
                      </a:cubicBezTo>
                      <a:cubicBezTo>
                        <a:pt x="706598" y="674133"/>
                        <a:pt x="706598" y="674133"/>
                        <a:pt x="706126" y="673187"/>
                      </a:cubicBezTo>
                      <a:lnTo>
                        <a:pt x="702820" y="666561"/>
                      </a:lnTo>
                      <a:cubicBezTo>
                        <a:pt x="702820" y="666561"/>
                        <a:pt x="702820" y="666561"/>
                        <a:pt x="703764" y="665141"/>
                      </a:cubicBezTo>
                      <a:lnTo>
                        <a:pt x="710377" y="655202"/>
                      </a:lnTo>
                      <a:cubicBezTo>
                        <a:pt x="710377" y="655202"/>
                        <a:pt x="710377" y="655202"/>
                        <a:pt x="404310" y="458318"/>
                      </a:cubicBezTo>
                      <a:cubicBezTo>
                        <a:pt x="605049" y="205114"/>
                        <a:pt x="854495" y="-3721"/>
                        <a:pt x="1108370" y="51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12" name="Полилиния 5"/>
                <p:cNvSpPr>
                  <a:spLocks/>
                </p:cNvSpPr>
                <p:nvPr/>
              </p:nvSpPr>
              <p:spPr bwMode="auto">
                <a:xfrm rot="13080071" flipV="1">
                  <a:off x="5621150" y="5498864"/>
                  <a:ext cx="1175115" cy="7090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6400" h="1177702">
                      <a:moveTo>
                        <a:pt x="158552" y="1038001"/>
                      </a:moveTo>
                      <a:cubicBezTo>
                        <a:pt x="139700" y="1053241"/>
                        <a:pt x="124619" y="1064671"/>
                        <a:pt x="109538" y="1076101"/>
                      </a:cubicBezTo>
                      <a:lnTo>
                        <a:pt x="124619" y="1095151"/>
                      </a:lnTo>
                      <a:cubicBezTo>
                        <a:pt x="139700" y="1079911"/>
                        <a:pt x="154782" y="1068481"/>
                        <a:pt x="169863" y="1053241"/>
                      </a:cubicBezTo>
                      <a:close/>
                      <a:moveTo>
                        <a:pt x="687388" y="966563"/>
                      </a:moveTo>
                      <a:lnTo>
                        <a:pt x="681038" y="1026888"/>
                      </a:lnTo>
                      <a:lnTo>
                        <a:pt x="698501" y="1030063"/>
                      </a:lnTo>
                      <a:lnTo>
                        <a:pt x="711201" y="966563"/>
                      </a:lnTo>
                      <a:close/>
                      <a:moveTo>
                        <a:pt x="287898" y="936401"/>
                      </a:moveTo>
                      <a:cubicBezTo>
                        <a:pt x="272583" y="951369"/>
                        <a:pt x="257269" y="962595"/>
                        <a:pt x="240039" y="975692"/>
                      </a:cubicBezTo>
                      <a:lnTo>
                        <a:pt x="253440" y="988789"/>
                      </a:lnTo>
                      <a:cubicBezTo>
                        <a:pt x="268755" y="977563"/>
                        <a:pt x="284070" y="966337"/>
                        <a:pt x="301299" y="949498"/>
                      </a:cubicBezTo>
                      <a:close/>
                      <a:moveTo>
                        <a:pt x="1216026" y="912588"/>
                      </a:moveTo>
                      <a:lnTo>
                        <a:pt x="1204913" y="974501"/>
                      </a:lnTo>
                      <a:lnTo>
                        <a:pt x="1223963" y="977676"/>
                      </a:lnTo>
                      <a:lnTo>
                        <a:pt x="1235076" y="917351"/>
                      </a:lnTo>
                      <a:close/>
                      <a:moveTo>
                        <a:pt x="356177" y="830038"/>
                      </a:moveTo>
                      <a:cubicBezTo>
                        <a:pt x="356177" y="830038"/>
                        <a:pt x="356177" y="830038"/>
                        <a:pt x="352425" y="852660"/>
                      </a:cubicBezTo>
                      <a:cubicBezTo>
                        <a:pt x="352425" y="852660"/>
                        <a:pt x="352425" y="852660"/>
                        <a:pt x="386196" y="863971"/>
                      </a:cubicBezTo>
                      <a:cubicBezTo>
                        <a:pt x="382443" y="867741"/>
                        <a:pt x="378691" y="871512"/>
                        <a:pt x="373063" y="877167"/>
                      </a:cubicBezTo>
                      <a:lnTo>
                        <a:pt x="386196" y="890363"/>
                      </a:lnTo>
                      <a:cubicBezTo>
                        <a:pt x="401205" y="879052"/>
                        <a:pt x="416214" y="867741"/>
                        <a:pt x="433568" y="854074"/>
                      </a:cubicBezTo>
                      <a:lnTo>
                        <a:pt x="423718" y="837579"/>
                      </a:lnTo>
                      <a:cubicBezTo>
                        <a:pt x="416214" y="841349"/>
                        <a:pt x="412461" y="845119"/>
                        <a:pt x="408709" y="848890"/>
                      </a:cubicBezTo>
                      <a:cubicBezTo>
                        <a:pt x="408709" y="848890"/>
                        <a:pt x="408709" y="848890"/>
                        <a:pt x="356177" y="830038"/>
                      </a:cubicBezTo>
                      <a:close/>
                      <a:moveTo>
                        <a:pt x="717551" y="803051"/>
                      </a:moveTo>
                      <a:lnTo>
                        <a:pt x="706438" y="863377"/>
                      </a:lnTo>
                      <a:lnTo>
                        <a:pt x="725488" y="868139"/>
                      </a:lnTo>
                      <a:lnTo>
                        <a:pt x="736601" y="807814"/>
                      </a:lnTo>
                      <a:close/>
                      <a:moveTo>
                        <a:pt x="200025" y="777651"/>
                      </a:moveTo>
                      <a:lnTo>
                        <a:pt x="193675" y="796701"/>
                      </a:lnTo>
                      <a:lnTo>
                        <a:pt x="254000" y="818926"/>
                      </a:lnTo>
                      <a:lnTo>
                        <a:pt x="260350" y="799876"/>
                      </a:lnTo>
                      <a:close/>
                      <a:moveTo>
                        <a:pt x="1243013" y="750663"/>
                      </a:moveTo>
                      <a:lnTo>
                        <a:pt x="1231900" y="810988"/>
                      </a:lnTo>
                      <a:lnTo>
                        <a:pt x="1254125" y="814163"/>
                      </a:lnTo>
                      <a:lnTo>
                        <a:pt x="1265238" y="753838"/>
                      </a:lnTo>
                      <a:close/>
                      <a:moveTo>
                        <a:pt x="560015" y="747488"/>
                      </a:moveTo>
                      <a:cubicBezTo>
                        <a:pt x="540871" y="758845"/>
                        <a:pt x="525557" y="770202"/>
                        <a:pt x="507849" y="783451"/>
                      </a:cubicBezTo>
                      <a:lnTo>
                        <a:pt x="517899" y="796701"/>
                      </a:lnTo>
                      <a:cubicBezTo>
                        <a:pt x="537043" y="785344"/>
                        <a:pt x="552358" y="773987"/>
                        <a:pt x="570065" y="760738"/>
                      </a:cubicBezTo>
                      <a:close/>
                      <a:moveTo>
                        <a:pt x="744538" y="655413"/>
                      </a:moveTo>
                      <a:lnTo>
                        <a:pt x="736600" y="701451"/>
                      </a:lnTo>
                      <a:lnTo>
                        <a:pt x="755650" y="704626"/>
                      </a:lnTo>
                      <a:lnTo>
                        <a:pt x="763588" y="660175"/>
                      </a:lnTo>
                      <a:close/>
                      <a:moveTo>
                        <a:pt x="1273176" y="587151"/>
                      </a:moveTo>
                      <a:lnTo>
                        <a:pt x="1262063" y="647476"/>
                      </a:lnTo>
                      <a:lnTo>
                        <a:pt x="1281113" y="652239"/>
                      </a:lnTo>
                      <a:lnTo>
                        <a:pt x="1292226" y="591913"/>
                      </a:lnTo>
                      <a:close/>
                      <a:moveTo>
                        <a:pt x="839415" y="572863"/>
                      </a:moveTo>
                      <a:cubicBezTo>
                        <a:pt x="820271" y="580434"/>
                        <a:pt x="804957" y="591791"/>
                        <a:pt x="785813" y="603148"/>
                      </a:cubicBezTo>
                      <a:lnTo>
                        <a:pt x="797299" y="622076"/>
                      </a:lnTo>
                      <a:cubicBezTo>
                        <a:pt x="812614" y="610719"/>
                        <a:pt x="831758" y="599362"/>
                        <a:pt x="849465" y="589425"/>
                      </a:cubicBezTo>
                      <a:close/>
                      <a:moveTo>
                        <a:pt x="936346" y="466501"/>
                      </a:moveTo>
                      <a:lnTo>
                        <a:pt x="928688" y="485300"/>
                      </a:lnTo>
                      <a:cubicBezTo>
                        <a:pt x="928688" y="485300"/>
                        <a:pt x="928688" y="485300"/>
                        <a:pt x="963146" y="504100"/>
                      </a:cubicBezTo>
                      <a:cubicBezTo>
                        <a:pt x="951660" y="511620"/>
                        <a:pt x="940174" y="515380"/>
                        <a:pt x="930124" y="524779"/>
                      </a:cubicBezTo>
                      <a:lnTo>
                        <a:pt x="940174" y="537939"/>
                      </a:lnTo>
                      <a:cubicBezTo>
                        <a:pt x="959318" y="530419"/>
                        <a:pt x="974633" y="519139"/>
                        <a:pt x="993298" y="510210"/>
                      </a:cubicBezTo>
                      <a:lnTo>
                        <a:pt x="989947" y="500340"/>
                      </a:lnTo>
                      <a:lnTo>
                        <a:pt x="992819" y="496110"/>
                      </a:lnTo>
                      <a:lnTo>
                        <a:pt x="986119" y="492820"/>
                      </a:lnTo>
                      <a:cubicBezTo>
                        <a:pt x="986119" y="492820"/>
                        <a:pt x="986119" y="492820"/>
                        <a:pt x="936346" y="466501"/>
                      </a:cubicBezTo>
                      <a:close/>
                      <a:moveTo>
                        <a:pt x="1303338" y="425226"/>
                      </a:moveTo>
                      <a:lnTo>
                        <a:pt x="1292225" y="485551"/>
                      </a:lnTo>
                      <a:lnTo>
                        <a:pt x="1311275" y="488726"/>
                      </a:lnTo>
                      <a:lnTo>
                        <a:pt x="1322388" y="428401"/>
                      </a:lnTo>
                      <a:close/>
                      <a:moveTo>
                        <a:pt x="1133756" y="420463"/>
                      </a:moveTo>
                      <a:cubicBezTo>
                        <a:pt x="1114612" y="428136"/>
                        <a:pt x="1095469" y="439645"/>
                        <a:pt x="1077761" y="449716"/>
                      </a:cubicBezTo>
                      <a:lnTo>
                        <a:pt x="1087811" y="466501"/>
                      </a:lnTo>
                      <a:cubicBezTo>
                        <a:pt x="1103126" y="458828"/>
                        <a:pt x="1122270" y="447318"/>
                        <a:pt x="1140456" y="437248"/>
                      </a:cubicBezTo>
                      <a:close/>
                      <a:moveTo>
                        <a:pt x="793751" y="387126"/>
                      </a:moveTo>
                      <a:lnTo>
                        <a:pt x="785813" y="406176"/>
                      </a:lnTo>
                      <a:lnTo>
                        <a:pt x="838201" y="436339"/>
                      </a:lnTo>
                      <a:lnTo>
                        <a:pt x="850901" y="417289"/>
                      </a:lnTo>
                      <a:close/>
                      <a:moveTo>
                        <a:pt x="1287816" y="356963"/>
                      </a:moveTo>
                      <a:cubicBezTo>
                        <a:pt x="1265062" y="364467"/>
                        <a:pt x="1246100" y="371972"/>
                        <a:pt x="1228086" y="381822"/>
                      </a:cubicBezTo>
                      <a:lnTo>
                        <a:pt x="1234723" y="398238"/>
                      </a:lnTo>
                      <a:cubicBezTo>
                        <a:pt x="1253685" y="390733"/>
                        <a:pt x="1272647" y="383229"/>
                        <a:pt x="1294453" y="373379"/>
                      </a:cubicBezTo>
                      <a:close/>
                      <a:moveTo>
                        <a:pt x="649288" y="307751"/>
                      </a:moveTo>
                      <a:lnTo>
                        <a:pt x="642938" y="322038"/>
                      </a:lnTo>
                      <a:lnTo>
                        <a:pt x="695326" y="352201"/>
                      </a:lnTo>
                      <a:lnTo>
                        <a:pt x="703263" y="337913"/>
                      </a:lnTo>
                      <a:close/>
                      <a:moveTo>
                        <a:pt x="1443391" y="302988"/>
                      </a:moveTo>
                      <a:cubicBezTo>
                        <a:pt x="1424429" y="310608"/>
                        <a:pt x="1405467" y="314418"/>
                        <a:pt x="1383661" y="324419"/>
                      </a:cubicBezTo>
                      <a:lnTo>
                        <a:pt x="1390298" y="341088"/>
                      </a:lnTo>
                      <a:cubicBezTo>
                        <a:pt x="1409260" y="333468"/>
                        <a:pt x="1428222" y="329658"/>
                        <a:pt x="1450028" y="319657"/>
                      </a:cubicBezTo>
                      <a:close/>
                      <a:moveTo>
                        <a:pt x="1420813" y="253776"/>
                      </a:moveTo>
                      <a:lnTo>
                        <a:pt x="1409700" y="269651"/>
                      </a:lnTo>
                      <a:lnTo>
                        <a:pt x="1457325" y="307751"/>
                      </a:lnTo>
                      <a:lnTo>
                        <a:pt x="1470025" y="291876"/>
                      </a:lnTo>
                      <a:close/>
                      <a:moveTo>
                        <a:pt x="1287463" y="152176"/>
                      </a:moveTo>
                      <a:lnTo>
                        <a:pt x="1276350" y="171226"/>
                      </a:lnTo>
                      <a:lnTo>
                        <a:pt x="1325563" y="209326"/>
                      </a:lnTo>
                      <a:lnTo>
                        <a:pt x="1336675" y="190276"/>
                      </a:lnTo>
                      <a:close/>
                      <a:moveTo>
                        <a:pt x="793751" y="102963"/>
                      </a:moveTo>
                      <a:lnTo>
                        <a:pt x="782638" y="117250"/>
                      </a:lnTo>
                      <a:lnTo>
                        <a:pt x="1193801" y="417288"/>
                      </a:lnTo>
                      <a:lnTo>
                        <a:pt x="1209676" y="398238"/>
                      </a:lnTo>
                      <a:close/>
                      <a:moveTo>
                        <a:pt x="1160463" y="53751"/>
                      </a:moveTo>
                      <a:lnTo>
                        <a:pt x="1147763" y="68039"/>
                      </a:lnTo>
                      <a:lnTo>
                        <a:pt x="1196976" y="106139"/>
                      </a:lnTo>
                      <a:lnTo>
                        <a:pt x="1209676" y="91851"/>
                      </a:lnTo>
                      <a:close/>
                      <a:moveTo>
                        <a:pt x="1108370" y="51"/>
                      </a:moveTo>
                      <a:cubicBezTo>
                        <a:pt x="1260695" y="2313"/>
                        <a:pt x="1414614" y="81114"/>
                        <a:pt x="1560562" y="272792"/>
                      </a:cubicBezTo>
                      <a:cubicBezTo>
                        <a:pt x="1553005" y="272792"/>
                        <a:pt x="1549226" y="272792"/>
                        <a:pt x="1541669" y="276579"/>
                      </a:cubicBezTo>
                      <a:cubicBezTo>
                        <a:pt x="1541669" y="276579"/>
                        <a:pt x="1541669" y="276579"/>
                        <a:pt x="1542614" y="278945"/>
                      </a:cubicBezTo>
                      <a:lnTo>
                        <a:pt x="1549226" y="295510"/>
                      </a:lnTo>
                      <a:cubicBezTo>
                        <a:pt x="1556783" y="291724"/>
                        <a:pt x="1564341" y="291724"/>
                        <a:pt x="1575676" y="287937"/>
                      </a:cubicBezTo>
                      <a:cubicBezTo>
                        <a:pt x="1583234" y="303082"/>
                        <a:pt x="1594569" y="318227"/>
                        <a:pt x="1602127" y="329586"/>
                      </a:cubicBezTo>
                      <a:cubicBezTo>
                        <a:pt x="1719263" y="609767"/>
                        <a:pt x="1636134" y="795293"/>
                        <a:pt x="1454761" y="920238"/>
                      </a:cubicBezTo>
                      <a:cubicBezTo>
                        <a:pt x="1454761" y="920238"/>
                        <a:pt x="1454761" y="920238"/>
                        <a:pt x="1568119" y="340945"/>
                      </a:cubicBezTo>
                      <a:cubicBezTo>
                        <a:pt x="1568119" y="340945"/>
                        <a:pt x="1568119" y="340945"/>
                        <a:pt x="1545448" y="337158"/>
                      </a:cubicBezTo>
                      <a:lnTo>
                        <a:pt x="1432090" y="935383"/>
                      </a:lnTo>
                      <a:cubicBezTo>
                        <a:pt x="1299839" y="1014894"/>
                        <a:pt x="1122244" y="1067901"/>
                        <a:pt x="937093" y="1101978"/>
                      </a:cubicBezTo>
                      <a:cubicBezTo>
                        <a:pt x="937093" y="1101978"/>
                        <a:pt x="937093" y="1101978"/>
                        <a:pt x="1050451" y="518898"/>
                      </a:cubicBezTo>
                      <a:cubicBezTo>
                        <a:pt x="1050451" y="518898"/>
                        <a:pt x="1050451" y="518898"/>
                        <a:pt x="1027779" y="515111"/>
                      </a:cubicBezTo>
                      <a:cubicBezTo>
                        <a:pt x="1027779" y="515111"/>
                        <a:pt x="1027779" y="515111"/>
                        <a:pt x="914421" y="1109550"/>
                      </a:cubicBezTo>
                      <a:cubicBezTo>
                        <a:pt x="835071" y="1120909"/>
                        <a:pt x="759499" y="1132267"/>
                        <a:pt x="680148" y="1139840"/>
                      </a:cubicBezTo>
                      <a:cubicBezTo>
                        <a:pt x="680148" y="1139840"/>
                        <a:pt x="680148" y="1139840"/>
                        <a:pt x="680148" y="1138420"/>
                      </a:cubicBezTo>
                      <a:lnTo>
                        <a:pt x="680148" y="1128481"/>
                      </a:lnTo>
                      <a:cubicBezTo>
                        <a:pt x="680148" y="1128481"/>
                        <a:pt x="680148" y="1128481"/>
                        <a:pt x="677786" y="1128481"/>
                      </a:cubicBezTo>
                      <a:lnTo>
                        <a:pt x="661255" y="1128481"/>
                      </a:lnTo>
                      <a:cubicBezTo>
                        <a:pt x="661255" y="1128481"/>
                        <a:pt x="661255" y="1128481"/>
                        <a:pt x="660783" y="1130374"/>
                      </a:cubicBezTo>
                      <a:lnTo>
                        <a:pt x="657477" y="1143626"/>
                      </a:lnTo>
                      <a:cubicBezTo>
                        <a:pt x="578126" y="1151199"/>
                        <a:pt x="498775" y="1158771"/>
                        <a:pt x="423203" y="1162557"/>
                      </a:cubicBezTo>
                      <a:cubicBezTo>
                        <a:pt x="423203" y="1162557"/>
                        <a:pt x="423203" y="1162557"/>
                        <a:pt x="491218" y="821796"/>
                      </a:cubicBezTo>
                      <a:cubicBezTo>
                        <a:pt x="491218" y="821796"/>
                        <a:pt x="491218" y="821796"/>
                        <a:pt x="488856" y="821323"/>
                      </a:cubicBezTo>
                      <a:lnTo>
                        <a:pt x="472325" y="818010"/>
                      </a:lnTo>
                      <a:cubicBezTo>
                        <a:pt x="472325" y="818010"/>
                        <a:pt x="472325" y="818010"/>
                        <a:pt x="400532" y="1162557"/>
                      </a:cubicBezTo>
                      <a:cubicBezTo>
                        <a:pt x="253166" y="1173916"/>
                        <a:pt x="117137" y="1173916"/>
                        <a:pt x="22672" y="1177702"/>
                      </a:cubicBezTo>
                      <a:lnTo>
                        <a:pt x="45343" y="1158771"/>
                      </a:lnTo>
                      <a:cubicBezTo>
                        <a:pt x="45343" y="1158771"/>
                        <a:pt x="45343" y="1158771"/>
                        <a:pt x="43454" y="1156878"/>
                      </a:cubicBezTo>
                      <a:lnTo>
                        <a:pt x="30229" y="1143626"/>
                      </a:lnTo>
                      <a:cubicBezTo>
                        <a:pt x="18893" y="1154985"/>
                        <a:pt x="7557" y="1162557"/>
                        <a:pt x="0" y="1170130"/>
                      </a:cubicBezTo>
                      <a:cubicBezTo>
                        <a:pt x="22672" y="1109550"/>
                        <a:pt x="52900" y="1037612"/>
                        <a:pt x="90686" y="958101"/>
                      </a:cubicBezTo>
                      <a:cubicBezTo>
                        <a:pt x="90686" y="958101"/>
                        <a:pt x="90686" y="958101"/>
                        <a:pt x="241830" y="1022467"/>
                      </a:cubicBezTo>
                      <a:cubicBezTo>
                        <a:pt x="241830" y="1022467"/>
                        <a:pt x="241830" y="1022467"/>
                        <a:pt x="242775" y="1020100"/>
                      </a:cubicBezTo>
                      <a:lnTo>
                        <a:pt x="249388" y="1003536"/>
                      </a:lnTo>
                      <a:cubicBezTo>
                        <a:pt x="249388" y="1003536"/>
                        <a:pt x="249388" y="1003536"/>
                        <a:pt x="98244" y="939170"/>
                      </a:cubicBezTo>
                      <a:cubicBezTo>
                        <a:pt x="170037" y="795293"/>
                        <a:pt x="272059" y="628698"/>
                        <a:pt x="392974" y="473463"/>
                      </a:cubicBezTo>
                      <a:cubicBezTo>
                        <a:pt x="392974" y="473463"/>
                        <a:pt x="392974" y="473463"/>
                        <a:pt x="683927" y="662775"/>
                      </a:cubicBezTo>
                      <a:cubicBezTo>
                        <a:pt x="668812" y="674133"/>
                        <a:pt x="657477" y="681706"/>
                        <a:pt x="646141" y="689278"/>
                      </a:cubicBezTo>
                      <a:cubicBezTo>
                        <a:pt x="646141" y="689278"/>
                        <a:pt x="646141" y="689278"/>
                        <a:pt x="647558" y="691171"/>
                      </a:cubicBezTo>
                      <a:lnTo>
                        <a:pt x="657477" y="704423"/>
                      </a:lnTo>
                      <a:cubicBezTo>
                        <a:pt x="672591" y="693064"/>
                        <a:pt x="691484" y="685492"/>
                        <a:pt x="706598" y="674133"/>
                      </a:cubicBezTo>
                      <a:cubicBezTo>
                        <a:pt x="706598" y="674133"/>
                        <a:pt x="706598" y="674133"/>
                        <a:pt x="706126" y="673187"/>
                      </a:cubicBezTo>
                      <a:lnTo>
                        <a:pt x="702820" y="666561"/>
                      </a:lnTo>
                      <a:cubicBezTo>
                        <a:pt x="702820" y="666561"/>
                        <a:pt x="702820" y="666561"/>
                        <a:pt x="703764" y="665141"/>
                      </a:cubicBezTo>
                      <a:lnTo>
                        <a:pt x="710377" y="655202"/>
                      </a:lnTo>
                      <a:cubicBezTo>
                        <a:pt x="710377" y="655202"/>
                        <a:pt x="710377" y="655202"/>
                        <a:pt x="404310" y="458318"/>
                      </a:cubicBezTo>
                      <a:cubicBezTo>
                        <a:pt x="605049" y="205114"/>
                        <a:pt x="854495" y="-3721"/>
                        <a:pt x="1108370" y="51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13" name="Полилиния 5"/>
                <p:cNvSpPr>
                  <a:spLocks/>
                </p:cNvSpPr>
                <p:nvPr/>
              </p:nvSpPr>
              <p:spPr bwMode="auto">
                <a:xfrm rot="802933">
                  <a:off x="452633" y="3018691"/>
                  <a:ext cx="786730" cy="5590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6400" h="1177702">
                      <a:moveTo>
                        <a:pt x="158552" y="1038001"/>
                      </a:moveTo>
                      <a:cubicBezTo>
                        <a:pt x="139700" y="1053241"/>
                        <a:pt x="124619" y="1064671"/>
                        <a:pt x="109538" y="1076101"/>
                      </a:cubicBezTo>
                      <a:lnTo>
                        <a:pt x="124619" y="1095151"/>
                      </a:lnTo>
                      <a:cubicBezTo>
                        <a:pt x="139700" y="1079911"/>
                        <a:pt x="154782" y="1068481"/>
                        <a:pt x="169863" y="1053241"/>
                      </a:cubicBezTo>
                      <a:close/>
                      <a:moveTo>
                        <a:pt x="687388" y="966563"/>
                      </a:moveTo>
                      <a:lnTo>
                        <a:pt x="681038" y="1026888"/>
                      </a:lnTo>
                      <a:lnTo>
                        <a:pt x="698501" y="1030063"/>
                      </a:lnTo>
                      <a:lnTo>
                        <a:pt x="711201" y="966563"/>
                      </a:lnTo>
                      <a:close/>
                      <a:moveTo>
                        <a:pt x="287898" y="936401"/>
                      </a:moveTo>
                      <a:cubicBezTo>
                        <a:pt x="272583" y="951369"/>
                        <a:pt x="257269" y="962595"/>
                        <a:pt x="240039" y="975692"/>
                      </a:cubicBezTo>
                      <a:lnTo>
                        <a:pt x="253440" y="988789"/>
                      </a:lnTo>
                      <a:cubicBezTo>
                        <a:pt x="268755" y="977563"/>
                        <a:pt x="284070" y="966337"/>
                        <a:pt x="301299" y="949498"/>
                      </a:cubicBezTo>
                      <a:close/>
                      <a:moveTo>
                        <a:pt x="1216026" y="912588"/>
                      </a:moveTo>
                      <a:lnTo>
                        <a:pt x="1204913" y="974501"/>
                      </a:lnTo>
                      <a:lnTo>
                        <a:pt x="1223963" y="977676"/>
                      </a:lnTo>
                      <a:lnTo>
                        <a:pt x="1235076" y="917351"/>
                      </a:lnTo>
                      <a:close/>
                      <a:moveTo>
                        <a:pt x="356177" y="830038"/>
                      </a:moveTo>
                      <a:cubicBezTo>
                        <a:pt x="356177" y="830038"/>
                        <a:pt x="356177" y="830038"/>
                        <a:pt x="352425" y="852660"/>
                      </a:cubicBezTo>
                      <a:cubicBezTo>
                        <a:pt x="352425" y="852660"/>
                        <a:pt x="352425" y="852660"/>
                        <a:pt x="386196" y="863971"/>
                      </a:cubicBezTo>
                      <a:cubicBezTo>
                        <a:pt x="382443" y="867741"/>
                        <a:pt x="378691" y="871512"/>
                        <a:pt x="373063" y="877167"/>
                      </a:cubicBezTo>
                      <a:lnTo>
                        <a:pt x="386196" y="890363"/>
                      </a:lnTo>
                      <a:cubicBezTo>
                        <a:pt x="401205" y="879052"/>
                        <a:pt x="416214" y="867741"/>
                        <a:pt x="433568" y="854074"/>
                      </a:cubicBezTo>
                      <a:lnTo>
                        <a:pt x="423718" y="837579"/>
                      </a:lnTo>
                      <a:cubicBezTo>
                        <a:pt x="416214" y="841349"/>
                        <a:pt x="412461" y="845119"/>
                        <a:pt x="408709" y="848890"/>
                      </a:cubicBezTo>
                      <a:cubicBezTo>
                        <a:pt x="408709" y="848890"/>
                        <a:pt x="408709" y="848890"/>
                        <a:pt x="356177" y="830038"/>
                      </a:cubicBezTo>
                      <a:close/>
                      <a:moveTo>
                        <a:pt x="717551" y="803051"/>
                      </a:moveTo>
                      <a:lnTo>
                        <a:pt x="706438" y="863377"/>
                      </a:lnTo>
                      <a:lnTo>
                        <a:pt x="725488" y="868139"/>
                      </a:lnTo>
                      <a:lnTo>
                        <a:pt x="736601" y="807814"/>
                      </a:lnTo>
                      <a:close/>
                      <a:moveTo>
                        <a:pt x="200025" y="777651"/>
                      </a:moveTo>
                      <a:lnTo>
                        <a:pt x="193675" y="796701"/>
                      </a:lnTo>
                      <a:lnTo>
                        <a:pt x="254000" y="818926"/>
                      </a:lnTo>
                      <a:lnTo>
                        <a:pt x="260350" y="799876"/>
                      </a:lnTo>
                      <a:close/>
                      <a:moveTo>
                        <a:pt x="1243013" y="750663"/>
                      </a:moveTo>
                      <a:lnTo>
                        <a:pt x="1231900" y="810988"/>
                      </a:lnTo>
                      <a:lnTo>
                        <a:pt x="1254125" y="814163"/>
                      </a:lnTo>
                      <a:lnTo>
                        <a:pt x="1265238" y="753838"/>
                      </a:lnTo>
                      <a:close/>
                      <a:moveTo>
                        <a:pt x="560015" y="747488"/>
                      </a:moveTo>
                      <a:cubicBezTo>
                        <a:pt x="540871" y="758845"/>
                        <a:pt x="525557" y="770202"/>
                        <a:pt x="507849" y="783451"/>
                      </a:cubicBezTo>
                      <a:lnTo>
                        <a:pt x="517899" y="796701"/>
                      </a:lnTo>
                      <a:cubicBezTo>
                        <a:pt x="537043" y="785344"/>
                        <a:pt x="552358" y="773987"/>
                        <a:pt x="570065" y="760738"/>
                      </a:cubicBezTo>
                      <a:close/>
                      <a:moveTo>
                        <a:pt x="744538" y="655413"/>
                      </a:moveTo>
                      <a:lnTo>
                        <a:pt x="736600" y="701451"/>
                      </a:lnTo>
                      <a:lnTo>
                        <a:pt x="755650" y="704626"/>
                      </a:lnTo>
                      <a:lnTo>
                        <a:pt x="763588" y="660175"/>
                      </a:lnTo>
                      <a:close/>
                      <a:moveTo>
                        <a:pt x="1273176" y="587151"/>
                      </a:moveTo>
                      <a:lnTo>
                        <a:pt x="1262063" y="647476"/>
                      </a:lnTo>
                      <a:lnTo>
                        <a:pt x="1281113" y="652239"/>
                      </a:lnTo>
                      <a:lnTo>
                        <a:pt x="1292226" y="591913"/>
                      </a:lnTo>
                      <a:close/>
                      <a:moveTo>
                        <a:pt x="839415" y="572863"/>
                      </a:moveTo>
                      <a:cubicBezTo>
                        <a:pt x="820271" y="580434"/>
                        <a:pt x="804957" y="591791"/>
                        <a:pt x="785813" y="603148"/>
                      </a:cubicBezTo>
                      <a:lnTo>
                        <a:pt x="797299" y="622076"/>
                      </a:lnTo>
                      <a:cubicBezTo>
                        <a:pt x="812614" y="610719"/>
                        <a:pt x="831758" y="599362"/>
                        <a:pt x="849465" y="589425"/>
                      </a:cubicBezTo>
                      <a:close/>
                      <a:moveTo>
                        <a:pt x="936346" y="466501"/>
                      </a:moveTo>
                      <a:lnTo>
                        <a:pt x="928688" y="485300"/>
                      </a:lnTo>
                      <a:cubicBezTo>
                        <a:pt x="928688" y="485300"/>
                        <a:pt x="928688" y="485300"/>
                        <a:pt x="963146" y="504100"/>
                      </a:cubicBezTo>
                      <a:cubicBezTo>
                        <a:pt x="951660" y="511620"/>
                        <a:pt x="940174" y="515380"/>
                        <a:pt x="930124" y="524779"/>
                      </a:cubicBezTo>
                      <a:lnTo>
                        <a:pt x="940174" y="537939"/>
                      </a:lnTo>
                      <a:cubicBezTo>
                        <a:pt x="959318" y="530419"/>
                        <a:pt x="974633" y="519139"/>
                        <a:pt x="993298" y="510210"/>
                      </a:cubicBezTo>
                      <a:lnTo>
                        <a:pt x="989947" y="500340"/>
                      </a:lnTo>
                      <a:lnTo>
                        <a:pt x="992819" y="496110"/>
                      </a:lnTo>
                      <a:lnTo>
                        <a:pt x="986119" y="492820"/>
                      </a:lnTo>
                      <a:cubicBezTo>
                        <a:pt x="986119" y="492820"/>
                        <a:pt x="986119" y="492820"/>
                        <a:pt x="936346" y="466501"/>
                      </a:cubicBezTo>
                      <a:close/>
                      <a:moveTo>
                        <a:pt x="1303338" y="425226"/>
                      </a:moveTo>
                      <a:lnTo>
                        <a:pt x="1292225" y="485551"/>
                      </a:lnTo>
                      <a:lnTo>
                        <a:pt x="1311275" y="488726"/>
                      </a:lnTo>
                      <a:lnTo>
                        <a:pt x="1322388" y="428401"/>
                      </a:lnTo>
                      <a:close/>
                      <a:moveTo>
                        <a:pt x="1133756" y="420463"/>
                      </a:moveTo>
                      <a:cubicBezTo>
                        <a:pt x="1114612" y="428136"/>
                        <a:pt x="1095469" y="439645"/>
                        <a:pt x="1077761" y="449716"/>
                      </a:cubicBezTo>
                      <a:lnTo>
                        <a:pt x="1087811" y="466501"/>
                      </a:lnTo>
                      <a:cubicBezTo>
                        <a:pt x="1103126" y="458828"/>
                        <a:pt x="1122270" y="447318"/>
                        <a:pt x="1140456" y="437248"/>
                      </a:cubicBezTo>
                      <a:close/>
                      <a:moveTo>
                        <a:pt x="793751" y="387126"/>
                      </a:moveTo>
                      <a:lnTo>
                        <a:pt x="785813" y="406176"/>
                      </a:lnTo>
                      <a:lnTo>
                        <a:pt x="838201" y="436339"/>
                      </a:lnTo>
                      <a:lnTo>
                        <a:pt x="850901" y="417289"/>
                      </a:lnTo>
                      <a:close/>
                      <a:moveTo>
                        <a:pt x="1287816" y="356963"/>
                      </a:moveTo>
                      <a:cubicBezTo>
                        <a:pt x="1265062" y="364467"/>
                        <a:pt x="1246100" y="371972"/>
                        <a:pt x="1228086" y="381822"/>
                      </a:cubicBezTo>
                      <a:lnTo>
                        <a:pt x="1234723" y="398238"/>
                      </a:lnTo>
                      <a:cubicBezTo>
                        <a:pt x="1253685" y="390733"/>
                        <a:pt x="1272647" y="383229"/>
                        <a:pt x="1294453" y="373379"/>
                      </a:cubicBezTo>
                      <a:close/>
                      <a:moveTo>
                        <a:pt x="649288" y="307751"/>
                      </a:moveTo>
                      <a:lnTo>
                        <a:pt x="642938" y="322038"/>
                      </a:lnTo>
                      <a:lnTo>
                        <a:pt x="695326" y="352201"/>
                      </a:lnTo>
                      <a:lnTo>
                        <a:pt x="703263" y="337913"/>
                      </a:lnTo>
                      <a:close/>
                      <a:moveTo>
                        <a:pt x="1443391" y="302988"/>
                      </a:moveTo>
                      <a:cubicBezTo>
                        <a:pt x="1424429" y="310608"/>
                        <a:pt x="1405467" y="314418"/>
                        <a:pt x="1383661" y="324419"/>
                      </a:cubicBezTo>
                      <a:lnTo>
                        <a:pt x="1390298" y="341088"/>
                      </a:lnTo>
                      <a:cubicBezTo>
                        <a:pt x="1409260" y="333468"/>
                        <a:pt x="1428222" y="329658"/>
                        <a:pt x="1450028" y="319657"/>
                      </a:cubicBezTo>
                      <a:close/>
                      <a:moveTo>
                        <a:pt x="1420813" y="253776"/>
                      </a:moveTo>
                      <a:lnTo>
                        <a:pt x="1409700" y="269651"/>
                      </a:lnTo>
                      <a:lnTo>
                        <a:pt x="1457325" y="307751"/>
                      </a:lnTo>
                      <a:lnTo>
                        <a:pt x="1470025" y="291876"/>
                      </a:lnTo>
                      <a:close/>
                      <a:moveTo>
                        <a:pt x="1287463" y="152176"/>
                      </a:moveTo>
                      <a:lnTo>
                        <a:pt x="1276350" y="171226"/>
                      </a:lnTo>
                      <a:lnTo>
                        <a:pt x="1325563" y="209326"/>
                      </a:lnTo>
                      <a:lnTo>
                        <a:pt x="1336675" y="190276"/>
                      </a:lnTo>
                      <a:close/>
                      <a:moveTo>
                        <a:pt x="793751" y="102963"/>
                      </a:moveTo>
                      <a:lnTo>
                        <a:pt x="782638" y="117250"/>
                      </a:lnTo>
                      <a:lnTo>
                        <a:pt x="1193801" y="417288"/>
                      </a:lnTo>
                      <a:lnTo>
                        <a:pt x="1209676" y="398238"/>
                      </a:lnTo>
                      <a:close/>
                      <a:moveTo>
                        <a:pt x="1160463" y="53751"/>
                      </a:moveTo>
                      <a:lnTo>
                        <a:pt x="1147763" y="68039"/>
                      </a:lnTo>
                      <a:lnTo>
                        <a:pt x="1196976" y="106139"/>
                      </a:lnTo>
                      <a:lnTo>
                        <a:pt x="1209676" y="91851"/>
                      </a:lnTo>
                      <a:close/>
                      <a:moveTo>
                        <a:pt x="1108370" y="51"/>
                      </a:moveTo>
                      <a:cubicBezTo>
                        <a:pt x="1260695" y="2313"/>
                        <a:pt x="1414614" y="81114"/>
                        <a:pt x="1560562" y="272792"/>
                      </a:cubicBezTo>
                      <a:cubicBezTo>
                        <a:pt x="1553005" y="272792"/>
                        <a:pt x="1549226" y="272792"/>
                        <a:pt x="1541669" y="276579"/>
                      </a:cubicBezTo>
                      <a:cubicBezTo>
                        <a:pt x="1541669" y="276579"/>
                        <a:pt x="1541669" y="276579"/>
                        <a:pt x="1542614" y="278945"/>
                      </a:cubicBezTo>
                      <a:lnTo>
                        <a:pt x="1549226" y="295510"/>
                      </a:lnTo>
                      <a:cubicBezTo>
                        <a:pt x="1556783" y="291724"/>
                        <a:pt x="1564341" y="291724"/>
                        <a:pt x="1575676" y="287937"/>
                      </a:cubicBezTo>
                      <a:cubicBezTo>
                        <a:pt x="1583234" y="303082"/>
                        <a:pt x="1594569" y="318227"/>
                        <a:pt x="1602127" y="329586"/>
                      </a:cubicBezTo>
                      <a:cubicBezTo>
                        <a:pt x="1719263" y="609767"/>
                        <a:pt x="1636134" y="795293"/>
                        <a:pt x="1454761" y="920238"/>
                      </a:cubicBezTo>
                      <a:cubicBezTo>
                        <a:pt x="1454761" y="920238"/>
                        <a:pt x="1454761" y="920238"/>
                        <a:pt x="1568119" y="340945"/>
                      </a:cubicBezTo>
                      <a:cubicBezTo>
                        <a:pt x="1568119" y="340945"/>
                        <a:pt x="1568119" y="340945"/>
                        <a:pt x="1545448" y="337158"/>
                      </a:cubicBezTo>
                      <a:lnTo>
                        <a:pt x="1432090" y="935383"/>
                      </a:lnTo>
                      <a:cubicBezTo>
                        <a:pt x="1299839" y="1014894"/>
                        <a:pt x="1122244" y="1067901"/>
                        <a:pt x="937093" y="1101978"/>
                      </a:cubicBezTo>
                      <a:cubicBezTo>
                        <a:pt x="937093" y="1101978"/>
                        <a:pt x="937093" y="1101978"/>
                        <a:pt x="1050451" y="518898"/>
                      </a:cubicBezTo>
                      <a:cubicBezTo>
                        <a:pt x="1050451" y="518898"/>
                        <a:pt x="1050451" y="518898"/>
                        <a:pt x="1027779" y="515111"/>
                      </a:cubicBezTo>
                      <a:cubicBezTo>
                        <a:pt x="1027779" y="515111"/>
                        <a:pt x="1027779" y="515111"/>
                        <a:pt x="914421" y="1109550"/>
                      </a:cubicBezTo>
                      <a:cubicBezTo>
                        <a:pt x="835071" y="1120909"/>
                        <a:pt x="759499" y="1132267"/>
                        <a:pt x="680148" y="1139840"/>
                      </a:cubicBezTo>
                      <a:cubicBezTo>
                        <a:pt x="680148" y="1139840"/>
                        <a:pt x="680148" y="1139840"/>
                        <a:pt x="680148" y="1138420"/>
                      </a:cubicBezTo>
                      <a:lnTo>
                        <a:pt x="680148" y="1128481"/>
                      </a:lnTo>
                      <a:cubicBezTo>
                        <a:pt x="680148" y="1128481"/>
                        <a:pt x="680148" y="1128481"/>
                        <a:pt x="677786" y="1128481"/>
                      </a:cubicBezTo>
                      <a:lnTo>
                        <a:pt x="661255" y="1128481"/>
                      </a:lnTo>
                      <a:cubicBezTo>
                        <a:pt x="661255" y="1128481"/>
                        <a:pt x="661255" y="1128481"/>
                        <a:pt x="660783" y="1130374"/>
                      </a:cubicBezTo>
                      <a:lnTo>
                        <a:pt x="657477" y="1143626"/>
                      </a:lnTo>
                      <a:cubicBezTo>
                        <a:pt x="578126" y="1151199"/>
                        <a:pt x="498775" y="1158771"/>
                        <a:pt x="423203" y="1162557"/>
                      </a:cubicBezTo>
                      <a:cubicBezTo>
                        <a:pt x="423203" y="1162557"/>
                        <a:pt x="423203" y="1162557"/>
                        <a:pt x="491218" y="821796"/>
                      </a:cubicBezTo>
                      <a:cubicBezTo>
                        <a:pt x="491218" y="821796"/>
                        <a:pt x="491218" y="821796"/>
                        <a:pt x="488856" y="821323"/>
                      </a:cubicBezTo>
                      <a:lnTo>
                        <a:pt x="472325" y="818010"/>
                      </a:lnTo>
                      <a:cubicBezTo>
                        <a:pt x="472325" y="818010"/>
                        <a:pt x="472325" y="818010"/>
                        <a:pt x="400532" y="1162557"/>
                      </a:cubicBezTo>
                      <a:cubicBezTo>
                        <a:pt x="253166" y="1173916"/>
                        <a:pt x="117137" y="1173916"/>
                        <a:pt x="22672" y="1177702"/>
                      </a:cubicBezTo>
                      <a:lnTo>
                        <a:pt x="45343" y="1158771"/>
                      </a:lnTo>
                      <a:cubicBezTo>
                        <a:pt x="45343" y="1158771"/>
                        <a:pt x="45343" y="1158771"/>
                        <a:pt x="43454" y="1156878"/>
                      </a:cubicBezTo>
                      <a:lnTo>
                        <a:pt x="30229" y="1143626"/>
                      </a:lnTo>
                      <a:cubicBezTo>
                        <a:pt x="18893" y="1154985"/>
                        <a:pt x="7557" y="1162557"/>
                        <a:pt x="0" y="1170130"/>
                      </a:cubicBezTo>
                      <a:cubicBezTo>
                        <a:pt x="22672" y="1109550"/>
                        <a:pt x="52900" y="1037612"/>
                        <a:pt x="90686" y="958101"/>
                      </a:cubicBezTo>
                      <a:cubicBezTo>
                        <a:pt x="90686" y="958101"/>
                        <a:pt x="90686" y="958101"/>
                        <a:pt x="241830" y="1022467"/>
                      </a:cubicBezTo>
                      <a:cubicBezTo>
                        <a:pt x="241830" y="1022467"/>
                        <a:pt x="241830" y="1022467"/>
                        <a:pt x="242775" y="1020100"/>
                      </a:cubicBezTo>
                      <a:lnTo>
                        <a:pt x="249388" y="1003536"/>
                      </a:lnTo>
                      <a:cubicBezTo>
                        <a:pt x="249388" y="1003536"/>
                        <a:pt x="249388" y="1003536"/>
                        <a:pt x="98244" y="939170"/>
                      </a:cubicBezTo>
                      <a:cubicBezTo>
                        <a:pt x="170037" y="795293"/>
                        <a:pt x="272059" y="628698"/>
                        <a:pt x="392974" y="473463"/>
                      </a:cubicBezTo>
                      <a:cubicBezTo>
                        <a:pt x="392974" y="473463"/>
                        <a:pt x="392974" y="473463"/>
                        <a:pt x="683927" y="662775"/>
                      </a:cubicBezTo>
                      <a:cubicBezTo>
                        <a:pt x="668812" y="674133"/>
                        <a:pt x="657477" y="681706"/>
                        <a:pt x="646141" y="689278"/>
                      </a:cubicBezTo>
                      <a:cubicBezTo>
                        <a:pt x="646141" y="689278"/>
                        <a:pt x="646141" y="689278"/>
                        <a:pt x="647558" y="691171"/>
                      </a:cubicBezTo>
                      <a:lnTo>
                        <a:pt x="657477" y="704423"/>
                      </a:lnTo>
                      <a:cubicBezTo>
                        <a:pt x="672591" y="693064"/>
                        <a:pt x="691484" y="685492"/>
                        <a:pt x="706598" y="674133"/>
                      </a:cubicBezTo>
                      <a:cubicBezTo>
                        <a:pt x="706598" y="674133"/>
                        <a:pt x="706598" y="674133"/>
                        <a:pt x="706126" y="673187"/>
                      </a:cubicBezTo>
                      <a:lnTo>
                        <a:pt x="702820" y="666561"/>
                      </a:lnTo>
                      <a:cubicBezTo>
                        <a:pt x="702820" y="666561"/>
                        <a:pt x="702820" y="666561"/>
                        <a:pt x="703764" y="665141"/>
                      </a:cubicBezTo>
                      <a:lnTo>
                        <a:pt x="710377" y="655202"/>
                      </a:lnTo>
                      <a:cubicBezTo>
                        <a:pt x="710377" y="655202"/>
                        <a:pt x="710377" y="655202"/>
                        <a:pt x="404310" y="458318"/>
                      </a:cubicBezTo>
                      <a:cubicBezTo>
                        <a:pt x="605049" y="205114"/>
                        <a:pt x="854495" y="-3721"/>
                        <a:pt x="1108370" y="51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14" name="Полилиния 5"/>
                <p:cNvSpPr>
                  <a:spLocks/>
                </p:cNvSpPr>
                <p:nvPr/>
              </p:nvSpPr>
              <p:spPr bwMode="auto">
                <a:xfrm rot="7653227">
                  <a:off x="1270272" y="614133"/>
                  <a:ext cx="786323" cy="5593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6400" h="1177702">
                      <a:moveTo>
                        <a:pt x="158552" y="1038001"/>
                      </a:moveTo>
                      <a:cubicBezTo>
                        <a:pt x="139700" y="1053241"/>
                        <a:pt x="124619" y="1064671"/>
                        <a:pt x="109538" y="1076101"/>
                      </a:cubicBezTo>
                      <a:lnTo>
                        <a:pt x="124619" y="1095151"/>
                      </a:lnTo>
                      <a:cubicBezTo>
                        <a:pt x="139700" y="1079911"/>
                        <a:pt x="154782" y="1068481"/>
                        <a:pt x="169863" y="1053241"/>
                      </a:cubicBezTo>
                      <a:close/>
                      <a:moveTo>
                        <a:pt x="687388" y="966563"/>
                      </a:moveTo>
                      <a:lnTo>
                        <a:pt x="681038" y="1026888"/>
                      </a:lnTo>
                      <a:lnTo>
                        <a:pt x="698501" y="1030063"/>
                      </a:lnTo>
                      <a:lnTo>
                        <a:pt x="711201" y="966563"/>
                      </a:lnTo>
                      <a:close/>
                      <a:moveTo>
                        <a:pt x="287898" y="936401"/>
                      </a:moveTo>
                      <a:cubicBezTo>
                        <a:pt x="272583" y="951369"/>
                        <a:pt x="257269" y="962595"/>
                        <a:pt x="240039" y="975692"/>
                      </a:cubicBezTo>
                      <a:lnTo>
                        <a:pt x="253440" y="988789"/>
                      </a:lnTo>
                      <a:cubicBezTo>
                        <a:pt x="268755" y="977563"/>
                        <a:pt x="284070" y="966337"/>
                        <a:pt x="301299" y="949498"/>
                      </a:cubicBezTo>
                      <a:close/>
                      <a:moveTo>
                        <a:pt x="1216026" y="912588"/>
                      </a:moveTo>
                      <a:lnTo>
                        <a:pt x="1204913" y="974501"/>
                      </a:lnTo>
                      <a:lnTo>
                        <a:pt x="1223963" y="977676"/>
                      </a:lnTo>
                      <a:lnTo>
                        <a:pt x="1235076" y="917351"/>
                      </a:lnTo>
                      <a:close/>
                      <a:moveTo>
                        <a:pt x="356177" y="830038"/>
                      </a:moveTo>
                      <a:cubicBezTo>
                        <a:pt x="356177" y="830038"/>
                        <a:pt x="356177" y="830038"/>
                        <a:pt x="352425" y="852660"/>
                      </a:cubicBezTo>
                      <a:cubicBezTo>
                        <a:pt x="352425" y="852660"/>
                        <a:pt x="352425" y="852660"/>
                        <a:pt x="386196" y="863971"/>
                      </a:cubicBezTo>
                      <a:cubicBezTo>
                        <a:pt x="382443" y="867741"/>
                        <a:pt x="378691" y="871512"/>
                        <a:pt x="373063" y="877167"/>
                      </a:cubicBezTo>
                      <a:lnTo>
                        <a:pt x="386196" y="890363"/>
                      </a:lnTo>
                      <a:cubicBezTo>
                        <a:pt x="401205" y="879052"/>
                        <a:pt x="416214" y="867741"/>
                        <a:pt x="433568" y="854074"/>
                      </a:cubicBezTo>
                      <a:lnTo>
                        <a:pt x="423718" y="837579"/>
                      </a:lnTo>
                      <a:cubicBezTo>
                        <a:pt x="416214" y="841349"/>
                        <a:pt x="412461" y="845119"/>
                        <a:pt x="408709" y="848890"/>
                      </a:cubicBezTo>
                      <a:cubicBezTo>
                        <a:pt x="408709" y="848890"/>
                        <a:pt x="408709" y="848890"/>
                        <a:pt x="356177" y="830038"/>
                      </a:cubicBezTo>
                      <a:close/>
                      <a:moveTo>
                        <a:pt x="717551" y="803051"/>
                      </a:moveTo>
                      <a:lnTo>
                        <a:pt x="706438" y="863377"/>
                      </a:lnTo>
                      <a:lnTo>
                        <a:pt x="725488" y="868139"/>
                      </a:lnTo>
                      <a:lnTo>
                        <a:pt x="736601" y="807814"/>
                      </a:lnTo>
                      <a:close/>
                      <a:moveTo>
                        <a:pt x="200025" y="777651"/>
                      </a:moveTo>
                      <a:lnTo>
                        <a:pt x="193675" y="796701"/>
                      </a:lnTo>
                      <a:lnTo>
                        <a:pt x="254000" y="818926"/>
                      </a:lnTo>
                      <a:lnTo>
                        <a:pt x="260350" y="799876"/>
                      </a:lnTo>
                      <a:close/>
                      <a:moveTo>
                        <a:pt x="1243013" y="750663"/>
                      </a:moveTo>
                      <a:lnTo>
                        <a:pt x="1231900" y="810988"/>
                      </a:lnTo>
                      <a:lnTo>
                        <a:pt x="1254125" y="814163"/>
                      </a:lnTo>
                      <a:lnTo>
                        <a:pt x="1265238" y="753838"/>
                      </a:lnTo>
                      <a:close/>
                      <a:moveTo>
                        <a:pt x="560015" y="747488"/>
                      </a:moveTo>
                      <a:cubicBezTo>
                        <a:pt x="540871" y="758845"/>
                        <a:pt x="525557" y="770202"/>
                        <a:pt x="507849" y="783451"/>
                      </a:cubicBezTo>
                      <a:lnTo>
                        <a:pt x="517899" y="796701"/>
                      </a:lnTo>
                      <a:cubicBezTo>
                        <a:pt x="537043" y="785344"/>
                        <a:pt x="552358" y="773987"/>
                        <a:pt x="570065" y="760738"/>
                      </a:cubicBezTo>
                      <a:close/>
                      <a:moveTo>
                        <a:pt x="744538" y="655413"/>
                      </a:moveTo>
                      <a:lnTo>
                        <a:pt x="736600" y="701451"/>
                      </a:lnTo>
                      <a:lnTo>
                        <a:pt x="755650" y="704626"/>
                      </a:lnTo>
                      <a:lnTo>
                        <a:pt x="763588" y="660175"/>
                      </a:lnTo>
                      <a:close/>
                      <a:moveTo>
                        <a:pt x="1273176" y="587151"/>
                      </a:moveTo>
                      <a:lnTo>
                        <a:pt x="1262063" y="647476"/>
                      </a:lnTo>
                      <a:lnTo>
                        <a:pt x="1281113" y="652239"/>
                      </a:lnTo>
                      <a:lnTo>
                        <a:pt x="1292226" y="591913"/>
                      </a:lnTo>
                      <a:close/>
                      <a:moveTo>
                        <a:pt x="839415" y="572863"/>
                      </a:moveTo>
                      <a:cubicBezTo>
                        <a:pt x="820271" y="580434"/>
                        <a:pt x="804957" y="591791"/>
                        <a:pt x="785813" y="603148"/>
                      </a:cubicBezTo>
                      <a:lnTo>
                        <a:pt x="797299" y="622076"/>
                      </a:lnTo>
                      <a:cubicBezTo>
                        <a:pt x="812614" y="610719"/>
                        <a:pt x="831758" y="599362"/>
                        <a:pt x="849465" y="589425"/>
                      </a:cubicBezTo>
                      <a:close/>
                      <a:moveTo>
                        <a:pt x="936346" y="466501"/>
                      </a:moveTo>
                      <a:lnTo>
                        <a:pt x="928688" y="485300"/>
                      </a:lnTo>
                      <a:cubicBezTo>
                        <a:pt x="928688" y="485300"/>
                        <a:pt x="928688" y="485300"/>
                        <a:pt x="963146" y="504100"/>
                      </a:cubicBezTo>
                      <a:cubicBezTo>
                        <a:pt x="951660" y="511620"/>
                        <a:pt x="940174" y="515380"/>
                        <a:pt x="930124" y="524779"/>
                      </a:cubicBezTo>
                      <a:lnTo>
                        <a:pt x="940174" y="537939"/>
                      </a:lnTo>
                      <a:cubicBezTo>
                        <a:pt x="959318" y="530419"/>
                        <a:pt x="974633" y="519139"/>
                        <a:pt x="993298" y="510210"/>
                      </a:cubicBezTo>
                      <a:lnTo>
                        <a:pt x="989947" y="500340"/>
                      </a:lnTo>
                      <a:lnTo>
                        <a:pt x="992819" y="496110"/>
                      </a:lnTo>
                      <a:lnTo>
                        <a:pt x="986119" y="492820"/>
                      </a:lnTo>
                      <a:cubicBezTo>
                        <a:pt x="986119" y="492820"/>
                        <a:pt x="986119" y="492820"/>
                        <a:pt x="936346" y="466501"/>
                      </a:cubicBezTo>
                      <a:close/>
                      <a:moveTo>
                        <a:pt x="1303338" y="425226"/>
                      </a:moveTo>
                      <a:lnTo>
                        <a:pt x="1292225" y="485551"/>
                      </a:lnTo>
                      <a:lnTo>
                        <a:pt x="1311275" y="488726"/>
                      </a:lnTo>
                      <a:lnTo>
                        <a:pt x="1322388" y="428401"/>
                      </a:lnTo>
                      <a:close/>
                      <a:moveTo>
                        <a:pt x="1133756" y="420463"/>
                      </a:moveTo>
                      <a:cubicBezTo>
                        <a:pt x="1114612" y="428136"/>
                        <a:pt x="1095469" y="439645"/>
                        <a:pt x="1077761" y="449716"/>
                      </a:cubicBezTo>
                      <a:lnTo>
                        <a:pt x="1087811" y="466501"/>
                      </a:lnTo>
                      <a:cubicBezTo>
                        <a:pt x="1103126" y="458828"/>
                        <a:pt x="1122270" y="447318"/>
                        <a:pt x="1140456" y="437248"/>
                      </a:cubicBezTo>
                      <a:close/>
                      <a:moveTo>
                        <a:pt x="793751" y="387126"/>
                      </a:moveTo>
                      <a:lnTo>
                        <a:pt x="785813" y="406176"/>
                      </a:lnTo>
                      <a:lnTo>
                        <a:pt x="838201" y="436339"/>
                      </a:lnTo>
                      <a:lnTo>
                        <a:pt x="850901" y="417289"/>
                      </a:lnTo>
                      <a:close/>
                      <a:moveTo>
                        <a:pt x="1287816" y="356963"/>
                      </a:moveTo>
                      <a:cubicBezTo>
                        <a:pt x="1265062" y="364467"/>
                        <a:pt x="1246100" y="371972"/>
                        <a:pt x="1228086" y="381822"/>
                      </a:cubicBezTo>
                      <a:lnTo>
                        <a:pt x="1234723" y="398238"/>
                      </a:lnTo>
                      <a:cubicBezTo>
                        <a:pt x="1253685" y="390733"/>
                        <a:pt x="1272647" y="383229"/>
                        <a:pt x="1294453" y="373379"/>
                      </a:cubicBezTo>
                      <a:close/>
                      <a:moveTo>
                        <a:pt x="649288" y="307751"/>
                      </a:moveTo>
                      <a:lnTo>
                        <a:pt x="642938" y="322038"/>
                      </a:lnTo>
                      <a:lnTo>
                        <a:pt x="695326" y="352201"/>
                      </a:lnTo>
                      <a:lnTo>
                        <a:pt x="703263" y="337913"/>
                      </a:lnTo>
                      <a:close/>
                      <a:moveTo>
                        <a:pt x="1443391" y="302988"/>
                      </a:moveTo>
                      <a:cubicBezTo>
                        <a:pt x="1424429" y="310608"/>
                        <a:pt x="1405467" y="314418"/>
                        <a:pt x="1383661" y="324419"/>
                      </a:cubicBezTo>
                      <a:lnTo>
                        <a:pt x="1390298" y="341088"/>
                      </a:lnTo>
                      <a:cubicBezTo>
                        <a:pt x="1409260" y="333468"/>
                        <a:pt x="1428222" y="329658"/>
                        <a:pt x="1450028" y="319657"/>
                      </a:cubicBezTo>
                      <a:close/>
                      <a:moveTo>
                        <a:pt x="1420813" y="253776"/>
                      </a:moveTo>
                      <a:lnTo>
                        <a:pt x="1409700" y="269651"/>
                      </a:lnTo>
                      <a:lnTo>
                        <a:pt x="1457325" y="307751"/>
                      </a:lnTo>
                      <a:lnTo>
                        <a:pt x="1470025" y="291876"/>
                      </a:lnTo>
                      <a:close/>
                      <a:moveTo>
                        <a:pt x="1287463" y="152176"/>
                      </a:moveTo>
                      <a:lnTo>
                        <a:pt x="1276350" y="171226"/>
                      </a:lnTo>
                      <a:lnTo>
                        <a:pt x="1325563" y="209326"/>
                      </a:lnTo>
                      <a:lnTo>
                        <a:pt x="1336675" y="190276"/>
                      </a:lnTo>
                      <a:close/>
                      <a:moveTo>
                        <a:pt x="793751" y="102963"/>
                      </a:moveTo>
                      <a:lnTo>
                        <a:pt x="782638" y="117250"/>
                      </a:lnTo>
                      <a:lnTo>
                        <a:pt x="1193801" y="417288"/>
                      </a:lnTo>
                      <a:lnTo>
                        <a:pt x="1209676" y="398238"/>
                      </a:lnTo>
                      <a:close/>
                      <a:moveTo>
                        <a:pt x="1160463" y="53751"/>
                      </a:moveTo>
                      <a:lnTo>
                        <a:pt x="1147763" y="68039"/>
                      </a:lnTo>
                      <a:lnTo>
                        <a:pt x="1196976" y="106139"/>
                      </a:lnTo>
                      <a:lnTo>
                        <a:pt x="1209676" y="91851"/>
                      </a:lnTo>
                      <a:close/>
                      <a:moveTo>
                        <a:pt x="1108370" y="51"/>
                      </a:moveTo>
                      <a:cubicBezTo>
                        <a:pt x="1260695" y="2313"/>
                        <a:pt x="1414614" y="81114"/>
                        <a:pt x="1560562" y="272792"/>
                      </a:cubicBezTo>
                      <a:cubicBezTo>
                        <a:pt x="1553005" y="272792"/>
                        <a:pt x="1549226" y="272792"/>
                        <a:pt x="1541669" y="276579"/>
                      </a:cubicBezTo>
                      <a:cubicBezTo>
                        <a:pt x="1541669" y="276579"/>
                        <a:pt x="1541669" y="276579"/>
                        <a:pt x="1542614" y="278945"/>
                      </a:cubicBezTo>
                      <a:lnTo>
                        <a:pt x="1549226" y="295510"/>
                      </a:lnTo>
                      <a:cubicBezTo>
                        <a:pt x="1556783" y="291724"/>
                        <a:pt x="1564341" y="291724"/>
                        <a:pt x="1575676" y="287937"/>
                      </a:cubicBezTo>
                      <a:cubicBezTo>
                        <a:pt x="1583234" y="303082"/>
                        <a:pt x="1594569" y="318227"/>
                        <a:pt x="1602127" y="329586"/>
                      </a:cubicBezTo>
                      <a:cubicBezTo>
                        <a:pt x="1719263" y="609767"/>
                        <a:pt x="1636134" y="795293"/>
                        <a:pt x="1454761" y="920238"/>
                      </a:cubicBezTo>
                      <a:cubicBezTo>
                        <a:pt x="1454761" y="920238"/>
                        <a:pt x="1454761" y="920238"/>
                        <a:pt x="1568119" y="340945"/>
                      </a:cubicBezTo>
                      <a:cubicBezTo>
                        <a:pt x="1568119" y="340945"/>
                        <a:pt x="1568119" y="340945"/>
                        <a:pt x="1545448" y="337158"/>
                      </a:cubicBezTo>
                      <a:lnTo>
                        <a:pt x="1432090" y="935383"/>
                      </a:lnTo>
                      <a:cubicBezTo>
                        <a:pt x="1299839" y="1014894"/>
                        <a:pt x="1122244" y="1067901"/>
                        <a:pt x="937093" y="1101978"/>
                      </a:cubicBezTo>
                      <a:cubicBezTo>
                        <a:pt x="937093" y="1101978"/>
                        <a:pt x="937093" y="1101978"/>
                        <a:pt x="1050451" y="518898"/>
                      </a:cubicBezTo>
                      <a:cubicBezTo>
                        <a:pt x="1050451" y="518898"/>
                        <a:pt x="1050451" y="518898"/>
                        <a:pt x="1027779" y="515111"/>
                      </a:cubicBezTo>
                      <a:cubicBezTo>
                        <a:pt x="1027779" y="515111"/>
                        <a:pt x="1027779" y="515111"/>
                        <a:pt x="914421" y="1109550"/>
                      </a:cubicBezTo>
                      <a:cubicBezTo>
                        <a:pt x="835071" y="1120909"/>
                        <a:pt x="759499" y="1132267"/>
                        <a:pt x="680148" y="1139840"/>
                      </a:cubicBezTo>
                      <a:cubicBezTo>
                        <a:pt x="680148" y="1139840"/>
                        <a:pt x="680148" y="1139840"/>
                        <a:pt x="680148" y="1138420"/>
                      </a:cubicBezTo>
                      <a:lnTo>
                        <a:pt x="680148" y="1128481"/>
                      </a:lnTo>
                      <a:cubicBezTo>
                        <a:pt x="680148" y="1128481"/>
                        <a:pt x="680148" y="1128481"/>
                        <a:pt x="677786" y="1128481"/>
                      </a:cubicBezTo>
                      <a:lnTo>
                        <a:pt x="661255" y="1128481"/>
                      </a:lnTo>
                      <a:cubicBezTo>
                        <a:pt x="661255" y="1128481"/>
                        <a:pt x="661255" y="1128481"/>
                        <a:pt x="660783" y="1130374"/>
                      </a:cubicBezTo>
                      <a:lnTo>
                        <a:pt x="657477" y="1143626"/>
                      </a:lnTo>
                      <a:cubicBezTo>
                        <a:pt x="578126" y="1151199"/>
                        <a:pt x="498775" y="1158771"/>
                        <a:pt x="423203" y="1162557"/>
                      </a:cubicBezTo>
                      <a:cubicBezTo>
                        <a:pt x="423203" y="1162557"/>
                        <a:pt x="423203" y="1162557"/>
                        <a:pt x="491218" y="821796"/>
                      </a:cubicBezTo>
                      <a:cubicBezTo>
                        <a:pt x="491218" y="821796"/>
                        <a:pt x="491218" y="821796"/>
                        <a:pt x="488856" y="821323"/>
                      </a:cubicBezTo>
                      <a:lnTo>
                        <a:pt x="472325" y="818010"/>
                      </a:lnTo>
                      <a:cubicBezTo>
                        <a:pt x="472325" y="818010"/>
                        <a:pt x="472325" y="818010"/>
                        <a:pt x="400532" y="1162557"/>
                      </a:cubicBezTo>
                      <a:cubicBezTo>
                        <a:pt x="253166" y="1173916"/>
                        <a:pt x="117137" y="1173916"/>
                        <a:pt x="22672" y="1177702"/>
                      </a:cubicBezTo>
                      <a:lnTo>
                        <a:pt x="45343" y="1158771"/>
                      </a:lnTo>
                      <a:cubicBezTo>
                        <a:pt x="45343" y="1158771"/>
                        <a:pt x="45343" y="1158771"/>
                        <a:pt x="43454" y="1156878"/>
                      </a:cubicBezTo>
                      <a:lnTo>
                        <a:pt x="30229" y="1143626"/>
                      </a:lnTo>
                      <a:cubicBezTo>
                        <a:pt x="18893" y="1154985"/>
                        <a:pt x="7557" y="1162557"/>
                        <a:pt x="0" y="1170130"/>
                      </a:cubicBezTo>
                      <a:cubicBezTo>
                        <a:pt x="22672" y="1109550"/>
                        <a:pt x="52900" y="1037612"/>
                        <a:pt x="90686" y="958101"/>
                      </a:cubicBezTo>
                      <a:cubicBezTo>
                        <a:pt x="90686" y="958101"/>
                        <a:pt x="90686" y="958101"/>
                        <a:pt x="241830" y="1022467"/>
                      </a:cubicBezTo>
                      <a:cubicBezTo>
                        <a:pt x="241830" y="1022467"/>
                        <a:pt x="241830" y="1022467"/>
                        <a:pt x="242775" y="1020100"/>
                      </a:cubicBezTo>
                      <a:lnTo>
                        <a:pt x="249388" y="1003536"/>
                      </a:lnTo>
                      <a:cubicBezTo>
                        <a:pt x="249388" y="1003536"/>
                        <a:pt x="249388" y="1003536"/>
                        <a:pt x="98244" y="939170"/>
                      </a:cubicBezTo>
                      <a:cubicBezTo>
                        <a:pt x="170037" y="795293"/>
                        <a:pt x="272059" y="628698"/>
                        <a:pt x="392974" y="473463"/>
                      </a:cubicBezTo>
                      <a:cubicBezTo>
                        <a:pt x="392974" y="473463"/>
                        <a:pt x="392974" y="473463"/>
                        <a:pt x="683927" y="662775"/>
                      </a:cubicBezTo>
                      <a:cubicBezTo>
                        <a:pt x="668812" y="674133"/>
                        <a:pt x="657477" y="681706"/>
                        <a:pt x="646141" y="689278"/>
                      </a:cubicBezTo>
                      <a:cubicBezTo>
                        <a:pt x="646141" y="689278"/>
                        <a:pt x="646141" y="689278"/>
                        <a:pt x="647558" y="691171"/>
                      </a:cubicBezTo>
                      <a:lnTo>
                        <a:pt x="657477" y="704423"/>
                      </a:lnTo>
                      <a:cubicBezTo>
                        <a:pt x="672591" y="693064"/>
                        <a:pt x="691484" y="685492"/>
                        <a:pt x="706598" y="674133"/>
                      </a:cubicBezTo>
                      <a:cubicBezTo>
                        <a:pt x="706598" y="674133"/>
                        <a:pt x="706598" y="674133"/>
                        <a:pt x="706126" y="673187"/>
                      </a:cubicBezTo>
                      <a:lnTo>
                        <a:pt x="702820" y="666561"/>
                      </a:lnTo>
                      <a:cubicBezTo>
                        <a:pt x="702820" y="666561"/>
                        <a:pt x="702820" y="666561"/>
                        <a:pt x="703764" y="665141"/>
                      </a:cubicBezTo>
                      <a:lnTo>
                        <a:pt x="710377" y="655202"/>
                      </a:lnTo>
                      <a:cubicBezTo>
                        <a:pt x="710377" y="655202"/>
                        <a:pt x="710377" y="655202"/>
                        <a:pt x="404310" y="458318"/>
                      </a:cubicBezTo>
                      <a:cubicBezTo>
                        <a:pt x="605049" y="205114"/>
                        <a:pt x="854495" y="-3721"/>
                        <a:pt x="1108370" y="51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15" name="Полилиния 5"/>
                <p:cNvSpPr>
                  <a:spLocks/>
                </p:cNvSpPr>
                <p:nvPr/>
              </p:nvSpPr>
              <p:spPr bwMode="auto">
                <a:xfrm rot="8519929">
                  <a:off x="5066787" y="490037"/>
                  <a:ext cx="1042334" cy="6287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6400" h="1177702">
                      <a:moveTo>
                        <a:pt x="158552" y="1038001"/>
                      </a:moveTo>
                      <a:cubicBezTo>
                        <a:pt x="139700" y="1053241"/>
                        <a:pt x="124619" y="1064671"/>
                        <a:pt x="109538" y="1076101"/>
                      </a:cubicBezTo>
                      <a:lnTo>
                        <a:pt x="124619" y="1095151"/>
                      </a:lnTo>
                      <a:cubicBezTo>
                        <a:pt x="139700" y="1079911"/>
                        <a:pt x="154782" y="1068481"/>
                        <a:pt x="169863" y="1053241"/>
                      </a:cubicBezTo>
                      <a:close/>
                      <a:moveTo>
                        <a:pt x="687388" y="966563"/>
                      </a:moveTo>
                      <a:lnTo>
                        <a:pt x="681038" y="1026888"/>
                      </a:lnTo>
                      <a:lnTo>
                        <a:pt x="698501" y="1030063"/>
                      </a:lnTo>
                      <a:lnTo>
                        <a:pt x="711201" y="966563"/>
                      </a:lnTo>
                      <a:close/>
                      <a:moveTo>
                        <a:pt x="287898" y="936401"/>
                      </a:moveTo>
                      <a:cubicBezTo>
                        <a:pt x="272583" y="951369"/>
                        <a:pt x="257269" y="962595"/>
                        <a:pt x="240039" y="975692"/>
                      </a:cubicBezTo>
                      <a:lnTo>
                        <a:pt x="253440" y="988789"/>
                      </a:lnTo>
                      <a:cubicBezTo>
                        <a:pt x="268755" y="977563"/>
                        <a:pt x="284070" y="966337"/>
                        <a:pt x="301299" y="949498"/>
                      </a:cubicBezTo>
                      <a:close/>
                      <a:moveTo>
                        <a:pt x="1216026" y="912588"/>
                      </a:moveTo>
                      <a:lnTo>
                        <a:pt x="1204913" y="974501"/>
                      </a:lnTo>
                      <a:lnTo>
                        <a:pt x="1223963" y="977676"/>
                      </a:lnTo>
                      <a:lnTo>
                        <a:pt x="1235076" y="917351"/>
                      </a:lnTo>
                      <a:close/>
                      <a:moveTo>
                        <a:pt x="356177" y="830038"/>
                      </a:moveTo>
                      <a:cubicBezTo>
                        <a:pt x="356177" y="830038"/>
                        <a:pt x="356177" y="830038"/>
                        <a:pt x="352425" y="852660"/>
                      </a:cubicBezTo>
                      <a:cubicBezTo>
                        <a:pt x="352425" y="852660"/>
                        <a:pt x="352425" y="852660"/>
                        <a:pt x="386196" y="863971"/>
                      </a:cubicBezTo>
                      <a:cubicBezTo>
                        <a:pt x="382443" y="867741"/>
                        <a:pt x="378691" y="871512"/>
                        <a:pt x="373063" y="877167"/>
                      </a:cubicBezTo>
                      <a:lnTo>
                        <a:pt x="386196" y="890363"/>
                      </a:lnTo>
                      <a:cubicBezTo>
                        <a:pt x="401205" y="879052"/>
                        <a:pt x="416214" y="867741"/>
                        <a:pt x="433568" y="854074"/>
                      </a:cubicBezTo>
                      <a:lnTo>
                        <a:pt x="423718" y="837579"/>
                      </a:lnTo>
                      <a:cubicBezTo>
                        <a:pt x="416214" y="841349"/>
                        <a:pt x="412461" y="845119"/>
                        <a:pt x="408709" y="848890"/>
                      </a:cubicBezTo>
                      <a:cubicBezTo>
                        <a:pt x="408709" y="848890"/>
                        <a:pt x="408709" y="848890"/>
                        <a:pt x="356177" y="830038"/>
                      </a:cubicBezTo>
                      <a:close/>
                      <a:moveTo>
                        <a:pt x="717551" y="803051"/>
                      </a:moveTo>
                      <a:lnTo>
                        <a:pt x="706438" y="863377"/>
                      </a:lnTo>
                      <a:lnTo>
                        <a:pt x="725488" y="868139"/>
                      </a:lnTo>
                      <a:lnTo>
                        <a:pt x="736601" y="807814"/>
                      </a:lnTo>
                      <a:close/>
                      <a:moveTo>
                        <a:pt x="200025" y="777651"/>
                      </a:moveTo>
                      <a:lnTo>
                        <a:pt x="193675" y="796701"/>
                      </a:lnTo>
                      <a:lnTo>
                        <a:pt x="254000" y="818926"/>
                      </a:lnTo>
                      <a:lnTo>
                        <a:pt x="260350" y="799876"/>
                      </a:lnTo>
                      <a:close/>
                      <a:moveTo>
                        <a:pt x="1243013" y="750663"/>
                      </a:moveTo>
                      <a:lnTo>
                        <a:pt x="1231900" y="810988"/>
                      </a:lnTo>
                      <a:lnTo>
                        <a:pt x="1254125" y="814163"/>
                      </a:lnTo>
                      <a:lnTo>
                        <a:pt x="1265238" y="753838"/>
                      </a:lnTo>
                      <a:close/>
                      <a:moveTo>
                        <a:pt x="560015" y="747488"/>
                      </a:moveTo>
                      <a:cubicBezTo>
                        <a:pt x="540871" y="758845"/>
                        <a:pt x="525557" y="770202"/>
                        <a:pt x="507849" y="783451"/>
                      </a:cubicBezTo>
                      <a:lnTo>
                        <a:pt x="517899" y="796701"/>
                      </a:lnTo>
                      <a:cubicBezTo>
                        <a:pt x="537043" y="785344"/>
                        <a:pt x="552358" y="773987"/>
                        <a:pt x="570065" y="760738"/>
                      </a:cubicBezTo>
                      <a:close/>
                      <a:moveTo>
                        <a:pt x="744538" y="655413"/>
                      </a:moveTo>
                      <a:lnTo>
                        <a:pt x="736600" y="701451"/>
                      </a:lnTo>
                      <a:lnTo>
                        <a:pt x="755650" y="704626"/>
                      </a:lnTo>
                      <a:lnTo>
                        <a:pt x="763588" y="660175"/>
                      </a:lnTo>
                      <a:close/>
                      <a:moveTo>
                        <a:pt x="1273176" y="587151"/>
                      </a:moveTo>
                      <a:lnTo>
                        <a:pt x="1262063" y="647476"/>
                      </a:lnTo>
                      <a:lnTo>
                        <a:pt x="1281113" y="652239"/>
                      </a:lnTo>
                      <a:lnTo>
                        <a:pt x="1292226" y="591913"/>
                      </a:lnTo>
                      <a:close/>
                      <a:moveTo>
                        <a:pt x="839415" y="572863"/>
                      </a:moveTo>
                      <a:cubicBezTo>
                        <a:pt x="820271" y="580434"/>
                        <a:pt x="804957" y="591791"/>
                        <a:pt x="785813" y="603148"/>
                      </a:cubicBezTo>
                      <a:lnTo>
                        <a:pt x="797299" y="622076"/>
                      </a:lnTo>
                      <a:cubicBezTo>
                        <a:pt x="812614" y="610719"/>
                        <a:pt x="831758" y="599362"/>
                        <a:pt x="849465" y="589425"/>
                      </a:cubicBezTo>
                      <a:close/>
                      <a:moveTo>
                        <a:pt x="936346" y="466501"/>
                      </a:moveTo>
                      <a:lnTo>
                        <a:pt x="928688" y="485300"/>
                      </a:lnTo>
                      <a:cubicBezTo>
                        <a:pt x="928688" y="485300"/>
                        <a:pt x="928688" y="485300"/>
                        <a:pt x="963146" y="504100"/>
                      </a:cubicBezTo>
                      <a:cubicBezTo>
                        <a:pt x="951660" y="511620"/>
                        <a:pt x="940174" y="515380"/>
                        <a:pt x="930124" y="524779"/>
                      </a:cubicBezTo>
                      <a:lnTo>
                        <a:pt x="940174" y="537939"/>
                      </a:lnTo>
                      <a:cubicBezTo>
                        <a:pt x="959318" y="530419"/>
                        <a:pt x="974633" y="519139"/>
                        <a:pt x="993298" y="510210"/>
                      </a:cubicBezTo>
                      <a:lnTo>
                        <a:pt x="989947" y="500340"/>
                      </a:lnTo>
                      <a:lnTo>
                        <a:pt x="992819" y="496110"/>
                      </a:lnTo>
                      <a:lnTo>
                        <a:pt x="986119" y="492820"/>
                      </a:lnTo>
                      <a:cubicBezTo>
                        <a:pt x="986119" y="492820"/>
                        <a:pt x="986119" y="492820"/>
                        <a:pt x="936346" y="466501"/>
                      </a:cubicBezTo>
                      <a:close/>
                      <a:moveTo>
                        <a:pt x="1303338" y="425226"/>
                      </a:moveTo>
                      <a:lnTo>
                        <a:pt x="1292225" y="485551"/>
                      </a:lnTo>
                      <a:lnTo>
                        <a:pt x="1311275" y="488726"/>
                      </a:lnTo>
                      <a:lnTo>
                        <a:pt x="1322388" y="428401"/>
                      </a:lnTo>
                      <a:close/>
                      <a:moveTo>
                        <a:pt x="1133756" y="420463"/>
                      </a:moveTo>
                      <a:cubicBezTo>
                        <a:pt x="1114612" y="428136"/>
                        <a:pt x="1095469" y="439645"/>
                        <a:pt x="1077761" y="449716"/>
                      </a:cubicBezTo>
                      <a:lnTo>
                        <a:pt x="1087811" y="466501"/>
                      </a:lnTo>
                      <a:cubicBezTo>
                        <a:pt x="1103126" y="458828"/>
                        <a:pt x="1122270" y="447318"/>
                        <a:pt x="1140456" y="437248"/>
                      </a:cubicBezTo>
                      <a:close/>
                      <a:moveTo>
                        <a:pt x="793751" y="387126"/>
                      </a:moveTo>
                      <a:lnTo>
                        <a:pt x="785813" y="406176"/>
                      </a:lnTo>
                      <a:lnTo>
                        <a:pt x="838201" y="436339"/>
                      </a:lnTo>
                      <a:lnTo>
                        <a:pt x="850901" y="417289"/>
                      </a:lnTo>
                      <a:close/>
                      <a:moveTo>
                        <a:pt x="1287816" y="356963"/>
                      </a:moveTo>
                      <a:cubicBezTo>
                        <a:pt x="1265062" y="364467"/>
                        <a:pt x="1246100" y="371972"/>
                        <a:pt x="1228086" y="381822"/>
                      </a:cubicBezTo>
                      <a:lnTo>
                        <a:pt x="1234723" y="398238"/>
                      </a:lnTo>
                      <a:cubicBezTo>
                        <a:pt x="1253685" y="390733"/>
                        <a:pt x="1272647" y="383229"/>
                        <a:pt x="1294453" y="373379"/>
                      </a:cubicBezTo>
                      <a:close/>
                      <a:moveTo>
                        <a:pt x="649288" y="307751"/>
                      </a:moveTo>
                      <a:lnTo>
                        <a:pt x="642938" y="322038"/>
                      </a:lnTo>
                      <a:lnTo>
                        <a:pt x="695326" y="352201"/>
                      </a:lnTo>
                      <a:lnTo>
                        <a:pt x="703263" y="337913"/>
                      </a:lnTo>
                      <a:close/>
                      <a:moveTo>
                        <a:pt x="1443391" y="302988"/>
                      </a:moveTo>
                      <a:cubicBezTo>
                        <a:pt x="1424429" y="310608"/>
                        <a:pt x="1405467" y="314418"/>
                        <a:pt x="1383661" y="324419"/>
                      </a:cubicBezTo>
                      <a:lnTo>
                        <a:pt x="1390298" y="341088"/>
                      </a:lnTo>
                      <a:cubicBezTo>
                        <a:pt x="1409260" y="333468"/>
                        <a:pt x="1428222" y="329658"/>
                        <a:pt x="1450028" y="319657"/>
                      </a:cubicBezTo>
                      <a:close/>
                      <a:moveTo>
                        <a:pt x="1420813" y="253776"/>
                      </a:moveTo>
                      <a:lnTo>
                        <a:pt x="1409700" y="269651"/>
                      </a:lnTo>
                      <a:lnTo>
                        <a:pt x="1457325" y="307751"/>
                      </a:lnTo>
                      <a:lnTo>
                        <a:pt x="1470025" y="291876"/>
                      </a:lnTo>
                      <a:close/>
                      <a:moveTo>
                        <a:pt x="1287463" y="152176"/>
                      </a:moveTo>
                      <a:lnTo>
                        <a:pt x="1276350" y="171226"/>
                      </a:lnTo>
                      <a:lnTo>
                        <a:pt x="1325563" y="209326"/>
                      </a:lnTo>
                      <a:lnTo>
                        <a:pt x="1336675" y="190276"/>
                      </a:lnTo>
                      <a:close/>
                      <a:moveTo>
                        <a:pt x="793751" y="102963"/>
                      </a:moveTo>
                      <a:lnTo>
                        <a:pt x="782638" y="117250"/>
                      </a:lnTo>
                      <a:lnTo>
                        <a:pt x="1193801" y="417288"/>
                      </a:lnTo>
                      <a:lnTo>
                        <a:pt x="1209676" y="398238"/>
                      </a:lnTo>
                      <a:close/>
                      <a:moveTo>
                        <a:pt x="1160463" y="53751"/>
                      </a:moveTo>
                      <a:lnTo>
                        <a:pt x="1147763" y="68039"/>
                      </a:lnTo>
                      <a:lnTo>
                        <a:pt x="1196976" y="106139"/>
                      </a:lnTo>
                      <a:lnTo>
                        <a:pt x="1209676" y="91851"/>
                      </a:lnTo>
                      <a:close/>
                      <a:moveTo>
                        <a:pt x="1108370" y="51"/>
                      </a:moveTo>
                      <a:cubicBezTo>
                        <a:pt x="1260695" y="2313"/>
                        <a:pt x="1414614" y="81114"/>
                        <a:pt x="1560562" y="272792"/>
                      </a:cubicBezTo>
                      <a:cubicBezTo>
                        <a:pt x="1553005" y="272792"/>
                        <a:pt x="1549226" y="272792"/>
                        <a:pt x="1541669" y="276579"/>
                      </a:cubicBezTo>
                      <a:cubicBezTo>
                        <a:pt x="1541669" y="276579"/>
                        <a:pt x="1541669" y="276579"/>
                        <a:pt x="1542614" y="278945"/>
                      </a:cubicBezTo>
                      <a:lnTo>
                        <a:pt x="1549226" y="295510"/>
                      </a:lnTo>
                      <a:cubicBezTo>
                        <a:pt x="1556783" y="291724"/>
                        <a:pt x="1564341" y="291724"/>
                        <a:pt x="1575676" y="287937"/>
                      </a:cubicBezTo>
                      <a:cubicBezTo>
                        <a:pt x="1583234" y="303082"/>
                        <a:pt x="1594569" y="318227"/>
                        <a:pt x="1602127" y="329586"/>
                      </a:cubicBezTo>
                      <a:cubicBezTo>
                        <a:pt x="1719263" y="609767"/>
                        <a:pt x="1636134" y="795293"/>
                        <a:pt x="1454761" y="920238"/>
                      </a:cubicBezTo>
                      <a:cubicBezTo>
                        <a:pt x="1454761" y="920238"/>
                        <a:pt x="1454761" y="920238"/>
                        <a:pt x="1568119" y="340945"/>
                      </a:cubicBezTo>
                      <a:cubicBezTo>
                        <a:pt x="1568119" y="340945"/>
                        <a:pt x="1568119" y="340945"/>
                        <a:pt x="1545448" y="337158"/>
                      </a:cubicBezTo>
                      <a:lnTo>
                        <a:pt x="1432090" y="935383"/>
                      </a:lnTo>
                      <a:cubicBezTo>
                        <a:pt x="1299839" y="1014894"/>
                        <a:pt x="1122244" y="1067901"/>
                        <a:pt x="937093" y="1101978"/>
                      </a:cubicBezTo>
                      <a:cubicBezTo>
                        <a:pt x="937093" y="1101978"/>
                        <a:pt x="937093" y="1101978"/>
                        <a:pt x="1050451" y="518898"/>
                      </a:cubicBezTo>
                      <a:cubicBezTo>
                        <a:pt x="1050451" y="518898"/>
                        <a:pt x="1050451" y="518898"/>
                        <a:pt x="1027779" y="515111"/>
                      </a:cubicBezTo>
                      <a:cubicBezTo>
                        <a:pt x="1027779" y="515111"/>
                        <a:pt x="1027779" y="515111"/>
                        <a:pt x="914421" y="1109550"/>
                      </a:cubicBezTo>
                      <a:cubicBezTo>
                        <a:pt x="835071" y="1120909"/>
                        <a:pt x="759499" y="1132267"/>
                        <a:pt x="680148" y="1139840"/>
                      </a:cubicBezTo>
                      <a:cubicBezTo>
                        <a:pt x="680148" y="1139840"/>
                        <a:pt x="680148" y="1139840"/>
                        <a:pt x="680148" y="1138420"/>
                      </a:cubicBezTo>
                      <a:lnTo>
                        <a:pt x="680148" y="1128481"/>
                      </a:lnTo>
                      <a:cubicBezTo>
                        <a:pt x="680148" y="1128481"/>
                        <a:pt x="680148" y="1128481"/>
                        <a:pt x="677786" y="1128481"/>
                      </a:cubicBezTo>
                      <a:lnTo>
                        <a:pt x="661255" y="1128481"/>
                      </a:lnTo>
                      <a:cubicBezTo>
                        <a:pt x="661255" y="1128481"/>
                        <a:pt x="661255" y="1128481"/>
                        <a:pt x="660783" y="1130374"/>
                      </a:cubicBezTo>
                      <a:lnTo>
                        <a:pt x="657477" y="1143626"/>
                      </a:lnTo>
                      <a:cubicBezTo>
                        <a:pt x="578126" y="1151199"/>
                        <a:pt x="498775" y="1158771"/>
                        <a:pt x="423203" y="1162557"/>
                      </a:cubicBezTo>
                      <a:cubicBezTo>
                        <a:pt x="423203" y="1162557"/>
                        <a:pt x="423203" y="1162557"/>
                        <a:pt x="491218" y="821796"/>
                      </a:cubicBezTo>
                      <a:cubicBezTo>
                        <a:pt x="491218" y="821796"/>
                        <a:pt x="491218" y="821796"/>
                        <a:pt x="488856" y="821323"/>
                      </a:cubicBezTo>
                      <a:lnTo>
                        <a:pt x="472325" y="818010"/>
                      </a:lnTo>
                      <a:cubicBezTo>
                        <a:pt x="472325" y="818010"/>
                        <a:pt x="472325" y="818010"/>
                        <a:pt x="400532" y="1162557"/>
                      </a:cubicBezTo>
                      <a:cubicBezTo>
                        <a:pt x="253166" y="1173916"/>
                        <a:pt x="117137" y="1173916"/>
                        <a:pt x="22672" y="1177702"/>
                      </a:cubicBezTo>
                      <a:lnTo>
                        <a:pt x="45343" y="1158771"/>
                      </a:lnTo>
                      <a:cubicBezTo>
                        <a:pt x="45343" y="1158771"/>
                        <a:pt x="45343" y="1158771"/>
                        <a:pt x="43454" y="1156878"/>
                      </a:cubicBezTo>
                      <a:lnTo>
                        <a:pt x="30229" y="1143626"/>
                      </a:lnTo>
                      <a:cubicBezTo>
                        <a:pt x="18893" y="1154985"/>
                        <a:pt x="7557" y="1162557"/>
                        <a:pt x="0" y="1170130"/>
                      </a:cubicBezTo>
                      <a:cubicBezTo>
                        <a:pt x="22672" y="1109550"/>
                        <a:pt x="52900" y="1037612"/>
                        <a:pt x="90686" y="958101"/>
                      </a:cubicBezTo>
                      <a:cubicBezTo>
                        <a:pt x="90686" y="958101"/>
                        <a:pt x="90686" y="958101"/>
                        <a:pt x="241830" y="1022467"/>
                      </a:cubicBezTo>
                      <a:cubicBezTo>
                        <a:pt x="241830" y="1022467"/>
                        <a:pt x="241830" y="1022467"/>
                        <a:pt x="242775" y="1020100"/>
                      </a:cubicBezTo>
                      <a:lnTo>
                        <a:pt x="249388" y="1003536"/>
                      </a:lnTo>
                      <a:cubicBezTo>
                        <a:pt x="249388" y="1003536"/>
                        <a:pt x="249388" y="1003536"/>
                        <a:pt x="98244" y="939170"/>
                      </a:cubicBezTo>
                      <a:cubicBezTo>
                        <a:pt x="170037" y="795293"/>
                        <a:pt x="272059" y="628698"/>
                        <a:pt x="392974" y="473463"/>
                      </a:cubicBezTo>
                      <a:cubicBezTo>
                        <a:pt x="392974" y="473463"/>
                        <a:pt x="392974" y="473463"/>
                        <a:pt x="683927" y="662775"/>
                      </a:cubicBezTo>
                      <a:cubicBezTo>
                        <a:pt x="668812" y="674133"/>
                        <a:pt x="657477" y="681706"/>
                        <a:pt x="646141" y="689278"/>
                      </a:cubicBezTo>
                      <a:cubicBezTo>
                        <a:pt x="646141" y="689278"/>
                        <a:pt x="646141" y="689278"/>
                        <a:pt x="647558" y="691171"/>
                      </a:cubicBezTo>
                      <a:lnTo>
                        <a:pt x="657477" y="704423"/>
                      </a:lnTo>
                      <a:cubicBezTo>
                        <a:pt x="672591" y="693064"/>
                        <a:pt x="691484" y="685492"/>
                        <a:pt x="706598" y="674133"/>
                      </a:cubicBezTo>
                      <a:cubicBezTo>
                        <a:pt x="706598" y="674133"/>
                        <a:pt x="706598" y="674133"/>
                        <a:pt x="706126" y="673187"/>
                      </a:cubicBezTo>
                      <a:lnTo>
                        <a:pt x="702820" y="666561"/>
                      </a:lnTo>
                      <a:cubicBezTo>
                        <a:pt x="702820" y="666561"/>
                        <a:pt x="702820" y="666561"/>
                        <a:pt x="703764" y="665141"/>
                      </a:cubicBezTo>
                      <a:lnTo>
                        <a:pt x="710377" y="655202"/>
                      </a:lnTo>
                      <a:cubicBezTo>
                        <a:pt x="710377" y="655202"/>
                        <a:pt x="710377" y="655202"/>
                        <a:pt x="404310" y="458318"/>
                      </a:cubicBezTo>
                      <a:cubicBezTo>
                        <a:pt x="605049" y="205114"/>
                        <a:pt x="854495" y="-3721"/>
                        <a:pt x="1108370" y="51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16" name="Полилиния 5"/>
                <p:cNvSpPr>
                  <a:spLocks/>
                </p:cNvSpPr>
                <p:nvPr/>
              </p:nvSpPr>
              <p:spPr bwMode="auto">
                <a:xfrm rot="8136384">
                  <a:off x="6771368" y="759720"/>
                  <a:ext cx="713700" cy="4227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6400" h="1177702">
                      <a:moveTo>
                        <a:pt x="158552" y="1038001"/>
                      </a:moveTo>
                      <a:cubicBezTo>
                        <a:pt x="139700" y="1053241"/>
                        <a:pt x="124619" y="1064671"/>
                        <a:pt x="109538" y="1076101"/>
                      </a:cubicBezTo>
                      <a:lnTo>
                        <a:pt x="124619" y="1095151"/>
                      </a:lnTo>
                      <a:cubicBezTo>
                        <a:pt x="139700" y="1079911"/>
                        <a:pt x="154782" y="1068481"/>
                        <a:pt x="169863" y="1053241"/>
                      </a:cubicBezTo>
                      <a:close/>
                      <a:moveTo>
                        <a:pt x="687388" y="966563"/>
                      </a:moveTo>
                      <a:lnTo>
                        <a:pt x="681038" y="1026888"/>
                      </a:lnTo>
                      <a:lnTo>
                        <a:pt x="698501" y="1030063"/>
                      </a:lnTo>
                      <a:lnTo>
                        <a:pt x="711201" y="966563"/>
                      </a:lnTo>
                      <a:close/>
                      <a:moveTo>
                        <a:pt x="287898" y="936401"/>
                      </a:moveTo>
                      <a:cubicBezTo>
                        <a:pt x="272583" y="951369"/>
                        <a:pt x="257269" y="962595"/>
                        <a:pt x="240039" y="975692"/>
                      </a:cubicBezTo>
                      <a:lnTo>
                        <a:pt x="253440" y="988789"/>
                      </a:lnTo>
                      <a:cubicBezTo>
                        <a:pt x="268755" y="977563"/>
                        <a:pt x="284070" y="966337"/>
                        <a:pt x="301299" y="949498"/>
                      </a:cubicBezTo>
                      <a:close/>
                      <a:moveTo>
                        <a:pt x="1216026" y="912588"/>
                      </a:moveTo>
                      <a:lnTo>
                        <a:pt x="1204913" y="974501"/>
                      </a:lnTo>
                      <a:lnTo>
                        <a:pt x="1223963" y="977676"/>
                      </a:lnTo>
                      <a:lnTo>
                        <a:pt x="1235076" y="917351"/>
                      </a:lnTo>
                      <a:close/>
                      <a:moveTo>
                        <a:pt x="356177" y="830038"/>
                      </a:moveTo>
                      <a:cubicBezTo>
                        <a:pt x="356177" y="830038"/>
                        <a:pt x="356177" y="830038"/>
                        <a:pt x="352425" y="852660"/>
                      </a:cubicBezTo>
                      <a:cubicBezTo>
                        <a:pt x="352425" y="852660"/>
                        <a:pt x="352425" y="852660"/>
                        <a:pt x="386196" y="863971"/>
                      </a:cubicBezTo>
                      <a:cubicBezTo>
                        <a:pt x="382443" y="867741"/>
                        <a:pt x="378691" y="871512"/>
                        <a:pt x="373063" y="877167"/>
                      </a:cubicBezTo>
                      <a:lnTo>
                        <a:pt x="386196" y="890363"/>
                      </a:lnTo>
                      <a:cubicBezTo>
                        <a:pt x="401205" y="879052"/>
                        <a:pt x="416214" y="867741"/>
                        <a:pt x="433568" y="854074"/>
                      </a:cubicBezTo>
                      <a:lnTo>
                        <a:pt x="423718" y="837579"/>
                      </a:lnTo>
                      <a:cubicBezTo>
                        <a:pt x="416214" y="841349"/>
                        <a:pt x="412461" y="845119"/>
                        <a:pt x="408709" y="848890"/>
                      </a:cubicBezTo>
                      <a:cubicBezTo>
                        <a:pt x="408709" y="848890"/>
                        <a:pt x="408709" y="848890"/>
                        <a:pt x="356177" y="830038"/>
                      </a:cubicBezTo>
                      <a:close/>
                      <a:moveTo>
                        <a:pt x="717551" y="803051"/>
                      </a:moveTo>
                      <a:lnTo>
                        <a:pt x="706438" y="863377"/>
                      </a:lnTo>
                      <a:lnTo>
                        <a:pt x="725488" y="868139"/>
                      </a:lnTo>
                      <a:lnTo>
                        <a:pt x="736601" y="807814"/>
                      </a:lnTo>
                      <a:close/>
                      <a:moveTo>
                        <a:pt x="200025" y="777651"/>
                      </a:moveTo>
                      <a:lnTo>
                        <a:pt x="193675" y="796701"/>
                      </a:lnTo>
                      <a:lnTo>
                        <a:pt x="254000" y="818926"/>
                      </a:lnTo>
                      <a:lnTo>
                        <a:pt x="260350" y="799876"/>
                      </a:lnTo>
                      <a:close/>
                      <a:moveTo>
                        <a:pt x="1243013" y="750663"/>
                      </a:moveTo>
                      <a:lnTo>
                        <a:pt x="1231900" y="810988"/>
                      </a:lnTo>
                      <a:lnTo>
                        <a:pt x="1254125" y="814163"/>
                      </a:lnTo>
                      <a:lnTo>
                        <a:pt x="1265238" y="753838"/>
                      </a:lnTo>
                      <a:close/>
                      <a:moveTo>
                        <a:pt x="560015" y="747488"/>
                      </a:moveTo>
                      <a:cubicBezTo>
                        <a:pt x="540871" y="758845"/>
                        <a:pt x="525557" y="770202"/>
                        <a:pt x="507849" y="783451"/>
                      </a:cubicBezTo>
                      <a:lnTo>
                        <a:pt x="517899" y="796701"/>
                      </a:lnTo>
                      <a:cubicBezTo>
                        <a:pt x="537043" y="785344"/>
                        <a:pt x="552358" y="773987"/>
                        <a:pt x="570065" y="760738"/>
                      </a:cubicBezTo>
                      <a:close/>
                      <a:moveTo>
                        <a:pt x="744538" y="655413"/>
                      </a:moveTo>
                      <a:lnTo>
                        <a:pt x="736600" y="701451"/>
                      </a:lnTo>
                      <a:lnTo>
                        <a:pt x="755650" y="704626"/>
                      </a:lnTo>
                      <a:lnTo>
                        <a:pt x="763588" y="660175"/>
                      </a:lnTo>
                      <a:close/>
                      <a:moveTo>
                        <a:pt x="1273176" y="587151"/>
                      </a:moveTo>
                      <a:lnTo>
                        <a:pt x="1262063" y="647476"/>
                      </a:lnTo>
                      <a:lnTo>
                        <a:pt x="1281113" y="652239"/>
                      </a:lnTo>
                      <a:lnTo>
                        <a:pt x="1292226" y="591913"/>
                      </a:lnTo>
                      <a:close/>
                      <a:moveTo>
                        <a:pt x="839415" y="572863"/>
                      </a:moveTo>
                      <a:cubicBezTo>
                        <a:pt x="820271" y="580434"/>
                        <a:pt x="804957" y="591791"/>
                        <a:pt x="785813" y="603148"/>
                      </a:cubicBezTo>
                      <a:lnTo>
                        <a:pt x="797299" y="622076"/>
                      </a:lnTo>
                      <a:cubicBezTo>
                        <a:pt x="812614" y="610719"/>
                        <a:pt x="831758" y="599362"/>
                        <a:pt x="849465" y="589425"/>
                      </a:cubicBezTo>
                      <a:close/>
                      <a:moveTo>
                        <a:pt x="936346" y="466501"/>
                      </a:moveTo>
                      <a:lnTo>
                        <a:pt x="928688" y="485300"/>
                      </a:lnTo>
                      <a:cubicBezTo>
                        <a:pt x="928688" y="485300"/>
                        <a:pt x="928688" y="485300"/>
                        <a:pt x="963146" y="504100"/>
                      </a:cubicBezTo>
                      <a:cubicBezTo>
                        <a:pt x="951660" y="511620"/>
                        <a:pt x="940174" y="515380"/>
                        <a:pt x="930124" y="524779"/>
                      </a:cubicBezTo>
                      <a:lnTo>
                        <a:pt x="940174" y="537939"/>
                      </a:lnTo>
                      <a:cubicBezTo>
                        <a:pt x="959318" y="530419"/>
                        <a:pt x="974633" y="519139"/>
                        <a:pt x="993298" y="510210"/>
                      </a:cubicBezTo>
                      <a:lnTo>
                        <a:pt x="989947" y="500340"/>
                      </a:lnTo>
                      <a:lnTo>
                        <a:pt x="992819" y="496110"/>
                      </a:lnTo>
                      <a:lnTo>
                        <a:pt x="986119" y="492820"/>
                      </a:lnTo>
                      <a:cubicBezTo>
                        <a:pt x="986119" y="492820"/>
                        <a:pt x="986119" y="492820"/>
                        <a:pt x="936346" y="466501"/>
                      </a:cubicBezTo>
                      <a:close/>
                      <a:moveTo>
                        <a:pt x="1303338" y="425226"/>
                      </a:moveTo>
                      <a:lnTo>
                        <a:pt x="1292225" y="485551"/>
                      </a:lnTo>
                      <a:lnTo>
                        <a:pt x="1311275" y="488726"/>
                      </a:lnTo>
                      <a:lnTo>
                        <a:pt x="1322388" y="428401"/>
                      </a:lnTo>
                      <a:close/>
                      <a:moveTo>
                        <a:pt x="1133756" y="420463"/>
                      </a:moveTo>
                      <a:cubicBezTo>
                        <a:pt x="1114612" y="428136"/>
                        <a:pt x="1095469" y="439645"/>
                        <a:pt x="1077761" y="449716"/>
                      </a:cubicBezTo>
                      <a:lnTo>
                        <a:pt x="1087811" y="466501"/>
                      </a:lnTo>
                      <a:cubicBezTo>
                        <a:pt x="1103126" y="458828"/>
                        <a:pt x="1122270" y="447318"/>
                        <a:pt x="1140456" y="437248"/>
                      </a:cubicBezTo>
                      <a:close/>
                      <a:moveTo>
                        <a:pt x="793751" y="387126"/>
                      </a:moveTo>
                      <a:lnTo>
                        <a:pt x="785813" y="406176"/>
                      </a:lnTo>
                      <a:lnTo>
                        <a:pt x="838201" y="436339"/>
                      </a:lnTo>
                      <a:lnTo>
                        <a:pt x="850901" y="417289"/>
                      </a:lnTo>
                      <a:close/>
                      <a:moveTo>
                        <a:pt x="1287816" y="356963"/>
                      </a:moveTo>
                      <a:cubicBezTo>
                        <a:pt x="1265062" y="364467"/>
                        <a:pt x="1246100" y="371972"/>
                        <a:pt x="1228086" y="381822"/>
                      </a:cubicBezTo>
                      <a:lnTo>
                        <a:pt x="1234723" y="398238"/>
                      </a:lnTo>
                      <a:cubicBezTo>
                        <a:pt x="1253685" y="390733"/>
                        <a:pt x="1272647" y="383229"/>
                        <a:pt x="1294453" y="373379"/>
                      </a:cubicBezTo>
                      <a:close/>
                      <a:moveTo>
                        <a:pt x="649288" y="307751"/>
                      </a:moveTo>
                      <a:lnTo>
                        <a:pt x="642938" y="322038"/>
                      </a:lnTo>
                      <a:lnTo>
                        <a:pt x="695326" y="352201"/>
                      </a:lnTo>
                      <a:lnTo>
                        <a:pt x="703263" y="337913"/>
                      </a:lnTo>
                      <a:close/>
                      <a:moveTo>
                        <a:pt x="1443391" y="302988"/>
                      </a:moveTo>
                      <a:cubicBezTo>
                        <a:pt x="1424429" y="310608"/>
                        <a:pt x="1405467" y="314418"/>
                        <a:pt x="1383661" y="324419"/>
                      </a:cubicBezTo>
                      <a:lnTo>
                        <a:pt x="1390298" y="341088"/>
                      </a:lnTo>
                      <a:cubicBezTo>
                        <a:pt x="1409260" y="333468"/>
                        <a:pt x="1428222" y="329658"/>
                        <a:pt x="1450028" y="319657"/>
                      </a:cubicBezTo>
                      <a:close/>
                      <a:moveTo>
                        <a:pt x="1420813" y="253776"/>
                      </a:moveTo>
                      <a:lnTo>
                        <a:pt x="1409700" y="269651"/>
                      </a:lnTo>
                      <a:lnTo>
                        <a:pt x="1457325" y="307751"/>
                      </a:lnTo>
                      <a:lnTo>
                        <a:pt x="1470025" y="291876"/>
                      </a:lnTo>
                      <a:close/>
                      <a:moveTo>
                        <a:pt x="1287463" y="152176"/>
                      </a:moveTo>
                      <a:lnTo>
                        <a:pt x="1276350" y="171226"/>
                      </a:lnTo>
                      <a:lnTo>
                        <a:pt x="1325563" y="209326"/>
                      </a:lnTo>
                      <a:lnTo>
                        <a:pt x="1336675" y="190276"/>
                      </a:lnTo>
                      <a:close/>
                      <a:moveTo>
                        <a:pt x="793751" y="102963"/>
                      </a:moveTo>
                      <a:lnTo>
                        <a:pt x="782638" y="117250"/>
                      </a:lnTo>
                      <a:lnTo>
                        <a:pt x="1193801" y="417288"/>
                      </a:lnTo>
                      <a:lnTo>
                        <a:pt x="1209676" y="398238"/>
                      </a:lnTo>
                      <a:close/>
                      <a:moveTo>
                        <a:pt x="1160463" y="53751"/>
                      </a:moveTo>
                      <a:lnTo>
                        <a:pt x="1147763" y="68039"/>
                      </a:lnTo>
                      <a:lnTo>
                        <a:pt x="1196976" y="106139"/>
                      </a:lnTo>
                      <a:lnTo>
                        <a:pt x="1209676" y="91851"/>
                      </a:lnTo>
                      <a:close/>
                      <a:moveTo>
                        <a:pt x="1108370" y="51"/>
                      </a:moveTo>
                      <a:cubicBezTo>
                        <a:pt x="1260695" y="2313"/>
                        <a:pt x="1414614" y="81114"/>
                        <a:pt x="1560562" y="272792"/>
                      </a:cubicBezTo>
                      <a:cubicBezTo>
                        <a:pt x="1553005" y="272792"/>
                        <a:pt x="1549226" y="272792"/>
                        <a:pt x="1541669" y="276579"/>
                      </a:cubicBezTo>
                      <a:cubicBezTo>
                        <a:pt x="1541669" y="276579"/>
                        <a:pt x="1541669" y="276579"/>
                        <a:pt x="1542614" y="278945"/>
                      </a:cubicBezTo>
                      <a:lnTo>
                        <a:pt x="1549226" y="295510"/>
                      </a:lnTo>
                      <a:cubicBezTo>
                        <a:pt x="1556783" y="291724"/>
                        <a:pt x="1564341" y="291724"/>
                        <a:pt x="1575676" y="287937"/>
                      </a:cubicBezTo>
                      <a:cubicBezTo>
                        <a:pt x="1583234" y="303082"/>
                        <a:pt x="1594569" y="318227"/>
                        <a:pt x="1602127" y="329586"/>
                      </a:cubicBezTo>
                      <a:cubicBezTo>
                        <a:pt x="1719263" y="609767"/>
                        <a:pt x="1636134" y="795293"/>
                        <a:pt x="1454761" y="920238"/>
                      </a:cubicBezTo>
                      <a:cubicBezTo>
                        <a:pt x="1454761" y="920238"/>
                        <a:pt x="1454761" y="920238"/>
                        <a:pt x="1568119" y="340945"/>
                      </a:cubicBezTo>
                      <a:cubicBezTo>
                        <a:pt x="1568119" y="340945"/>
                        <a:pt x="1568119" y="340945"/>
                        <a:pt x="1545448" y="337158"/>
                      </a:cubicBezTo>
                      <a:lnTo>
                        <a:pt x="1432090" y="935383"/>
                      </a:lnTo>
                      <a:cubicBezTo>
                        <a:pt x="1299839" y="1014894"/>
                        <a:pt x="1122244" y="1067901"/>
                        <a:pt x="937093" y="1101978"/>
                      </a:cubicBezTo>
                      <a:cubicBezTo>
                        <a:pt x="937093" y="1101978"/>
                        <a:pt x="937093" y="1101978"/>
                        <a:pt x="1050451" y="518898"/>
                      </a:cubicBezTo>
                      <a:cubicBezTo>
                        <a:pt x="1050451" y="518898"/>
                        <a:pt x="1050451" y="518898"/>
                        <a:pt x="1027779" y="515111"/>
                      </a:cubicBezTo>
                      <a:cubicBezTo>
                        <a:pt x="1027779" y="515111"/>
                        <a:pt x="1027779" y="515111"/>
                        <a:pt x="914421" y="1109550"/>
                      </a:cubicBezTo>
                      <a:cubicBezTo>
                        <a:pt x="835071" y="1120909"/>
                        <a:pt x="759499" y="1132267"/>
                        <a:pt x="680148" y="1139840"/>
                      </a:cubicBezTo>
                      <a:cubicBezTo>
                        <a:pt x="680148" y="1139840"/>
                        <a:pt x="680148" y="1139840"/>
                        <a:pt x="680148" y="1138420"/>
                      </a:cubicBezTo>
                      <a:lnTo>
                        <a:pt x="680148" y="1128481"/>
                      </a:lnTo>
                      <a:cubicBezTo>
                        <a:pt x="680148" y="1128481"/>
                        <a:pt x="680148" y="1128481"/>
                        <a:pt x="677786" y="1128481"/>
                      </a:cubicBezTo>
                      <a:lnTo>
                        <a:pt x="661255" y="1128481"/>
                      </a:lnTo>
                      <a:cubicBezTo>
                        <a:pt x="661255" y="1128481"/>
                        <a:pt x="661255" y="1128481"/>
                        <a:pt x="660783" y="1130374"/>
                      </a:cubicBezTo>
                      <a:lnTo>
                        <a:pt x="657477" y="1143626"/>
                      </a:lnTo>
                      <a:cubicBezTo>
                        <a:pt x="578126" y="1151199"/>
                        <a:pt x="498775" y="1158771"/>
                        <a:pt x="423203" y="1162557"/>
                      </a:cubicBezTo>
                      <a:cubicBezTo>
                        <a:pt x="423203" y="1162557"/>
                        <a:pt x="423203" y="1162557"/>
                        <a:pt x="491218" y="821796"/>
                      </a:cubicBezTo>
                      <a:cubicBezTo>
                        <a:pt x="491218" y="821796"/>
                        <a:pt x="491218" y="821796"/>
                        <a:pt x="488856" y="821323"/>
                      </a:cubicBezTo>
                      <a:lnTo>
                        <a:pt x="472325" y="818010"/>
                      </a:lnTo>
                      <a:cubicBezTo>
                        <a:pt x="472325" y="818010"/>
                        <a:pt x="472325" y="818010"/>
                        <a:pt x="400532" y="1162557"/>
                      </a:cubicBezTo>
                      <a:cubicBezTo>
                        <a:pt x="253166" y="1173916"/>
                        <a:pt x="117137" y="1173916"/>
                        <a:pt x="22672" y="1177702"/>
                      </a:cubicBezTo>
                      <a:lnTo>
                        <a:pt x="45343" y="1158771"/>
                      </a:lnTo>
                      <a:cubicBezTo>
                        <a:pt x="45343" y="1158771"/>
                        <a:pt x="45343" y="1158771"/>
                        <a:pt x="43454" y="1156878"/>
                      </a:cubicBezTo>
                      <a:lnTo>
                        <a:pt x="30229" y="1143626"/>
                      </a:lnTo>
                      <a:cubicBezTo>
                        <a:pt x="18893" y="1154985"/>
                        <a:pt x="7557" y="1162557"/>
                        <a:pt x="0" y="1170130"/>
                      </a:cubicBezTo>
                      <a:cubicBezTo>
                        <a:pt x="22672" y="1109550"/>
                        <a:pt x="52900" y="1037612"/>
                        <a:pt x="90686" y="958101"/>
                      </a:cubicBezTo>
                      <a:cubicBezTo>
                        <a:pt x="90686" y="958101"/>
                        <a:pt x="90686" y="958101"/>
                        <a:pt x="241830" y="1022467"/>
                      </a:cubicBezTo>
                      <a:cubicBezTo>
                        <a:pt x="241830" y="1022467"/>
                        <a:pt x="241830" y="1022467"/>
                        <a:pt x="242775" y="1020100"/>
                      </a:cubicBezTo>
                      <a:lnTo>
                        <a:pt x="249388" y="1003536"/>
                      </a:lnTo>
                      <a:cubicBezTo>
                        <a:pt x="249388" y="1003536"/>
                        <a:pt x="249388" y="1003536"/>
                        <a:pt x="98244" y="939170"/>
                      </a:cubicBezTo>
                      <a:cubicBezTo>
                        <a:pt x="170037" y="795293"/>
                        <a:pt x="272059" y="628698"/>
                        <a:pt x="392974" y="473463"/>
                      </a:cubicBezTo>
                      <a:cubicBezTo>
                        <a:pt x="392974" y="473463"/>
                        <a:pt x="392974" y="473463"/>
                        <a:pt x="683927" y="662775"/>
                      </a:cubicBezTo>
                      <a:cubicBezTo>
                        <a:pt x="668812" y="674133"/>
                        <a:pt x="657477" y="681706"/>
                        <a:pt x="646141" y="689278"/>
                      </a:cubicBezTo>
                      <a:cubicBezTo>
                        <a:pt x="646141" y="689278"/>
                        <a:pt x="646141" y="689278"/>
                        <a:pt x="647558" y="691171"/>
                      </a:cubicBezTo>
                      <a:lnTo>
                        <a:pt x="657477" y="704423"/>
                      </a:lnTo>
                      <a:cubicBezTo>
                        <a:pt x="672591" y="693064"/>
                        <a:pt x="691484" y="685492"/>
                        <a:pt x="706598" y="674133"/>
                      </a:cubicBezTo>
                      <a:cubicBezTo>
                        <a:pt x="706598" y="674133"/>
                        <a:pt x="706598" y="674133"/>
                        <a:pt x="706126" y="673187"/>
                      </a:cubicBezTo>
                      <a:lnTo>
                        <a:pt x="702820" y="666561"/>
                      </a:lnTo>
                      <a:cubicBezTo>
                        <a:pt x="702820" y="666561"/>
                        <a:pt x="702820" y="666561"/>
                        <a:pt x="703764" y="665141"/>
                      </a:cubicBezTo>
                      <a:lnTo>
                        <a:pt x="710377" y="655202"/>
                      </a:lnTo>
                      <a:cubicBezTo>
                        <a:pt x="710377" y="655202"/>
                        <a:pt x="710377" y="655202"/>
                        <a:pt x="404310" y="458318"/>
                      </a:cubicBezTo>
                      <a:cubicBezTo>
                        <a:pt x="605049" y="205114"/>
                        <a:pt x="854495" y="-3721"/>
                        <a:pt x="1108370" y="51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17" name="Полилиния 5"/>
                <p:cNvSpPr>
                  <a:spLocks/>
                </p:cNvSpPr>
                <p:nvPr/>
              </p:nvSpPr>
              <p:spPr bwMode="auto">
                <a:xfrm rot="19575269">
                  <a:off x="6529042" y="5354932"/>
                  <a:ext cx="884657" cy="6287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6400" h="1177702">
                      <a:moveTo>
                        <a:pt x="158552" y="1038001"/>
                      </a:moveTo>
                      <a:cubicBezTo>
                        <a:pt x="139700" y="1053241"/>
                        <a:pt x="124619" y="1064671"/>
                        <a:pt x="109538" y="1076101"/>
                      </a:cubicBezTo>
                      <a:lnTo>
                        <a:pt x="124619" y="1095151"/>
                      </a:lnTo>
                      <a:cubicBezTo>
                        <a:pt x="139700" y="1079911"/>
                        <a:pt x="154782" y="1068481"/>
                        <a:pt x="169863" y="1053241"/>
                      </a:cubicBezTo>
                      <a:close/>
                      <a:moveTo>
                        <a:pt x="687388" y="966563"/>
                      </a:moveTo>
                      <a:lnTo>
                        <a:pt x="681038" y="1026888"/>
                      </a:lnTo>
                      <a:lnTo>
                        <a:pt x="698501" y="1030063"/>
                      </a:lnTo>
                      <a:lnTo>
                        <a:pt x="711201" y="966563"/>
                      </a:lnTo>
                      <a:close/>
                      <a:moveTo>
                        <a:pt x="287898" y="936401"/>
                      </a:moveTo>
                      <a:cubicBezTo>
                        <a:pt x="272583" y="951369"/>
                        <a:pt x="257269" y="962595"/>
                        <a:pt x="240039" y="975692"/>
                      </a:cubicBezTo>
                      <a:lnTo>
                        <a:pt x="253440" y="988789"/>
                      </a:lnTo>
                      <a:cubicBezTo>
                        <a:pt x="268755" y="977563"/>
                        <a:pt x="284070" y="966337"/>
                        <a:pt x="301299" y="949498"/>
                      </a:cubicBezTo>
                      <a:close/>
                      <a:moveTo>
                        <a:pt x="1216026" y="912588"/>
                      </a:moveTo>
                      <a:lnTo>
                        <a:pt x="1204913" y="974501"/>
                      </a:lnTo>
                      <a:lnTo>
                        <a:pt x="1223963" y="977676"/>
                      </a:lnTo>
                      <a:lnTo>
                        <a:pt x="1235076" y="917351"/>
                      </a:lnTo>
                      <a:close/>
                      <a:moveTo>
                        <a:pt x="356177" y="830038"/>
                      </a:moveTo>
                      <a:cubicBezTo>
                        <a:pt x="356177" y="830038"/>
                        <a:pt x="356177" y="830038"/>
                        <a:pt x="352425" y="852660"/>
                      </a:cubicBezTo>
                      <a:cubicBezTo>
                        <a:pt x="352425" y="852660"/>
                        <a:pt x="352425" y="852660"/>
                        <a:pt x="386196" y="863971"/>
                      </a:cubicBezTo>
                      <a:cubicBezTo>
                        <a:pt x="382443" y="867741"/>
                        <a:pt x="378691" y="871512"/>
                        <a:pt x="373063" y="877167"/>
                      </a:cubicBezTo>
                      <a:lnTo>
                        <a:pt x="386196" y="890363"/>
                      </a:lnTo>
                      <a:cubicBezTo>
                        <a:pt x="401205" y="879052"/>
                        <a:pt x="416214" y="867741"/>
                        <a:pt x="433568" y="854074"/>
                      </a:cubicBezTo>
                      <a:lnTo>
                        <a:pt x="423718" y="837579"/>
                      </a:lnTo>
                      <a:cubicBezTo>
                        <a:pt x="416214" y="841349"/>
                        <a:pt x="412461" y="845119"/>
                        <a:pt x="408709" y="848890"/>
                      </a:cubicBezTo>
                      <a:cubicBezTo>
                        <a:pt x="408709" y="848890"/>
                        <a:pt x="408709" y="848890"/>
                        <a:pt x="356177" y="830038"/>
                      </a:cubicBezTo>
                      <a:close/>
                      <a:moveTo>
                        <a:pt x="717551" y="803051"/>
                      </a:moveTo>
                      <a:lnTo>
                        <a:pt x="706438" y="863377"/>
                      </a:lnTo>
                      <a:lnTo>
                        <a:pt x="725488" y="868139"/>
                      </a:lnTo>
                      <a:lnTo>
                        <a:pt x="736601" y="807814"/>
                      </a:lnTo>
                      <a:close/>
                      <a:moveTo>
                        <a:pt x="200025" y="777651"/>
                      </a:moveTo>
                      <a:lnTo>
                        <a:pt x="193675" y="796701"/>
                      </a:lnTo>
                      <a:lnTo>
                        <a:pt x="254000" y="818926"/>
                      </a:lnTo>
                      <a:lnTo>
                        <a:pt x="260350" y="799876"/>
                      </a:lnTo>
                      <a:close/>
                      <a:moveTo>
                        <a:pt x="1243013" y="750663"/>
                      </a:moveTo>
                      <a:lnTo>
                        <a:pt x="1231900" y="810988"/>
                      </a:lnTo>
                      <a:lnTo>
                        <a:pt x="1254125" y="814163"/>
                      </a:lnTo>
                      <a:lnTo>
                        <a:pt x="1265238" y="753838"/>
                      </a:lnTo>
                      <a:close/>
                      <a:moveTo>
                        <a:pt x="560015" y="747488"/>
                      </a:moveTo>
                      <a:cubicBezTo>
                        <a:pt x="540871" y="758845"/>
                        <a:pt x="525557" y="770202"/>
                        <a:pt x="507849" y="783451"/>
                      </a:cubicBezTo>
                      <a:lnTo>
                        <a:pt x="517899" y="796701"/>
                      </a:lnTo>
                      <a:cubicBezTo>
                        <a:pt x="537043" y="785344"/>
                        <a:pt x="552358" y="773987"/>
                        <a:pt x="570065" y="760738"/>
                      </a:cubicBezTo>
                      <a:close/>
                      <a:moveTo>
                        <a:pt x="744538" y="655413"/>
                      </a:moveTo>
                      <a:lnTo>
                        <a:pt x="736600" y="701451"/>
                      </a:lnTo>
                      <a:lnTo>
                        <a:pt x="755650" y="704626"/>
                      </a:lnTo>
                      <a:lnTo>
                        <a:pt x="763588" y="660175"/>
                      </a:lnTo>
                      <a:close/>
                      <a:moveTo>
                        <a:pt x="1273176" y="587151"/>
                      </a:moveTo>
                      <a:lnTo>
                        <a:pt x="1262063" y="647476"/>
                      </a:lnTo>
                      <a:lnTo>
                        <a:pt x="1281113" y="652239"/>
                      </a:lnTo>
                      <a:lnTo>
                        <a:pt x="1292226" y="591913"/>
                      </a:lnTo>
                      <a:close/>
                      <a:moveTo>
                        <a:pt x="839415" y="572863"/>
                      </a:moveTo>
                      <a:cubicBezTo>
                        <a:pt x="820271" y="580434"/>
                        <a:pt x="804957" y="591791"/>
                        <a:pt x="785813" y="603148"/>
                      </a:cubicBezTo>
                      <a:lnTo>
                        <a:pt x="797299" y="622076"/>
                      </a:lnTo>
                      <a:cubicBezTo>
                        <a:pt x="812614" y="610719"/>
                        <a:pt x="831758" y="599362"/>
                        <a:pt x="849465" y="589425"/>
                      </a:cubicBezTo>
                      <a:close/>
                      <a:moveTo>
                        <a:pt x="936346" y="466501"/>
                      </a:moveTo>
                      <a:lnTo>
                        <a:pt x="928688" y="485300"/>
                      </a:lnTo>
                      <a:cubicBezTo>
                        <a:pt x="928688" y="485300"/>
                        <a:pt x="928688" y="485300"/>
                        <a:pt x="963146" y="504100"/>
                      </a:cubicBezTo>
                      <a:cubicBezTo>
                        <a:pt x="951660" y="511620"/>
                        <a:pt x="940174" y="515380"/>
                        <a:pt x="930124" y="524779"/>
                      </a:cubicBezTo>
                      <a:lnTo>
                        <a:pt x="940174" y="537939"/>
                      </a:lnTo>
                      <a:cubicBezTo>
                        <a:pt x="959318" y="530419"/>
                        <a:pt x="974633" y="519139"/>
                        <a:pt x="993298" y="510210"/>
                      </a:cubicBezTo>
                      <a:lnTo>
                        <a:pt x="989947" y="500340"/>
                      </a:lnTo>
                      <a:lnTo>
                        <a:pt x="992819" y="496110"/>
                      </a:lnTo>
                      <a:lnTo>
                        <a:pt x="986119" y="492820"/>
                      </a:lnTo>
                      <a:cubicBezTo>
                        <a:pt x="986119" y="492820"/>
                        <a:pt x="986119" y="492820"/>
                        <a:pt x="936346" y="466501"/>
                      </a:cubicBezTo>
                      <a:close/>
                      <a:moveTo>
                        <a:pt x="1303338" y="425226"/>
                      </a:moveTo>
                      <a:lnTo>
                        <a:pt x="1292225" y="485551"/>
                      </a:lnTo>
                      <a:lnTo>
                        <a:pt x="1311275" y="488726"/>
                      </a:lnTo>
                      <a:lnTo>
                        <a:pt x="1322388" y="428401"/>
                      </a:lnTo>
                      <a:close/>
                      <a:moveTo>
                        <a:pt x="1133756" y="420463"/>
                      </a:moveTo>
                      <a:cubicBezTo>
                        <a:pt x="1114612" y="428136"/>
                        <a:pt x="1095469" y="439645"/>
                        <a:pt x="1077761" y="449716"/>
                      </a:cubicBezTo>
                      <a:lnTo>
                        <a:pt x="1087811" y="466501"/>
                      </a:lnTo>
                      <a:cubicBezTo>
                        <a:pt x="1103126" y="458828"/>
                        <a:pt x="1122270" y="447318"/>
                        <a:pt x="1140456" y="437248"/>
                      </a:cubicBezTo>
                      <a:close/>
                      <a:moveTo>
                        <a:pt x="793751" y="387126"/>
                      </a:moveTo>
                      <a:lnTo>
                        <a:pt x="785813" y="406176"/>
                      </a:lnTo>
                      <a:lnTo>
                        <a:pt x="838201" y="436339"/>
                      </a:lnTo>
                      <a:lnTo>
                        <a:pt x="850901" y="417289"/>
                      </a:lnTo>
                      <a:close/>
                      <a:moveTo>
                        <a:pt x="1287816" y="356963"/>
                      </a:moveTo>
                      <a:cubicBezTo>
                        <a:pt x="1265062" y="364467"/>
                        <a:pt x="1246100" y="371972"/>
                        <a:pt x="1228086" y="381822"/>
                      </a:cubicBezTo>
                      <a:lnTo>
                        <a:pt x="1234723" y="398238"/>
                      </a:lnTo>
                      <a:cubicBezTo>
                        <a:pt x="1253685" y="390733"/>
                        <a:pt x="1272647" y="383229"/>
                        <a:pt x="1294453" y="373379"/>
                      </a:cubicBezTo>
                      <a:close/>
                      <a:moveTo>
                        <a:pt x="649288" y="307751"/>
                      </a:moveTo>
                      <a:lnTo>
                        <a:pt x="642938" y="322038"/>
                      </a:lnTo>
                      <a:lnTo>
                        <a:pt x="695326" y="352201"/>
                      </a:lnTo>
                      <a:lnTo>
                        <a:pt x="703263" y="337913"/>
                      </a:lnTo>
                      <a:close/>
                      <a:moveTo>
                        <a:pt x="1443391" y="302988"/>
                      </a:moveTo>
                      <a:cubicBezTo>
                        <a:pt x="1424429" y="310608"/>
                        <a:pt x="1405467" y="314418"/>
                        <a:pt x="1383661" y="324419"/>
                      </a:cubicBezTo>
                      <a:lnTo>
                        <a:pt x="1390298" y="341088"/>
                      </a:lnTo>
                      <a:cubicBezTo>
                        <a:pt x="1409260" y="333468"/>
                        <a:pt x="1428222" y="329658"/>
                        <a:pt x="1450028" y="319657"/>
                      </a:cubicBezTo>
                      <a:close/>
                      <a:moveTo>
                        <a:pt x="1420813" y="253776"/>
                      </a:moveTo>
                      <a:lnTo>
                        <a:pt x="1409700" y="269651"/>
                      </a:lnTo>
                      <a:lnTo>
                        <a:pt x="1457325" y="307751"/>
                      </a:lnTo>
                      <a:lnTo>
                        <a:pt x="1470025" y="291876"/>
                      </a:lnTo>
                      <a:close/>
                      <a:moveTo>
                        <a:pt x="1287463" y="152176"/>
                      </a:moveTo>
                      <a:lnTo>
                        <a:pt x="1276350" y="171226"/>
                      </a:lnTo>
                      <a:lnTo>
                        <a:pt x="1325563" y="209326"/>
                      </a:lnTo>
                      <a:lnTo>
                        <a:pt x="1336675" y="190276"/>
                      </a:lnTo>
                      <a:close/>
                      <a:moveTo>
                        <a:pt x="793751" y="102963"/>
                      </a:moveTo>
                      <a:lnTo>
                        <a:pt x="782638" y="117250"/>
                      </a:lnTo>
                      <a:lnTo>
                        <a:pt x="1193801" y="417288"/>
                      </a:lnTo>
                      <a:lnTo>
                        <a:pt x="1209676" y="398238"/>
                      </a:lnTo>
                      <a:close/>
                      <a:moveTo>
                        <a:pt x="1160463" y="53751"/>
                      </a:moveTo>
                      <a:lnTo>
                        <a:pt x="1147763" y="68039"/>
                      </a:lnTo>
                      <a:lnTo>
                        <a:pt x="1196976" y="106139"/>
                      </a:lnTo>
                      <a:lnTo>
                        <a:pt x="1209676" y="91851"/>
                      </a:lnTo>
                      <a:close/>
                      <a:moveTo>
                        <a:pt x="1108370" y="51"/>
                      </a:moveTo>
                      <a:cubicBezTo>
                        <a:pt x="1260695" y="2313"/>
                        <a:pt x="1414614" y="81114"/>
                        <a:pt x="1560562" y="272792"/>
                      </a:cubicBezTo>
                      <a:cubicBezTo>
                        <a:pt x="1553005" y="272792"/>
                        <a:pt x="1549226" y="272792"/>
                        <a:pt x="1541669" y="276579"/>
                      </a:cubicBezTo>
                      <a:cubicBezTo>
                        <a:pt x="1541669" y="276579"/>
                        <a:pt x="1541669" y="276579"/>
                        <a:pt x="1542614" y="278945"/>
                      </a:cubicBezTo>
                      <a:lnTo>
                        <a:pt x="1549226" y="295510"/>
                      </a:lnTo>
                      <a:cubicBezTo>
                        <a:pt x="1556783" y="291724"/>
                        <a:pt x="1564341" y="291724"/>
                        <a:pt x="1575676" y="287937"/>
                      </a:cubicBezTo>
                      <a:cubicBezTo>
                        <a:pt x="1583234" y="303082"/>
                        <a:pt x="1594569" y="318227"/>
                        <a:pt x="1602127" y="329586"/>
                      </a:cubicBezTo>
                      <a:cubicBezTo>
                        <a:pt x="1719263" y="609767"/>
                        <a:pt x="1636134" y="795293"/>
                        <a:pt x="1454761" y="920238"/>
                      </a:cubicBezTo>
                      <a:cubicBezTo>
                        <a:pt x="1454761" y="920238"/>
                        <a:pt x="1454761" y="920238"/>
                        <a:pt x="1568119" y="340945"/>
                      </a:cubicBezTo>
                      <a:cubicBezTo>
                        <a:pt x="1568119" y="340945"/>
                        <a:pt x="1568119" y="340945"/>
                        <a:pt x="1545448" y="337158"/>
                      </a:cubicBezTo>
                      <a:lnTo>
                        <a:pt x="1432090" y="935383"/>
                      </a:lnTo>
                      <a:cubicBezTo>
                        <a:pt x="1299839" y="1014894"/>
                        <a:pt x="1122244" y="1067901"/>
                        <a:pt x="937093" y="1101978"/>
                      </a:cubicBezTo>
                      <a:cubicBezTo>
                        <a:pt x="937093" y="1101978"/>
                        <a:pt x="937093" y="1101978"/>
                        <a:pt x="1050451" y="518898"/>
                      </a:cubicBezTo>
                      <a:cubicBezTo>
                        <a:pt x="1050451" y="518898"/>
                        <a:pt x="1050451" y="518898"/>
                        <a:pt x="1027779" y="515111"/>
                      </a:cubicBezTo>
                      <a:cubicBezTo>
                        <a:pt x="1027779" y="515111"/>
                        <a:pt x="1027779" y="515111"/>
                        <a:pt x="914421" y="1109550"/>
                      </a:cubicBezTo>
                      <a:cubicBezTo>
                        <a:pt x="835071" y="1120909"/>
                        <a:pt x="759499" y="1132267"/>
                        <a:pt x="680148" y="1139840"/>
                      </a:cubicBezTo>
                      <a:cubicBezTo>
                        <a:pt x="680148" y="1139840"/>
                        <a:pt x="680148" y="1139840"/>
                        <a:pt x="680148" y="1138420"/>
                      </a:cubicBezTo>
                      <a:lnTo>
                        <a:pt x="680148" y="1128481"/>
                      </a:lnTo>
                      <a:cubicBezTo>
                        <a:pt x="680148" y="1128481"/>
                        <a:pt x="680148" y="1128481"/>
                        <a:pt x="677786" y="1128481"/>
                      </a:cubicBezTo>
                      <a:lnTo>
                        <a:pt x="661255" y="1128481"/>
                      </a:lnTo>
                      <a:cubicBezTo>
                        <a:pt x="661255" y="1128481"/>
                        <a:pt x="661255" y="1128481"/>
                        <a:pt x="660783" y="1130374"/>
                      </a:cubicBezTo>
                      <a:lnTo>
                        <a:pt x="657477" y="1143626"/>
                      </a:lnTo>
                      <a:cubicBezTo>
                        <a:pt x="578126" y="1151199"/>
                        <a:pt x="498775" y="1158771"/>
                        <a:pt x="423203" y="1162557"/>
                      </a:cubicBezTo>
                      <a:cubicBezTo>
                        <a:pt x="423203" y="1162557"/>
                        <a:pt x="423203" y="1162557"/>
                        <a:pt x="491218" y="821796"/>
                      </a:cubicBezTo>
                      <a:cubicBezTo>
                        <a:pt x="491218" y="821796"/>
                        <a:pt x="491218" y="821796"/>
                        <a:pt x="488856" y="821323"/>
                      </a:cubicBezTo>
                      <a:lnTo>
                        <a:pt x="472325" y="818010"/>
                      </a:lnTo>
                      <a:cubicBezTo>
                        <a:pt x="472325" y="818010"/>
                        <a:pt x="472325" y="818010"/>
                        <a:pt x="400532" y="1162557"/>
                      </a:cubicBezTo>
                      <a:cubicBezTo>
                        <a:pt x="253166" y="1173916"/>
                        <a:pt x="117137" y="1173916"/>
                        <a:pt x="22672" y="1177702"/>
                      </a:cubicBezTo>
                      <a:lnTo>
                        <a:pt x="45343" y="1158771"/>
                      </a:lnTo>
                      <a:cubicBezTo>
                        <a:pt x="45343" y="1158771"/>
                        <a:pt x="45343" y="1158771"/>
                        <a:pt x="43454" y="1156878"/>
                      </a:cubicBezTo>
                      <a:lnTo>
                        <a:pt x="30229" y="1143626"/>
                      </a:lnTo>
                      <a:cubicBezTo>
                        <a:pt x="18893" y="1154985"/>
                        <a:pt x="7557" y="1162557"/>
                        <a:pt x="0" y="1170130"/>
                      </a:cubicBezTo>
                      <a:cubicBezTo>
                        <a:pt x="22672" y="1109550"/>
                        <a:pt x="52900" y="1037612"/>
                        <a:pt x="90686" y="958101"/>
                      </a:cubicBezTo>
                      <a:cubicBezTo>
                        <a:pt x="90686" y="958101"/>
                        <a:pt x="90686" y="958101"/>
                        <a:pt x="241830" y="1022467"/>
                      </a:cubicBezTo>
                      <a:cubicBezTo>
                        <a:pt x="241830" y="1022467"/>
                        <a:pt x="241830" y="1022467"/>
                        <a:pt x="242775" y="1020100"/>
                      </a:cubicBezTo>
                      <a:lnTo>
                        <a:pt x="249388" y="1003536"/>
                      </a:lnTo>
                      <a:cubicBezTo>
                        <a:pt x="249388" y="1003536"/>
                        <a:pt x="249388" y="1003536"/>
                        <a:pt x="98244" y="939170"/>
                      </a:cubicBezTo>
                      <a:cubicBezTo>
                        <a:pt x="170037" y="795293"/>
                        <a:pt x="272059" y="628698"/>
                        <a:pt x="392974" y="473463"/>
                      </a:cubicBezTo>
                      <a:cubicBezTo>
                        <a:pt x="392974" y="473463"/>
                        <a:pt x="392974" y="473463"/>
                        <a:pt x="683927" y="662775"/>
                      </a:cubicBezTo>
                      <a:cubicBezTo>
                        <a:pt x="668812" y="674133"/>
                        <a:pt x="657477" y="681706"/>
                        <a:pt x="646141" y="689278"/>
                      </a:cubicBezTo>
                      <a:cubicBezTo>
                        <a:pt x="646141" y="689278"/>
                        <a:pt x="646141" y="689278"/>
                        <a:pt x="647558" y="691171"/>
                      </a:cubicBezTo>
                      <a:lnTo>
                        <a:pt x="657477" y="704423"/>
                      </a:lnTo>
                      <a:cubicBezTo>
                        <a:pt x="672591" y="693064"/>
                        <a:pt x="691484" y="685492"/>
                        <a:pt x="706598" y="674133"/>
                      </a:cubicBezTo>
                      <a:cubicBezTo>
                        <a:pt x="706598" y="674133"/>
                        <a:pt x="706598" y="674133"/>
                        <a:pt x="706126" y="673187"/>
                      </a:cubicBezTo>
                      <a:lnTo>
                        <a:pt x="702820" y="666561"/>
                      </a:lnTo>
                      <a:cubicBezTo>
                        <a:pt x="702820" y="666561"/>
                        <a:pt x="702820" y="666561"/>
                        <a:pt x="703764" y="665141"/>
                      </a:cubicBezTo>
                      <a:lnTo>
                        <a:pt x="710377" y="655202"/>
                      </a:lnTo>
                      <a:cubicBezTo>
                        <a:pt x="710377" y="655202"/>
                        <a:pt x="710377" y="655202"/>
                        <a:pt x="404310" y="458318"/>
                      </a:cubicBezTo>
                      <a:cubicBezTo>
                        <a:pt x="605049" y="205114"/>
                        <a:pt x="854495" y="-3721"/>
                        <a:pt x="1108370" y="51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18" name="Полилиния 5"/>
                <p:cNvSpPr>
                  <a:spLocks/>
                </p:cNvSpPr>
                <p:nvPr/>
              </p:nvSpPr>
              <p:spPr bwMode="auto">
                <a:xfrm rot="12242146">
                  <a:off x="7748972" y="2862639"/>
                  <a:ext cx="786730" cy="5590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6400" h="1177702">
                      <a:moveTo>
                        <a:pt x="158552" y="1038001"/>
                      </a:moveTo>
                      <a:cubicBezTo>
                        <a:pt x="139700" y="1053241"/>
                        <a:pt x="124619" y="1064671"/>
                        <a:pt x="109538" y="1076101"/>
                      </a:cubicBezTo>
                      <a:lnTo>
                        <a:pt x="124619" y="1095151"/>
                      </a:lnTo>
                      <a:cubicBezTo>
                        <a:pt x="139700" y="1079911"/>
                        <a:pt x="154782" y="1068481"/>
                        <a:pt x="169863" y="1053241"/>
                      </a:cubicBezTo>
                      <a:close/>
                      <a:moveTo>
                        <a:pt x="687388" y="966563"/>
                      </a:moveTo>
                      <a:lnTo>
                        <a:pt x="681038" y="1026888"/>
                      </a:lnTo>
                      <a:lnTo>
                        <a:pt x="698501" y="1030063"/>
                      </a:lnTo>
                      <a:lnTo>
                        <a:pt x="711201" y="966563"/>
                      </a:lnTo>
                      <a:close/>
                      <a:moveTo>
                        <a:pt x="287898" y="936401"/>
                      </a:moveTo>
                      <a:cubicBezTo>
                        <a:pt x="272583" y="951369"/>
                        <a:pt x="257269" y="962595"/>
                        <a:pt x="240039" y="975692"/>
                      </a:cubicBezTo>
                      <a:lnTo>
                        <a:pt x="253440" y="988789"/>
                      </a:lnTo>
                      <a:cubicBezTo>
                        <a:pt x="268755" y="977563"/>
                        <a:pt x="284070" y="966337"/>
                        <a:pt x="301299" y="949498"/>
                      </a:cubicBezTo>
                      <a:close/>
                      <a:moveTo>
                        <a:pt x="1216026" y="912588"/>
                      </a:moveTo>
                      <a:lnTo>
                        <a:pt x="1204913" y="974501"/>
                      </a:lnTo>
                      <a:lnTo>
                        <a:pt x="1223963" y="977676"/>
                      </a:lnTo>
                      <a:lnTo>
                        <a:pt x="1235076" y="917351"/>
                      </a:lnTo>
                      <a:close/>
                      <a:moveTo>
                        <a:pt x="356177" y="830038"/>
                      </a:moveTo>
                      <a:cubicBezTo>
                        <a:pt x="356177" y="830038"/>
                        <a:pt x="356177" y="830038"/>
                        <a:pt x="352425" y="852660"/>
                      </a:cubicBezTo>
                      <a:cubicBezTo>
                        <a:pt x="352425" y="852660"/>
                        <a:pt x="352425" y="852660"/>
                        <a:pt x="386196" y="863971"/>
                      </a:cubicBezTo>
                      <a:cubicBezTo>
                        <a:pt x="382443" y="867741"/>
                        <a:pt x="378691" y="871512"/>
                        <a:pt x="373063" y="877167"/>
                      </a:cubicBezTo>
                      <a:lnTo>
                        <a:pt x="386196" y="890363"/>
                      </a:lnTo>
                      <a:cubicBezTo>
                        <a:pt x="401205" y="879052"/>
                        <a:pt x="416214" y="867741"/>
                        <a:pt x="433568" y="854074"/>
                      </a:cubicBezTo>
                      <a:lnTo>
                        <a:pt x="423718" y="837579"/>
                      </a:lnTo>
                      <a:cubicBezTo>
                        <a:pt x="416214" y="841349"/>
                        <a:pt x="412461" y="845119"/>
                        <a:pt x="408709" y="848890"/>
                      </a:cubicBezTo>
                      <a:cubicBezTo>
                        <a:pt x="408709" y="848890"/>
                        <a:pt x="408709" y="848890"/>
                        <a:pt x="356177" y="830038"/>
                      </a:cubicBezTo>
                      <a:close/>
                      <a:moveTo>
                        <a:pt x="717551" y="803051"/>
                      </a:moveTo>
                      <a:lnTo>
                        <a:pt x="706438" y="863377"/>
                      </a:lnTo>
                      <a:lnTo>
                        <a:pt x="725488" y="868139"/>
                      </a:lnTo>
                      <a:lnTo>
                        <a:pt x="736601" y="807814"/>
                      </a:lnTo>
                      <a:close/>
                      <a:moveTo>
                        <a:pt x="200025" y="777651"/>
                      </a:moveTo>
                      <a:lnTo>
                        <a:pt x="193675" y="796701"/>
                      </a:lnTo>
                      <a:lnTo>
                        <a:pt x="254000" y="818926"/>
                      </a:lnTo>
                      <a:lnTo>
                        <a:pt x="260350" y="799876"/>
                      </a:lnTo>
                      <a:close/>
                      <a:moveTo>
                        <a:pt x="1243013" y="750663"/>
                      </a:moveTo>
                      <a:lnTo>
                        <a:pt x="1231900" y="810988"/>
                      </a:lnTo>
                      <a:lnTo>
                        <a:pt x="1254125" y="814163"/>
                      </a:lnTo>
                      <a:lnTo>
                        <a:pt x="1265238" y="753838"/>
                      </a:lnTo>
                      <a:close/>
                      <a:moveTo>
                        <a:pt x="560015" y="747488"/>
                      </a:moveTo>
                      <a:cubicBezTo>
                        <a:pt x="540871" y="758845"/>
                        <a:pt x="525557" y="770202"/>
                        <a:pt x="507849" y="783451"/>
                      </a:cubicBezTo>
                      <a:lnTo>
                        <a:pt x="517899" y="796701"/>
                      </a:lnTo>
                      <a:cubicBezTo>
                        <a:pt x="537043" y="785344"/>
                        <a:pt x="552358" y="773987"/>
                        <a:pt x="570065" y="760738"/>
                      </a:cubicBezTo>
                      <a:close/>
                      <a:moveTo>
                        <a:pt x="744538" y="655413"/>
                      </a:moveTo>
                      <a:lnTo>
                        <a:pt x="736600" y="701451"/>
                      </a:lnTo>
                      <a:lnTo>
                        <a:pt x="755650" y="704626"/>
                      </a:lnTo>
                      <a:lnTo>
                        <a:pt x="763588" y="660175"/>
                      </a:lnTo>
                      <a:close/>
                      <a:moveTo>
                        <a:pt x="1273176" y="587151"/>
                      </a:moveTo>
                      <a:lnTo>
                        <a:pt x="1262063" y="647476"/>
                      </a:lnTo>
                      <a:lnTo>
                        <a:pt x="1281113" y="652239"/>
                      </a:lnTo>
                      <a:lnTo>
                        <a:pt x="1292226" y="591913"/>
                      </a:lnTo>
                      <a:close/>
                      <a:moveTo>
                        <a:pt x="839415" y="572863"/>
                      </a:moveTo>
                      <a:cubicBezTo>
                        <a:pt x="820271" y="580434"/>
                        <a:pt x="804957" y="591791"/>
                        <a:pt x="785813" y="603148"/>
                      </a:cubicBezTo>
                      <a:lnTo>
                        <a:pt x="797299" y="622076"/>
                      </a:lnTo>
                      <a:cubicBezTo>
                        <a:pt x="812614" y="610719"/>
                        <a:pt x="831758" y="599362"/>
                        <a:pt x="849465" y="589425"/>
                      </a:cubicBezTo>
                      <a:close/>
                      <a:moveTo>
                        <a:pt x="936346" y="466501"/>
                      </a:moveTo>
                      <a:lnTo>
                        <a:pt x="928688" y="485300"/>
                      </a:lnTo>
                      <a:cubicBezTo>
                        <a:pt x="928688" y="485300"/>
                        <a:pt x="928688" y="485300"/>
                        <a:pt x="963146" y="504100"/>
                      </a:cubicBezTo>
                      <a:cubicBezTo>
                        <a:pt x="951660" y="511620"/>
                        <a:pt x="940174" y="515380"/>
                        <a:pt x="930124" y="524779"/>
                      </a:cubicBezTo>
                      <a:lnTo>
                        <a:pt x="940174" y="537939"/>
                      </a:lnTo>
                      <a:cubicBezTo>
                        <a:pt x="959318" y="530419"/>
                        <a:pt x="974633" y="519139"/>
                        <a:pt x="993298" y="510210"/>
                      </a:cubicBezTo>
                      <a:lnTo>
                        <a:pt x="989947" y="500340"/>
                      </a:lnTo>
                      <a:lnTo>
                        <a:pt x="992819" y="496110"/>
                      </a:lnTo>
                      <a:lnTo>
                        <a:pt x="986119" y="492820"/>
                      </a:lnTo>
                      <a:cubicBezTo>
                        <a:pt x="986119" y="492820"/>
                        <a:pt x="986119" y="492820"/>
                        <a:pt x="936346" y="466501"/>
                      </a:cubicBezTo>
                      <a:close/>
                      <a:moveTo>
                        <a:pt x="1303338" y="425226"/>
                      </a:moveTo>
                      <a:lnTo>
                        <a:pt x="1292225" y="485551"/>
                      </a:lnTo>
                      <a:lnTo>
                        <a:pt x="1311275" y="488726"/>
                      </a:lnTo>
                      <a:lnTo>
                        <a:pt x="1322388" y="428401"/>
                      </a:lnTo>
                      <a:close/>
                      <a:moveTo>
                        <a:pt x="1133756" y="420463"/>
                      </a:moveTo>
                      <a:cubicBezTo>
                        <a:pt x="1114612" y="428136"/>
                        <a:pt x="1095469" y="439645"/>
                        <a:pt x="1077761" y="449716"/>
                      </a:cubicBezTo>
                      <a:lnTo>
                        <a:pt x="1087811" y="466501"/>
                      </a:lnTo>
                      <a:cubicBezTo>
                        <a:pt x="1103126" y="458828"/>
                        <a:pt x="1122270" y="447318"/>
                        <a:pt x="1140456" y="437248"/>
                      </a:cubicBezTo>
                      <a:close/>
                      <a:moveTo>
                        <a:pt x="793751" y="387126"/>
                      </a:moveTo>
                      <a:lnTo>
                        <a:pt x="785813" y="406176"/>
                      </a:lnTo>
                      <a:lnTo>
                        <a:pt x="838201" y="436339"/>
                      </a:lnTo>
                      <a:lnTo>
                        <a:pt x="850901" y="417289"/>
                      </a:lnTo>
                      <a:close/>
                      <a:moveTo>
                        <a:pt x="1287816" y="356963"/>
                      </a:moveTo>
                      <a:cubicBezTo>
                        <a:pt x="1265062" y="364467"/>
                        <a:pt x="1246100" y="371972"/>
                        <a:pt x="1228086" y="381822"/>
                      </a:cubicBezTo>
                      <a:lnTo>
                        <a:pt x="1234723" y="398238"/>
                      </a:lnTo>
                      <a:cubicBezTo>
                        <a:pt x="1253685" y="390733"/>
                        <a:pt x="1272647" y="383229"/>
                        <a:pt x="1294453" y="373379"/>
                      </a:cubicBezTo>
                      <a:close/>
                      <a:moveTo>
                        <a:pt x="649288" y="307751"/>
                      </a:moveTo>
                      <a:lnTo>
                        <a:pt x="642938" y="322038"/>
                      </a:lnTo>
                      <a:lnTo>
                        <a:pt x="695326" y="352201"/>
                      </a:lnTo>
                      <a:lnTo>
                        <a:pt x="703263" y="337913"/>
                      </a:lnTo>
                      <a:close/>
                      <a:moveTo>
                        <a:pt x="1443391" y="302988"/>
                      </a:moveTo>
                      <a:cubicBezTo>
                        <a:pt x="1424429" y="310608"/>
                        <a:pt x="1405467" y="314418"/>
                        <a:pt x="1383661" y="324419"/>
                      </a:cubicBezTo>
                      <a:lnTo>
                        <a:pt x="1390298" y="341088"/>
                      </a:lnTo>
                      <a:cubicBezTo>
                        <a:pt x="1409260" y="333468"/>
                        <a:pt x="1428222" y="329658"/>
                        <a:pt x="1450028" y="319657"/>
                      </a:cubicBezTo>
                      <a:close/>
                      <a:moveTo>
                        <a:pt x="1420813" y="253776"/>
                      </a:moveTo>
                      <a:lnTo>
                        <a:pt x="1409700" y="269651"/>
                      </a:lnTo>
                      <a:lnTo>
                        <a:pt x="1457325" y="307751"/>
                      </a:lnTo>
                      <a:lnTo>
                        <a:pt x="1470025" y="291876"/>
                      </a:lnTo>
                      <a:close/>
                      <a:moveTo>
                        <a:pt x="1287463" y="152176"/>
                      </a:moveTo>
                      <a:lnTo>
                        <a:pt x="1276350" y="171226"/>
                      </a:lnTo>
                      <a:lnTo>
                        <a:pt x="1325563" y="209326"/>
                      </a:lnTo>
                      <a:lnTo>
                        <a:pt x="1336675" y="190276"/>
                      </a:lnTo>
                      <a:close/>
                      <a:moveTo>
                        <a:pt x="793751" y="102963"/>
                      </a:moveTo>
                      <a:lnTo>
                        <a:pt x="782638" y="117250"/>
                      </a:lnTo>
                      <a:lnTo>
                        <a:pt x="1193801" y="417288"/>
                      </a:lnTo>
                      <a:lnTo>
                        <a:pt x="1209676" y="398238"/>
                      </a:lnTo>
                      <a:close/>
                      <a:moveTo>
                        <a:pt x="1160463" y="53751"/>
                      </a:moveTo>
                      <a:lnTo>
                        <a:pt x="1147763" y="68039"/>
                      </a:lnTo>
                      <a:lnTo>
                        <a:pt x="1196976" y="106139"/>
                      </a:lnTo>
                      <a:lnTo>
                        <a:pt x="1209676" y="91851"/>
                      </a:lnTo>
                      <a:close/>
                      <a:moveTo>
                        <a:pt x="1108370" y="51"/>
                      </a:moveTo>
                      <a:cubicBezTo>
                        <a:pt x="1260695" y="2313"/>
                        <a:pt x="1414614" y="81114"/>
                        <a:pt x="1560562" y="272792"/>
                      </a:cubicBezTo>
                      <a:cubicBezTo>
                        <a:pt x="1553005" y="272792"/>
                        <a:pt x="1549226" y="272792"/>
                        <a:pt x="1541669" y="276579"/>
                      </a:cubicBezTo>
                      <a:cubicBezTo>
                        <a:pt x="1541669" y="276579"/>
                        <a:pt x="1541669" y="276579"/>
                        <a:pt x="1542614" y="278945"/>
                      </a:cubicBezTo>
                      <a:lnTo>
                        <a:pt x="1549226" y="295510"/>
                      </a:lnTo>
                      <a:cubicBezTo>
                        <a:pt x="1556783" y="291724"/>
                        <a:pt x="1564341" y="291724"/>
                        <a:pt x="1575676" y="287937"/>
                      </a:cubicBezTo>
                      <a:cubicBezTo>
                        <a:pt x="1583234" y="303082"/>
                        <a:pt x="1594569" y="318227"/>
                        <a:pt x="1602127" y="329586"/>
                      </a:cubicBezTo>
                      <a:cubicBezTo>
                        <a:pt x="1719263" y="609767"/>
                        <a:pt x="1636134" y="795293"/>
                        <a:pt x="1454761" y="920238"/>
                      </a:cubicBezTo>
                      <a:cubicBezTo>
                        <a:pt x="1454761" y="920238"/>
                        <a:pt x="1454761" y="920238"/>
                        <a:pt x="1568119" y="340945"/>
                      </a:cubicBezTo>
                      <a:cubicBezTo>
                        <a:pt x="1568119" y="340945"/>
                        <a:pt x="1568119" y="340945"/>
                        <a:pt x="1545448" y="337158"/>
                      </a:cubicBezTo>
                      <a:lnTo>
                        <a:pt x="1432090" y="935383"/>
                      </a:lnTo>
                      <a:cubicBezTo>
                        <a:pt x="1299839" y="1014894"/>
                        <a:pt x="1122244" y="1067901"/>
                        <a:pt x="937093" y="1101978"/>
                      </a:cubicBezTo>
                      <a:cubicBezTo>
                        <a:pt x="937093" y="1101978"/>
                        <a:pt x="937093" y="1101978"/>
                        <a:pt x="1050451" y="518898"/>
                      </a:cubicBezTo>
                      <a:cubicBezTo>
                        <a:pt x="1050451" y="518898"/>
                        <a:pt x="1050451" y="518898"/>
                        <a:pt x="1027779" y="515111"/>
                      </a:cubicBezTo>
                      <a:cubicBezTo>
                        <a:pt x="1027779" y="515111"/>
                        <a:pt x="1027779" y="515111"/>
                        <a:pt x="914421" y="1109550"/>
                      </a:cubicBezTo>
                      <a:cubicBezTo>
                        <a:pt x="835071" y="1120909"/>
                        <a:pt x="759499" y="1132267"/>
                        <a:pt x="680148" y="1139840"/>
                      </a:cubicBezTo>
                      <a:cubicBezTo>
                        <a:pt x="680148" y="1139840"/>
                        <a:pt x="680148" y="1139840"/>
                        <a:pt x="680148" y="1138420"/>
                      </a:cubicBezTo>
                      <a:lnTo>
                        <a:pt x="680148" y="1128481"/>
                      </a:lnTo>
                      <a:cubicBezTo>
                        <a:pt x="680148" y="1128481"/>
                        <a:pt x="680148" y="1128481"/>
                        <a:pt x="677786" y="1128481"/>
                      </a:cubicBezTo>
                      <a:lnTo>
                        <a:pt x="661255" y="1128481"/>
                      </a:lnTo>
                      <a:cubicBezTo>
                        <a:pt x="661255" y="1128481"/>
                        <a:pt x="661255" y="1128481"/>
                        <a:pt x="660783" y="1130374"/>
                      </a:cubicBezTo>
                      <a:lnTo>
                        <a:pt x="657477" y="1143626"/>
                      </a:lnTo>
                      <a:cubicBezTo>
                        <a:pt x="578126" y="1151199"/>
                        <a:pt x="498775" y="1158771"/>
                        <a:pt x="423203" y="1162557"/>
                      </a:cubicBezTo>
                      <a:cubicBezTo>
                        <a:pt x="423203" y="1162557"/>
                        <a:pt x="423203" y="1162557"/>
                        <a:pt x="491218" y="821796"/>
                      </a:cubicBezTo>
                      <a:cubicBezTo>
                        <a:pt x="491218" y="821796"/>
                        <a:pt x="491218" y="821796"/>
                        <a:pt x="488856" y="821323"/>
                      </a:cubicBezTo>
                      <a:lnTo>
                        <a:pt x="472325" y="818010"/>
                      </a:lnTo>
                      <a:cubicBezTo>
                        <a:pt x="472325" y="818010"/>
                        <a:pt x="472325" y="818010"/>
                        <a:pt x="400532" y="1162557"/>
                      </a:cubicBezTo>
                      <a:cubicBezTo>
                        <a:pt x="253166" y="1173916"/>
                        <a:pt x="117137" y="1173916"/>
                        <a:pt x="22672" y="1177702"/>
                      </a:cubicBezTo>
                      <a:lnTo>
                        <a:pt x="45343" y="1158771"/>
                      </a:lnTo>
                      <a:cubicBezTo>
                        <a:pt x="45343" y="1158771"/>
                        <a:pt x="45343" y="1158771"/>
                        <a:pt x="43454" y="1156878"/>
                      </a:cubicBezTo>
                      <a:lnTo>
                        <a:pt x="30229" y="1143626"/>
                      </a:lnTo>
                      <a:cubicBezTo>
                        <a:pt x="18893" y="1154985"/>
                        <a:pt x="7557" y="1162557"/>
                        <a:pt x="0" y="1170130"/>
                      </a:cubicBezTo>
                      <a:cubicBezTo>
                        <a:pt x="22672" y="1109550"/>
                        <a:pt x="52900" y="1037612"/>
                        <a:pt x="90686" y="958101"/>
                      </a:cubicBezTo>
                      <a:cubicBezTo>
                        <a:pt x="90686" y="958101"/>
                        <a:pt x="90686" y="958101"/>
                        <a:pt x="241830" y="1022467"/>
                      </a:cubicBezTo>
                      <a:cubicBezTo>
                        <a:pt x="241830" y="1022467"/>
                        <a:pt x="241830" y="1022467"/>
                        <a:pt x="242775" y="1020100"/>
                      </a:cubicBezTo>
                      <a:lnTo>
                        <a:pt x="249388" y="1003536"/>
                      </a:lnTo>
                      <a:cubicBezTo>
                        <a:pt x="249388" y="1003536"/>
                        <a:pt x="249388" y="1003536"/>
                        <a:pt x="98244" y="939170"/>
                      </a:cubicBezTo>
                      <a:cubicBezTo>
                        <a:pt x="170037" y="795293"/>
                        <a:pt x="272059" y="628698"/>
                        <a:pt x="392974" y="473463"/>
                      </a:cubicBezTo>
                      <a:cubicBezTo>
                        <a:pt x="392974" y="473463"/>
                        <a:pt x="392974" y="473463"/>
                        <a:pt x="683927" y="662775"/>
                      </a:cubicBezTo>
                      <a:cubicBezTo>
                        <a:pt x="668812" y="674133"/>
                        <a:pt x="657477" y="681706"/>
                        <a:pt x="646141" y="689278"/>
                      </a:cubicBezTo>
                      <a:cubicBezTo>
                        <a:pt x="646141" y="689278"/>
                        <a:pt x="646141" y="689278"/>
                        <a:pt x="647558" y="691171"/>
                      </a:cubicBezTo>
                      <a:lnTo>
                        <a:pt x="657477" y="704423"/>
                      </a:lnTo>
                      <a:cubicBezTo>
                        <a:pt x="672591" y="693064"/>
                        <a:pt x="691484" y="685492"/>
                        <a:pt x="706598" y="674133"/>
                      </a:cubicBezTo>
                      <a:cubicBezTo>
                        <a:pt x="706598" y="674133"/>
                        <a:pt x="706598" y="674133"/>
                        <a:pt x="706126" y="673187"/>
                      </a:cubicBezTo>
                      <a:lnTo>
                        <a:pt x="702820" y="666561"/>
                      </a:lnTo>
                      <a:cubicBezTo>
                        <a:pt x="702820" y="666561"/>
                        <a:pt x="702820" y="666561"/>
                        <a:pt x="703764" y="665141"/>
                      </a:cubicBezTo>
                      <a:lnTo>
                        <a:pt x="710377" y="655202"/>
                      </a:lnTo>
                      <a:cubicBezTo>
                        <a:pt x="710377" y="655202"/>
                        <a:pt x="710377" y="655202"/>
                        <a:pt x="404310" y="458318"/>
                      </a:cubicBezTo>
                      <a:cubicBezTo>
                        <a:pt x="605049" y="205114"/>
                        <a:pt x="854495" y="-3721"/>
                        <a:pt x="1108370" y="51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19" name="Полилиния 5"/>
                <p:cNvSpPr>
                  <a:spLocks/>
                </p:cNvSpPr>
                <p:nvPr/>
              </p:nvSpPr>
              <p:spPr bwMode="auto">
                <a:xfrm rot="8134128" flipH="1" flipV="1">
                  <a:off x="1911569" y="5360992"/>
                  <a:ext cx="997521" cy="7090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6400" h="1177702">
                      <a:moveTo>
                        <a:pt x="158552" y="1038001"/>
                      </a:moveTo>
                      <a:cubicBezTo>
                        <a:pt x="139700" y="1053241"/>
                        <a:pt x="124619" y="1064671"/>
                        <a:pt x="109538" y="1076101"/>
                      </a:cubicBezTo>
                      <a:lnTo>
                        <a:pt x="124619" y="1095151"/>
                      </a:lnTo>
                      <a:cubicBezTo>
                        <a:pt x="139700" y="1079911"/>
                        <a:pt x="154782" y="1068481"/>
                        <a:pt x="169863" y="1053241"/>
                      </a:cubicBezTo>
                      <a:close/>
                      <a:moveTo>
                        <a:pt x="687388" y="966563"/>
                      </a:moveTo>
                      <a:lnTo>
                        <a:pt x="681038" y="1026888"/>
                      </a:lnTo>
                      <a:lnTo>
                        <a:pt x="698501" y="1030063"/>
                      </a:lnTo>
                      <a:lnTo>
                        <a:pt x="711201" y="966563"/>
                      </a:lnTo>
                      <a:close/>
                      <a:moveTo>
                        <a:pt x="287898" y="936401"/>
                      </a:moveTo>
                      <a:cubicBezTo>
                        <a:pt x="272583" y="951369"/>
                        <a:pt x="257269" y="962595"/>
                        <a:pt x="240039" y="975692"/>
                      </a:cubicBezTo>
                      <a:lnTo>
                        <a:pt x="253440" y="988789"/>
                      </a:lnTo>
                      <a:cubicBezTo>
                        <a:pt x="268755" y="977563"/>
                        <a:pt x="284070" y="966337"/>
                        <a:pt x="301299" y="949498"/>
                      </a:cubicBezTo>
                      <a:close/>
                      <a:moveTo>
                        <a:pt x="1216026" y="912588"/>
                      </a:moveTo>
                      <a:lnTo>
                        <a:pt x="1204913" y="974501"/>
                      </a:lnTo>
                      <a:lnTo>
                        <a:pt x="1223963" y="977676"/>
                      </a:lnTo>
                      <a:lnTo>
                        <a:pt x="1235076" y="917351"/>
                      </a:lnTo>
                      <a:close/>
                      <a:moveTo>
                        <a:pt x="356177" y="830038"/>
                      </a:moveTo>
                      <a:cubicBezTo>
                        <a:pt x="356177" y="830038"/>
                        <a:pt x="356177" y="830038"/>
                        <a:pt x="352425" y="852660"/>
                      </a:cubicBezTo>
                      <a:cubicBezTo>
                        <a:pt x="352425" y="852660"/>
                        <a:pt x="352425" y="852660"/>
                        <a:pt x="386196" y="863971"/>
                      </a:cubicBezTo>
                      <a:cubicBezTo>
                        <a:pt x="382443" y="867741"/>
                        <a:pt x="378691" y="871512"/>
                        <a:pt x="373063" y="877167"/>
                      </a:cubicBezTo>
                      <a:lnTo>
                        <a:pt x="386196" y="890363"/>
                      </a:lnTo>
                      <a:cubicBezTo>
                        <a:pt x="401205" y="879052"/>
                        <a:pt x="416214" y="867741"/>
                        <a:pt x="433568" y="854074"/>
                      </a:cubicBezTo>
                      <a:lnTo>
                        <a:pt x="423718" y="837579"/>
                      </a:lnTo>
                      <a:cubicBezTo>
                        <a:pt x="416214" y="841349"/>
                        <a:pt x="412461" y="845119"/>
                        <a:pt x="408709" y="848890"/>
                      </a:cubicBezTo>
                      <a:cubicBezTo>
                        <a:pt x="408709" y="848890"/>
                        <a:pt x="408709" y="848890"/>
                        <a:pt x="356177" y="830038"/>
                      </a:cubicBezTo>
                      <a:close/>
                      <a:moveTo>
                        <a:pt x="717551" y="803051"/>
                      </a:moveTo>
                      <a:lnTo>
                        <a:pt x="706438" y="863377"/>
                      </a:lnTo>
                      <a:lnTo>
                        <a:pt x="725488" y="868139"/>
                      </a:lnTo>
                      <a:lnTo>
                        <a:pt x="736601" y="807814"/>
                      </a:lnTo>
                      <a:close/>
                      <a:moveTo>
                        <a:pt x="200025" y="777651"/>
                      </a:moveTo>
                      <a:lnTo>
                        <a:pt x="193675" y="796701"/>
                      </a:lnTo>
                      <a:lnTo>
                        <a:pt x="254000" y="818926"/>
                      </a:lnTo>
                      <a:lnTo>
                        <a:pt x="260350" y="799876"/>
                      </a:lnTo>
                      <a:close/>
                      <a:moveTo>
                        <a:pt x="1243013" y="750663"/>
                      </a:moveTo>
                      <a:lnTo>
                        <a:pt x="1231900" y="810988"/>
                      </a:lnTo>
                      <a:lnTo>
                        <a:pt x="1254125" y="814163"/>
                      </a:lnTo>
                      <a:lnTo>
                        <a:pt x="1265238" y="753838"/>
                      </a:lnTo>
                      <a:close/>
                      <a:moveTo>
                        <a:pt x="560015" y="747488"/>
                      </a:moveTo>
                      <a:cubicBezTo>
                        <a:pt x="540871" y="758845"/>
                        <a:pt x="525557" y="770202"/>
                        <a:pt x="507849" y="783451"/>
                      </a:cubicBezTo>
                      <a:lnTo>
                        <a:pt x="517899" y="796701"/>
                      </a:lnTo>
                      <a:cubicBezTo>
                        <a:pt x="537043" y="785344"/>
                        <a:pt x="552358" y="773987"/>
                        <a:pt x="570065" y="760738"/>
                      </a:cubicBezTo>
                      <a:close/>
                      <a:moveTo>
                        <a:pt x="744538" y="655413"/>
                      </a:moveTo>
                      <a:lnTo>
                        <a:pt x="736600" y="701451"/>
                      </a:lnTo>
                      <a:lnTo>
                        <a:pt x="755650" y="704626"/>
                      </a:lnTo>
                      <a:lnTo>
                        <a:pt x="763588" y="660175"/>
                      </a:lnTo>
                      <a:close/>
                      <a:moveTo>
                        <a:pt x="1273176" y="587151"/>
                      </a:moveTo>
                      <a:lnTo>
                        <a:pt x="1262063" y="647476"/>
                      </a:lnTo>
                      <a:lnTo>
                        <a:pt x="1281113" y="652239"/>
                      </a:lnTo>
                      <a:lnTo>
                        <a:pt x="1292226" y="591913"/>
                      </a:lnTo>
                      <a:close/>
                      <a:moveTo>
                        <a:pt x="839415" y="572863"/>
                      </a:moveTo>
                      <a:cubicBezTo>
                        <a:pt x="820271" y="580434"/>
                        <a:pt x="804957" y="591791"/>
                        <a:pt x="785813" y="603148"/>
                      </a:cubicBezTo>
                      <a:lnTo>
                        <a:pt x="797299" y="622076"/>
                      </a:lnTo>
                      <a:cubicBezTo>
                        <a:pt x="812614" y="610719"/>
                        <a:pt x="831758" y="599362"/>
                        <a:pt x="849465" y="589425"/>
                      </a:cubicBezTo>
                      <a:close/>
                      <a:moveTo>
                        <a:pt x="936346" y="466501"/>
                      </a:moveTo>
                      <a:lnTo>
                        <a:pt x="928688" y="485300"/>
                      </a:lnTo>
                      <a:cubicBezTo>
                        <a:pt x="928688" y="485300"/>
                        <a:pt x="928688" y="485300"/>
                        <a:pt x="963146" y="504100"/>
                      </a:cubicBezTo>
                      <a:cubicBezTo>
                        <a:pt x="951660" y="511620"/>
                        <a:pt x="940174" y="515380"/>
                        <a:pt x="930124" y="524779"/>
                      </a:cubicBezTo>
                      <a:lnTo>
                        <a:pt x="940174" y="537939"/>
                      </a:lnTo>
                      <a:cubicBezTo>
                        <a:pt x="959318" y="530419"/>
                        <a:pt x="974633" y="519139"/>
                        <a:pt x="993298" y="510210"/>
                      </a:cubicBezTo>
                      <a:lnTo>
                        <a:pt x="989947" y="500340"/>
                      </a:lnTo>
                      <a:lnTo>
                        <a:pt x="992819" y="496110"/>
                      </a:lnTo>
                      <a:lnTo>
                        <a:pt x="986119" y="492820"/>
                      </a:lnTo>
                      <a:cubicBezTo>
                        <a:pt x="986119" y="492820"/>
                        <a:pt x="986119" y="492820"/>
                        <a:pt x="936346" y="466501"/>
                      </a:cubicBezTo>
                      <a:close/>
                      <a:moveTo>
                        <a:pt x="1303338" y="425226"/>
                      </a:moveTo>
                      <a:lnTo>
                        <a:pt x="1292225" y="485551"/>
                      </a:lnTo>
                      <a:lnTo>
                        <a:pt x="1311275" y="488726"/>
                      </a:lnTo>
                      <a:lnTo>
                        <a:pt x="1322388" y="428401"/>
                      </a:lnTo>
                      <a:close/>
                      <a:moveTo>
                        <a:pt x="1133756" y="420463"/>
                      </a:moveTo>
                      <a:cubicBezTo>
                        <a:pt x="1114612" y="428136"/>
                        <a:pt x="1095469" y="439645"/>
                        <a:pt x="1077761" y="449716"/>
                      </a:cubicBezTo>
                      <a:lnTo>
                        <a:pt x="1087811" y="466501"/>
                      </a:lnTo>
                      <a:cubicBezTo>
                        <a:pt x="1103126" y="458828"/>
                        <a:pt x="1122270" y="447318"/>
                        <a:pt x="1140456" y="437248"/>
                      </a:cubicBezTo>
                      <a:close/>
                      <a:moveTo>
                        <a:pt x="793751" y="387126"/>
                      </a:moveTo>
                      <a:lnTo>
                        <a:pt x="785813" y="406176"/>
                      </a:lnTo>
                      <a:lnTo>
                        <a:pt x="838201" y="436339"/>
                      </a:lnTo>
                      <a:lnTo>
                        <a:pt x="850901" y="417289"/>
                      </a:lnTo>
                      <a:close/>
                      <a:moveTo>
                        <a:pt x="1287816" y="356963"/>
                      </a:moveTo>
                      <a:cubicBezTo>
                        <a:pt x="1265062" y="364467"/>
                        <a:pt x="1246100" y="371972"/>
                        <a:pt x="1228086" y="381822"/>
                      </a:cubicBezTo>
                      <a:lnTo>
                        <a:pt x="1234723" y="398238"/>
                      </a:lnTo>
                      <a:cubicBezTo>
                        <a:pt x="1253685" y="390733"/>
                        <a:pt x="1272647" y="383229"/>
                        <a:pt x="1294453" y="373379"/>
                      </a:cubicBezTo>
                      <a:close/>
                      <a:moveTo>
                        <a:pt x="649288" y="307751"/>
                      </a:moveTo>
                      <a:lnTo>
                        <a:pt x="642938" y="322038"/>
                      </a:lnTo>
                      <a:lnTo>
                        <a:pt x="695326" y="352201"/>
                      </a:lnTo>
                      <a:lnTo>
                        <a:pt x="703263" y="337913"/>
                      </a:lnTo>
                      <a:close/>
                      <a:moveTo>
                        <a:pt x="1443391" y="302988"/>
                      </a:moveTo>
                      <a:cubicBezTo>
                        <a:pt x="1424429" y="310608"/>
                        <a:pt x="1405467" y="314418"/>
                        <a:pt x="1383661" y="324419"/>
                      </a:cubicBezTo>
                      <a:lnTo>
                        <a:pt x="1390298" y="341088"/>
                      </a:lnTo>
                      <a:cubicBezTo>
                        <a:pt x="1409260" y="333468"/>
                        <a:pt x="1428222" y="329658"/>
                        <a:pt x="1450028" y="319657"/>
                      </a:cubicBezTo>
                      <a:close/>
                      <a:moveTo>
                        <a:pt x="1420813" y="253776"/>
                      </a:moveTo>
                      <a:lnTo>
                        <a:pt x="1409700" y="269651"/>
                      </a:lnTo>
                      <a:lnTo>
                        <a:pt x="1457325" y="307751"/>
                      </a:lnTo>
                      <a:lnTo>
                        <a:pt x="1470025" y="291876"/>
                      </a:lnTo>
                      <a:close/>
                      <a:moveTo>
                        <a:pt x="1287463" y="152176"/>
                      </a:moveTo>
                      <a:lnTo>
                        <a:pt x="1276350" y="171226"/>
                      </a:lnTo>
                      <a:lnTo>
                        <a:pt x="1325563" y="209326"/>
                      </a:lnTo>
                      <a:lnTo>
                        <a:pt x="1336675" y="190276"/>
                      </a:lnTo>
                      <a:close/>
                      <a:moveTo>
                        <a:pt x="793751" y="102963"/>
                      </a:moveTo>
                      <a:lnTo>
                        <a:pt x="782638" y="117250"/>
                      </a:lnTo>
                      <a:lnTo>
                        <a:pt x="1193801" y="417288"/>
                      </a:lnTo>
                      <a:lnTo>
                        <a:pt x="1209676" y="398238"/>
                      </a:lnTo>
                      <a:close/>
                      <a:moveTo>
                        <a:pt x="1160463" y="53751"/>
                      </a:moveTo>
                      <a:lnTo>
                        <a:pt x="1147763" y="68039"/>
                      </a:lnTo>
                      <a:lnTo>
                        <a:pt x="1196976" y="106139"/>
                      </a:lnTo>
                      <a:lnTo>
                        <a:pt x="1209676" y="91851"/>
                      </a:lnTo>
                      <a:close/>
                      <a:moveTo>
                        <a:pt x="1108370" y="51"/>
                      </a:moveTo>
                      <a:cubicBezTo>
                        <a:pt x="1260695" y="2313"/>
                        <a:pt x="1414614" y="81114"/>
                        <a:pt x="1560562" y="272792"/>
                      </a:cubicBezTo>
                      <a:cubicBezTo>
                        <a:pt x="1553005" y="272792"/>
                        <a:pt x="1549226" y="272792"/>
                        <a:pt x="1541669" y="276579"/>
                      </a:cubicBezTo>
                      <a:cubicBezTo>
                        <a:pt x="1541669" y="276579"/>
                        <a:pt x="1541669" y="276579"/>
                        <a:pt x="1542614" y="278945"/>
                      </a:cubicBezTo>
                      <a:lnTo>
                        <a:pt x="1549226" y="295510"/>
                      </a:lnTo>
                      <a:cubicBezTo>
                        <a:pt x="1556783" y="291724"/>
                        <a:pt x="1564341" y="291724"/>
                        <a:pt x="1575676" y="287937"/>
                      </a:cubicBezTo>
                      <a:cubicBezTo>
                        <a:pt x="1583234" y="303082"/>
                        <a:pt x="1594569" y="318227"/>
                        <a:pt x="1602127" y="329586"/>
                      </a:cubicBezTo>
                      <a:cubicBezTo>
                        <a:pt x="1719263" y="609767"/>
                        <a:pt x="1636134" y="795293"/>
                        <a:pt x="1454761" y="920238"/>
                      </a:cubicBezTo>
                      <a:cubicBezTo>
                        <a:pt x="1454761" y="920238"/>
                        <a:pt x="1454761" y="920238"/>
                        <a:pt x="1568119" y="340945"/>
                      </a:cubicBezTo>
                      <a:cubicBezTo>
                        <a:pt x="1568119" y="340945"/>
                        <a:pt x="1568119" y="340945"/>
                        <a:pt x="1545448" y="337158"/>
                      </a:cubicBezTo>
                      <a:lnTo>
                        <a:pt x="1432090" y="935383"/>
                      </a:lnTo>
                      <a:cubicBezTo>
                        <a:pt x="1299839" y="1014894"/>
                        <a:pt x="1122244" y="1067901"/>
                        <a:pt x="937093" y="1101978"/>
                      </a:cubicBezTo>
                      <a:cubicBezTo>
                        <a:pt x="937093" y="1101978"/>
                        <a:pt x="937093" y="1101978"/>
                        <a:pt x="1050451" y="518898"/>
                      </a:cubicBezTo>
                      <a:cubicBezTo>
                        <a:pt x="1050451" y="518898"/>
                        <a:pt x="1050451" y="518898"/>
                        <a:pt x="1027779" y="515111"/>
                      </a:cubicBezTo>
                      <a:cubicBezTo>
                        <a:pt x="1027779" y="515111"/>
                        <a:pt x="1027779" y="515111"/>
                        <a:pt x="914421" y="1109550"/>
                      </a:cubicBezTo>
                      <a:cubicBezTo>
                        <a:pt x="835071" y="1120909"/>
                        <a:pt x="759499" y="1132267"/>
                        <a:pt x="680148" y="1139840"/>
                      </a:cubicBezTo>
                      <a:cubicBezTo>
                        <a:pt x="680148" y="1139840"/>
                        <a:pt x="680148" y="1139840"/>
                        <a:pt x="680148" y="1138420"/>
                      </a:cubicBezTo>
                      <a:lnTo>
                        <a:pt x="680148" y="1128481"/>
                      </a:lnTo>
                      <a:cubicBezTo>
                        <a:pt x="680148" y="1128481"/>
                        <a:pt x="680148" y="1128481"/>
                        <a:pt x="677786" y="1128481"/>
                      </a:cubicBezTo>
                      <a:lnTo>
                        <a:pt x="661255" y="1128481"/>
                      </a:lnTo>
                      <a:cubicBezTo>
                        <a:pt x="661255" y="1128481"/>
                        <a:pt x="661255" y="1128481"/>
                        <a:pt x="660783" y="1130374"/>
                      </a:cubicBezTo>
                      <a:lnTo>
                        <a:pt x="657477" y="1143626"/>
                      </a:lnTo>
                      <a:cubicBezTo>
                        <a:pt x="578126" y="1151199"/>
                        <a:pt x="498775" y="1158771"/>
                        <a:pt x="423203" y="1162557"/>
                      </a:cubicBezTo>
                      <a:cubicBezTo>
                        <a:pt x="423203" y="1162557"/>
                        <a:pt x="423203" y="1162557"/>
                        <a:pt x="491218" y="821796"/>
                      </a:cubicBezTo>
                      <a:cubicBezTo>
                        <a:pt x="491218" y="821796"/>
                        <a:pt x="491218" y="821796"/>
                        <a:pt x="488856" y="821323"/>
                      </a:cubicBezTo>
                      <a:lnTo>
                        <a:pt x="472325" y="818010"/>
                      </a:lnTo>
                      <a:cubicBezTo>
                        <a:pt x="472325" y="818010"/>
                        <a:pt x="472325" y="818010"/>
                        <a:pt x="400532" y="1162557"/>
                      </a:cubicBezTo>
                      <a:cubicBezTo>
                        <a:pt x="253166" y="1173916"/>
                        <a:pt x="117137" y="1173916"/>
                        <a:pt x="22672" y="1177702"/>
                      </a:cubicBezTo>
                      <a:lnTo>
                        <a:pt x="45343" y="1158771"/>
                      </a:lnTo>
                      <a:cubicBezTo>
                        <a:pt x="45343" y="1158771"/>
                        <a:pt x="45343" y="1158771"/>
                        <a:pt x="43454" y="1156878"/>
                      </a:cubicBezTo>
                      <a:lnTo>
                        <a:pt x="30229" y="1143626"/>
                      </a:lnTo>
                      <a:cubicBezTo>
                        <a:pt x="18893" y="1154985"/>
                        <a:pt x="7557" y="1162557"/>
                        <a:pt x="0" y="1170130"/>
                      </a:cubicBezTo>
                      <a:cubicBezTo>
                        <a:pt x="22672" y="1109550"/>
                        <a:pt x="52900" y="1037612"/>
                        <a:pt x="90686" y="958101"/>
                      </a:cubicBezTo>
                      <a:cubicBezTo>
                        <a:pt x="90686" y="958101"/>
                        <a:pt x="90686" y="958101"/>
                        <a:pt x="241830" y="1022467"/>
                      </a:cubicBezTo>
                      <a:cubicBezTo>
                        <a:pt x="241830" y="1022467"/>
                        <a:pt x="241830" y="1022467"/>
                        <a:pt x="242775" y="1020100"/>
                      </a:cubicBezTo>
                      <a:lnTo>
                        <a:pt x="249388" y="1003536"/>
                      </a:lnTo>
                      <a:cubicBezTo>
                        <a:pt x="249388" y="1003536"/>
                        <a:pt x="249388" y="1003536"/>
                        <a:pt x="98244" y="939170"/>
                      </a:cubicBezTo>
                      <a:cubicBezTo>
                        <a:pt x="170037" y="795293"/>
                        <a:pt x="272059" y="628698"/>
                        <a:pt x="392974" y="473463"/>
                      </a:cubicBezTo>
                      <a:cubicBezTo>
                        <a:pt x="392974" y="473463"/>
                        <a:pt x="392974" y="473463"/>
                        <a:pt x="683927" y="662775"/>
                      </a:cubicBezTo>
                      <a:cubicBezTo>
                        <a:pt x="668812" y="674133"/>
                        <a:pt x="657477" y="681706"/>
                        <a:pt x="646141" y="689278"/>
                      </a:cubicBezTo>
                      <a:cubicBezTo>
                        <a:pt x="646141" y="689278"/>
                        <a:pt x="646141" y="689278"/>
                        <a:pt x="647558" y="691171"/>
                      </a:cubicBezTo>
                      <a:lnTo>
                        <a:pt x="657477" y="704423"/>
                      </a:lnTo>
                      <a:cubicBezTo>
                        <a:pt x="672591" y="693064"/>
                        <a:pt x="691484" y="685492"/>
                        <a:pt x="706598" y="674133"/>
                      </a:cubicBezTo>
                      <a:cubicBezTo>
                        <a:pt x="706598" y="674133"/>
                        <a:pt x="706598" y="674133"/>
                        <a:pt x="706126" y="673187"/>
                      </a:cubicBezTo>
                      <a:lnTo>
                        <a:pt x="702820" y="666561"/>
                      </a:lnTo>
                      <a:cubicBezTo>
                        <a:pt x="702820" y="666561"/>
                        <a:pt x="702820" y="666561"/>
                        <a:pt x="703764" y="665141"/>
                      </a:cubicBezTo>
                      <a:lnTo>
                        <a:pt x="710377" y="655202"/>
                      </a:lnTo>
                      <a:cubicBezTo>
                        <a:pt x="710377" y="655202"/>
                        <a:pt x="710377" y="655202"/>
                        <a:pt x="404310" y="458318"/>
                      </a:cubicBezTo>
                      <a:cubicBezTo>
                        <a:pt x="605049" y="205114"/>
                        <a:pt x="854495" y="-3721"/>
                        <a:pt x="1108370" y="51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20" name="Полилиния 5"/>
                <p:cNvSpPr>
                  <a:spLocks/>
                </p:cNvSpPr>
                <p:nvPr/>
              </p:nvSpPr>
              <p:spPr bwMode="auto">
                <a:xfrm rot="520332">
                  <a:off x="402840" y="3945915"/>
                  <a:ext cx="884656" cy="6287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6400" h="1177702">
                      <a:moveTo>
                        <a:pt x="158552" y="1038001"/>
                      </a:moveTo>
                      <a:cubicBezTo>
                        <a:pt x="139700" y="1053241"/>
                        <a:pt x="124619" y="1064671"/>
                        <a:pt x="109538" y="1076101"/>
                      </a:cubicBezTo>
                      <a:lnTo>
                        <a:pt x="124619" y="1095151"/>
                      </a:lnTo>
                      <a:cubicBezTo>
                        <a:pt x="139700" y="1079911"/>
                        <a:pt x="154782" y="1068481"/>
                        <a:pt x="169863" y="1053241"/>
                      </a:cubicBezTo>
                      <a:close/>
                      <a:moveTo>
                        <a:pt x="687388" y="966563"/>
                      </a:moveTo>
                      <a:lnTo>
                        <a:pt x="681038" y="1026888"/>
                      </a:lnTo>
                      <a:lnTo>
                        <a:pt x="698501" y="1030063"/>
                      </a:lnTo>
                      <a:lnTo>
                        <a:pt x="711201" y="966563"/>
                      </a:lnTo>
                      <a:close/>
                      <a:moveTo>
                        <a:pt x="287898" y="936401"/>
                      </a:moveTo>
                      <a:cubicBezTo>
                        <a:pt x="272583" y="951369"/>
                        <a:pt x="257269" y="962595"/>
                        <a:pt x="240039" y="975692"/>
                      </a:cubicBezTo>
                      <a:lnTo>
                        <a:pt x="253440" y="988789"/>
                      </a:lnTo>
                      <a:cubicBezTo>
                        <a:pt x="268755" y="977563"/>
                        <a:pt x="284070" y="966337"/>
                        <a:pt x="301299" y="949498"/>
                      </a:cubicBezTo>
                      <a:close/>
                      <a:moveTo>
                        <a:pt x="1216026" y="912588"/>
                      </a:moveTo>
                      <a:lnTo>
                        <a:pt x="1204913" y="974501"/>
                      </a:lnTo>
                      <a:lnTo>
                        <a:pt x="1223963" y="977676"/>
                      </a:lnTo>
                      <a:lnTo>
                        <a:pt x="1235076" y="917351"/>
                      </a:lnTo>
                      <a:close/>
                      <a:moveTo>
                        <a:pt x="356177" y="830038"/>
                      </a:moveTo>
                      <a:cubicBezTo>
                        <a:pt x="356177" y="830038"/>
                        <a:pt x="356177" y="830038"/>
                        <a:pt x="352425" y="852660"/>
                      </a:cubicBezTo>
                      <a:cubicBezTo>
                        <a:pt x="352425" y="852660"/>
                        <a:pt x="352425" y="852660"/>
                        <a:pt x="386196" y="863971"/>
                      </a:cubicBezTo>
                      <a:cubicBezTo>
                        <a:pt x="382443" y="867741"/>
                        <a:pt x="378691" y="871512"/>
                        <a:pt x="373063" y="877167"/>
                      </a:cubicBezTo>
                      <a:lnTo>
                        <a:pt x="386196" y="890363"/>
                      </a:lnTo>
                      <a:cubicBezTo>
                        <a:pt x="401205" y="879052"/>
                        <a:pt x="416214" y="867741"/>
                        <a:pt x="433568" y="854074"/>
                      </a:cubicBezTo>
                      <a:lnTo>
                        <a:pt x="423718" y="837579"/>
                      </a:lnTo>
                      <a:cubicBezTo>
                        <a:pt x="416214" y="841349"/>
                        <a:pt x="412461" y="845119"/>
                        <a:pt x="408709" y="848890"/>
                      </a:cubicBezTo>
                      <a:cubicBezTo>
                        <a:pt x="408709" y="848890"/>
                        <a:pt x="408709" y="848890"/>
                        <a:pt x="356177" y="830038"/>
                      </a:cubicBezTo>
                      <a:close/>
                      <a:moveTo>
                        <a:pt x="717551" y="803051"/>
                      </a:moveTo>
                      <a:lnTo>
                        <a:pt x="706438" y="863377"/>
                      </a:lnTo>
                      <a:lnTo>
                        <a:pt x="725488" y="868139"/>
                      </a:lnTo>
                      <a:lnTo>
                        <a:pt x="736601" y="807814"/>
                      </a:lnTo>
                      <a:close/>
                      <a:moveTo>
                        <a:pt x="200025" y="777651"/>
                      </a:moveTo>
                      <a:lnTo>
                        <a:pt x="193675" y="796701"/>
                      </a:lnTo>
                      <a:lnTo>
                        <a:pt x="254000" y="818926"/>
                      </a:lnTo>
                      <a:lnTo>
                        <a:pt x="260350" y="799876"/>
                      </a:lnTo>
                      <a:close/>
                      <a:moveTo>
                        <a:pt x="1243013" y="750663"/>
                      </a:moveTo>
                      <a:lnTo>
                        <a:pt x="1231900" y="810988"/>
                      </a:lnTo>
                      <a:lnTo>
                        <a:pt x="1254125" y="814163"/>
                      </a:lnTo>
                      <a:lnTo>
                        <a:pt x="1265238" y="753838"/>
                      </a:lnTo>
                      <a:close/>
                      <a:moveTo>
                        <a:pt x="560015" y="747488"/>
                      </a:moveTo>
                      <a:cubicBezTo>
                        <a:pt x="540871" y="758845"/>
                        <a:pt x="525557" y="770202"/>
                        <a:pt x="507849" y="783451"/>
                      </a:cubicBezTo>
                      <a:lnTo>
                        <a:pt x="517899" y="796701"/>
                      </a:lnTo>
                      <a:cubicBezTo>
                        <a:pt x="537043" y="785344"/>
                        <a:pt x="552358" y="773987"/>
                        <a:pt x="570065" y="760738"/>
                      </a:cubicBezTo>
                      <a:close/>
                      <a:moveTo>
                        <a:pt x="744538" y="655413"/>
                      </a:moveTo>
                      <a:lnTo>
                        <a:pt x="736600" y="701451"/>
                      </a:lnTo>
                      <a:lnTo>
                        <a:pt x="755650" y="704626"/>
                      </a:lnTo>
                      <a:lnTo>
                        <a:pt x="763588" y="660175"/>
                      </a:lnTo>
                      <a:close/>
                      <a:moveTo>
                        <a:pt x="1273176" y="587151"/>
                      </a:moveTo>
                      <a:lnTo>
                        <a:pt x="1262063" y="647476"/>
                      </a:lnTo>
                      <a:lnTo>
                        <a:pt x="1281113" y="652239"/>
                      </a:lnTo>
                      <a:lnTo>
                        <a:pt x="1292226" y="591913"/>
                      </a:lnTo>
                      <a:close/>
                      <a:moveTo>
                        <a:pt x="839415" y="572863"/>
                      </a:moveTo>
                      <a:cubicBezTo>
                        <a:pt x="820271" y="580434"/>
                        <a:pt x="804957" y="591791"/>
                        <a:pt x="785813" y="603148"/>
                      </a:cubicBezTo>
                      <a:lnTo>
                        <a:pt x="797299" y="622076"/>
                      </a:lnTo>
                      <a:cubicBezTo>
                        <a:pt x="812614" y="610719"/>
                        <a:pt x="831758" y="599362"/>
                        <a:pt x="849465" y="589425"/>
                      </a:cubicBezTo>
                      <a:close/>
                      <a:moveTo>
                        <a:pt x="936346" y="466501"/>
                      </a:moveTo>
                      <a:lnTo>
                        <a:pt x="928688" y="485300"/>
                      </a:lnTo>
                      <a:cubicBezTo>
                        <a:pt x="928688" y="485300"/>
                        <a:pt x="928688" y="485300"/>
                        <a:pt x="963146" y="504100"/>
                      </a:cubicBezTo>
                      <a:cubicBezTo>
                        <a:pt x="951660" y="511620"/>
                        <a:pt x="940174" y="515380"/>
                        <a:pt x="930124" y="524779"/>
                      </a:cubicBezTo>
                      <a:lnTo>
                        <a:pt x="940174" y="537939"/>
                      </a:lnTo>
                      <a:cubicBezTo>
                        <a:pt x="959318" y="530419"/>
                        <a:pt x="974633" y="519139"/>
                        <a:pt x="993298" y="510210"/>
                      </a:cubicBezTo>
                      <a:lnTo>
                        <a:pt x="989947" y="500340"/>
                      </a:lnTo>
                      <a:lnTo>
                        <a:pt x="992819" y="496110"/>
                      </a:lnTo>
                      <a:lnTo>
                        <a:pt x="986119" y="492820"/>
                      </a:lnTo>
                      <a:cubicBezTo>
                        <a:pt x="986119" y="492820"/>
                        <a:pt x="986119" y="492820"/>
                        <a:pt x="936346" y="466501"/>
                      </a:cubicBezTo>
                      <a:close/>
                      <a:moveTo>
                        <a:pt x="1303338" y="425226"/>
                      </a:moveTo>
                      <a:lnTo>
                        <a:pt x="1292225" y="485551"/>
                      </a:lnTo>
                      <a:lnTo>
                        <a:pt x="1311275" y="488726"/>
                      </a:lnTo>
                      <a:lnTo>
                        <a:pt x="1322388" y="428401"/>
                      </a:lnTo>
                      <a:close/>
                      <a:moveTo>
                        <a:pt x="1133756" y="420463"/>
                      </a:moveTo>
                      <a:cubicBezTo>
                        <a:pt x="1114612" y="428136"/>
                        <a:pt x="1095469" y="439645"/>
                        <a:pt x="1077761" y="449716"/>
                      </a:cubicBezTo>
                      <a:lnTo>
                        <a:pt x="1087811" y="466501"/>
                      </a:lnTo>
                      <a:cubicBezTo>
                        <a:pt x="1103126" y="458828"/>
                        <a:pt x="1122270" y="447318"/>
                        <a:pt x="1140456" y="437248"/>
                      </a:cubicBezTo>
                      <a:close/>
                      <a:moveTo>
                        <a:pt x="793751" y="387126"/>
                      </a:moveTo>
                      <a:lnTo>
                        <a:pt x="785813" y="406176"/>
                      </a:lnTo>
                      <a:lnTo>
                        <a:pt x="838201" y="436339"/>
                      </a:lnTo>
                      <a:lnTo>
                        <a:pt x="850901" y="417289"/>
                      </a:lnTo>
                      <a:close/>
                      <a:moveTo>
                        <a:pt x="1287816" y="356963"/>
                      </a:moveTo>
                      <a:cubicBezTo>
                        <a:pt x="1265062" y="364467"/>
                        <a:pt x="1246100" y="371972"/>
                        <a:pt x="1228086" y="381822"/>
                      </a:cubicBezTo>
                      <a:lnTo>
                        <a:pt x="1234723" y="398238"/>
                      </a:lnTo>
                      <a:cubicBezTo>
                        <a:pt x="1253685" y="390733"/>
                        <a:pt x="1272647" y="383229"/>
                        <a:pt x="1294453" y="373379"/>
                      </a:cubicBezTo>
                      <a:close/>
                      <a:moveTo>
                        <a:pt x="649288" y="307751"/>
                      </a:moveTo>
                      <a:lnTo>
                        <a:pt x="642938" y="322038"/>
                      </a:lnTo>
                      <a:lnTo>
                        <a:pt x="695326" y="352201"/>
                      </a:lnTo>
                      <a:lnTo>
                        <a:pt x="703263" y="337913"/>
                      </a:lnTo>
                      <a:close/>
                      <a:moveTo>
                        <a:pt x="1443391" y="302988"/>
                      </a:moveTo>
                      <a:cubicBezTo>
                        <a:pt x="1424429" y="310608"/>
                        <a:pt x="1405467" y="314418"/>
                        <a:pt x="1383661" y="324419"/>
                      </a:cubicBezTo>
                      <a:lnTo>
                        <a:pt x="1390298" y="341088"/>
                      </a:lnTo>
                      <a:cubicBezTo>
                        <a:pt x="1409260" y="333468"/>
                        <a:pt x="1428222" y="329658"/>
                        <a:pt x="1450028" y="319657"/>
                      </a:cubicBezTo>
                      <a:close/>
                      <a:moveTo>
                        <a:pt x="1420813" y="253776"/>
                      </a:moveTo>
                      <a:lnTo>
                        <a:pt x="1409700" y="269651"/>
                      </a:lnTo>
                      <a:lnTo>
                        <a:pt x="1457325" y="307751"/>
                      </a:lnTo>
                      <a:lnTo>
                        <a:pt x="1470025" y="291876"/>
                      </a:lnTo>
                      <a:close/>
                      <a:moveTo>
                        <a:pt x="1287463" y="152176"/>
                      </a:moveTo>
                      <a:lnTo>
                        <a:pt x="1276350" y="171226"/>
                      </a:lnTo>
                      <a:lnTo>
                        <a:pt x="1325563" y="209326"/>
                      </a:lnTo>
                      <a:lnTo>
                        <a:pt x="1336675" y="190276"/>
                      </a:lnTo>
                      <a:close/>
                      <a:moveTo>
                        <a:pt x="793751" y="102963"/>
                      </a:moveTo>
                      <a:lnTo>
                        <a:pt x="782638" y="117250"/>
                      </a:lnTo>
                      <a:lnTo>
                        <a:pt x="1193801" y="417288"/>
                      </a:lnTo>
                      <a:lnTo>
                        <a:pt x="1209676" y="398238"/>
                      </a:lnTo>
                      <a:close/>
                      <a:moveTo>
                        <a:pt x="1160463" y="53751"/>
                      </a:moveTo>
                      <a:lnTo>
                        <a:pt x="1147763" y="68039"/>
                      </a:lnTo>
                      <a:lnTo>
                        <a:pt x="1196976" y="106139"/>
                      </a:lnTo>
                      <a:lnTo>
                        <a:pt x="1209676" y="91851"/>
                      </a:lnTo>
                      <a:close/>
                      <a:moveTo>
                        <a:pt x="1108370" y="51"/>
                      </a:moveTo>
                      <a:cubicBezTo>
                        <a:pt x="1260695" y="2313"/>
                        <a:pt x="1414614" y="81114"/>
                        <a:pt x="1560562" y="272792"/>
                      </a:cubicBezTo>
                      <a:cubicBezTo>
                        <a:pt x="1553005" y="272792"/>
                        <a:pt x="1549226" y="272792"/>
                        <a:pt x="1541669" y="276579"/>
                      </a:cubicBezTo>
                      <a:cubicBezTo>
                        <a:pt x="1541669" y="276579"/>
                        <a:pt x="1541669" y="276579"/>
                        <a:pt x="1542614" y="278945"/>
                      </a:cubicBezTo>
                      <a:lnTo>
                        <a:pt x="1549226" y="295510"/>
                      </a:lnTo>
                      <a:cubicBezTo>
                        <a:pt x="1556783" y="291724"/>
                        <a:pt x="1564341" y="291724"/>
                        <a:pt x="1575676" y="287937"/>
                      </a:cubicBezTo>
                      <a:cubicBezTo>
                        <a:pt x="1583234" y="303082"/>
                        <a:pt x="1594569" y="318227"/>
                        <a:pt x="1602127" y="329586"/>
                      </a:cubicBezTo>
                      <a:cubicBezTo>
                        <a:pt x="1719263" y="609767"/>
                        <a:pt x="1636134" y="795293"/>
                        <a:pt x="1454761" y="920238"/>
                      </a:cubicBezTo>
                      <a:cubicBezTo>
                        <a:pt x="1454761" y="920238"/>
                        <a:pt x="1454761" y="920238"/>
                        <a:pt x="1568119" y="340945"/>
                      </a:cubicBezTo>
                      <a:cubicBezTo>
                        <a:pt x="1568119" y="340945"/>
                        <a:pt x="1568119" y="340945"/>
                        <a:pt x="1545448" y="337158"/>
                      </a:cubicBezTo>
                      <a:lnTo>
                        <a:pt x="1432090" y="935383"/>
                      </a:lnTo>
                      <a:cubicBezTo>
                        <a:pt x="1299839" y="1014894"/>
                        <a:pt x="1122244" y="1067901"/>
                        <a:pt x="937093" y="1101978"/>
                      </a:cubicBezTo>
                      <a:cubicBezTo>
                        <a:pt x="937093" y="1101978"/>
                        <a:pt x="937093" y="1101978"/>
                        <a:pt x="1050451" y="518898"/>
                      </a:cubicBezTo>
                      <a:cubicBezTo>
                        <a:pt x="1050451" y="518898"/>
                        <a:pt x="1050451" y="518898"/>
                        <a:pt x="1027779" y="515111"/>
                      </a:cubicBezTo>
                      <a:cubicBezTo>
                        <a:pt x="1027779" y="515111"/>
                        <a:pt x="1027779" y="515111"/>
                        <a:pt x="914421" y="1109550"/>
                      </a:cubicBezTo>
                      <a:cubicBezTo>
                        <a:pt x="835071" y="1120909"/>
                        <a:pt x="759499" y="1132267"/>
                        <a:pt x="680148" y="1139840"/>
                      </a:cubicBezTo>
                      <a:cubicBezTo>
                        <a:pt x="680148" y="1139840"/>
                        <a:pt x="680148" y="1139840"/>
                        <a:pt x="680148" y="1138420"/>
                      </a:cubicBezTo>
                      <a:lnTo>
                        <a:pt x="680148" y="1128481"/>
                      </a:lnTo>
                      <a:cubicBezTo>
                        <a:pt x="680148" y="1128481"/>
                        <a:pt x="680148" y="1128481"/>
                        <a:pt x="677786" y="1128481"/>
                      </a:cubicBezTo>
                      <a:lnTo>
                        <a:pt x="661255" y="1128481"/>
                      </a:lnTo>
                      <a:cubicBezTo>
                        <a:pt x="661255" y="1128481"/>
                        <a:pt x="661255" y="1128481"/>
                        <a:pt x="660783" y="1130374"/>
                      </a:cubicBezTo>
                      <a:lnTo>
                        <a:pt x="657477" y="1143626"/>
                      </a:lnTo>
                      <a:cubicBezTo>
                        <a:pt x="578126" y="1151199"/>
                        <a:pt x="498775" y="1158771"/>
                        <a:pt x="423203" y="1162557"/>
                      </a:cubicBezTo>
                      <a:cubicBezTo>
                        <a:pt x="423203" y="1162557"/>
                        <a:pt x="423203" y="1162557"/>
                        <a:pt x="491218" y="821796"/>
                      </a:cubicBezTo>
                      <a:cubicBezTo>
                        <a:pt x="491218" y="821796"/>
                        <a:pt x="491218" y="821796"/>
                        <a:pt x="488856" y="821323"/>
                      </a:cubicBezTo>
                      <a:lnTo>
                        <a:pt x="472325" y="818010"/>
                      </a:lnTo>
                      <a:cubicBezTo>
                        <a:pt x="472325" y="818010"/>
                        <a:pt x="472325" y="818010"/>
                        <a:pt x="400532" y="1162557"/>
                      </a:cubicBezTo>
                      <a:cubicBezTo>
                        <a:pt x="253166" y="1173916"/>
                        <a:pt x="117137" y="1173916"/>
                        <a:pt x="22672" y="1177702"/>
                      </a:cubicBezTo>
                      <a:lnTo>
                        <a:pt x="45343" y="1158771"/>
                      </a:lnTo>
                      <a:cubicBezTo>
                        <a:pt x="45343" y="1158771"/>
                        <a:pt x="45343" y="1158771"/>
                        <a:pt x="43454" y="1156878"/>
                      </a:cubicBezTo>
                      <a:lnTo>
                        <a:pt x="30229" y="1143626"/>
                      </a:lnTo>
                      <a:cubicBezTo>
                        <a:pt x="18893" y="1154985"/>
                        <a:pt x="7557" y="1162557"/>
                        <a:pt x="0" y="1170130"/>
                      </a:cubicBezTo>
                      <a:cubicBezTo>
                        <a:pt x="22672" y="1109550"/>
                        <a:pt x="52900" y="1037612"/>
                        <a:pt x="90686" y="958101"/>
                      </a:cubicBezTo>
                      <a:cubicBezTo>
                        <a:pt x="90686" y="958101"/>
                        <a:pt x="90686" y="958101"/>
                        <a:pt x="241830" y="1022467"/>
                      </a:cubicBezTo>
                      <a:cubicBezTo>
                        <a:pt x="241830" y="1022467"/>
                        <a:pt x="241830" y="1022467"/>
                        <a:pt x="242775" y="1020100"/>
                      </a:cubicBezTo>
                      <a:lnTo>
                        <a:pt x="249388" y="1003536"/>
                      </a:lnTo>
                      <a:cubicBezTo>
                        <a:pt x="249388" y="1003536"/>
                        <a:pt x="249388" y="1003536"/>
                        <a:pt x="98244" y="939170"/>
                      </a:cubicBezTo>
                      <a:cubicBezTo>
                        <a:pt x="170037" y="795293"/>
                        <a:pt x="272059" y="628698"/>
                        <a:pt x="392974" y="473463"/>
                      </a:cubicBezTo>
                      <a:cubicBezTo>
                        <a:pt x="392974" y="473463"/>
                        <a:pt x="392974" y="473463"/>
                        <a:pt x="683927" y="662775"/>
                      </a:cubicBezTo>
                      <a:cubicBezTo>
                        <a:pt x="668812" y="674133"/>
                        <a:pt x="657477" y="681706"/>
                        <a:pt x="646141" y="689278"/>
                      </a:cubicBezTo>
                      <a:cubicBezTo>
                        <a:pt x="646141" y="689278"/>
                        <a:pt x="646141" y="689278"/>
                        <a:pt x="647558" y="691171"/>
                      </a:cubicBezTo>
                      <a:lnTo>
                        <a:pt x="657477" y="704423"/>
                      </a:lnTo>
                      <a:cubicBezTo>
                        <a:pt x="672591" y="693064"/>
                        <a:pt x="691484" y="685492"/>
                        <a:pt x="706598" y="674133"/>
                      </a:cubicBezTo>
                      <a:cubicBezTo>
                        <a:pt x="706598" y="674133"/>
                        <a:pt x="706598" y="674133"/>
                        <a:pt x="706126" y="673187"/>
                      </a:cubicBezTo>
                      <a:lnTo>
                        <a:pt x="702820" y="666561"/>
                      </a:lnTo>
                      <a:cubicBezTo>
                        <a:pt x="702820" y="666561"/>
                        <a:pt x="702820" y="666561"/>
                        <a:pt x="703764" y="665141"/>
                      </a:cubicBezTo>
                      <a:lnTo>
                        <a:pt x="710377" y="655202"/>
                      </a:lnTo>
                      <a:cubicBezTo>
                        <a:pt x="710377" y="655202"/>
                        <a:pt x="710377" y="655202"/>
                        <a:pt x="404310" y="458318"/>
                      </a:cubicBezTo>
                      <a:cubicBezTo>
                        <a:pt x="605049" y="205114"/>
                        <a:pt x="854495" y="-3721"/>
                        <a:pt x="1108370" y="51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21" name="Полилиния 5"/>
                <p:cNvSpPr>
                  <a:spLocks/>
                </p:cNvSpPr>
                <p:nvPr/>
              </p:nvSpPr>
              <p:spPr bwMode="auto">
                <a:xfrm rot="9318673" flipH="1" flipV="1">
                  <a:off x="3828601" y="5314025"/>
                  <a:ext cx="818265" cy="5817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6400" h="1177702">
                      <a:moveTo>
                        <a:pt x="158552" y="1038001"/>
                      </a:moveTo>
                      <a:cubicBezTo>
                        <a:pt x="139700" y="1053241"/>
                        <a:pt x="124619" y="1064671"/>
                        <a:pt x="109538" y="1076101"/>
                      </a:cubicBezTo>
                      <a:lnTo>
                        <a:pt x="124619" y="1095151"/>
                      </a:lnTo>
                      <a:cubicBezTo>
                        <a:pt x="139700" y="1079911"/>
                        <a:pt x="154782" y="1068481"/>
                        <a:pt x="169863" y="1053241"/>
                      </a:cubicBezTo>
                      <a:close/>
                      <a:moveTo>
                        <a:pt x="687388" y="966563"/>
                      </a:moveTo>
                      <a:lnTo>
                        <a:pt x="681038" y="1026888"/>
                      </a:lnTo>
                      <a:lnTo>
                        <a:pt x="698501" y="1030063"/>
                      </a:lnTo>
                      <a:lnTo>
                        <a:pt x="711201" y="966563"/>
                      </a:lnTo>
                      <a:close/>
                      <a:moveTo>
                        <a:pt x="287898" y="936401"/>
                      </a:moveTo>
                      <a:cubicBezTo>
                        <a:pt x="272583" y="951369"/>
                        <a:pt x="257269" y="962595"/>
                        <a:pt x="240039" y="975692"/>
                      </a:cubicBezTo>
                      <a:lnTo>
                        <a:pt x="253440" y="988789"/>
                      </a:lnTo>
                      <a:cubicBezTo>
                        <a:pt x="268755" y="977563"/>
                        <a:pt x="284070" y="966337"/>
                        <a:pt x="301299" y="949498"/>
                      </a:cubicBezTo>
                      <a:close/>
                      <a:moveTo>
                        <a:pt x="1216026" y="912588"/>
                      </a:moveTo>
                      <a:lnTo>
                        <a:pt x="1204913" y="974501"/>
                      </a:lnTo>
                      <a:lnTo>
                        <a:pt x="1223963" y="977676"/>
                      </a:lnTo>
                      <a:lnTo>
                        <a:pt x="1235076" y="917351"/>
                      </a:lnTo>
                      <a:close/>
                      <a:moveTo>
                        <a:pt x="356177" y="830038"/>
                      </a:moveTo>
                      <a:cubicBezTo>
                        <a:pt x="356177" y="830038"/>
                        <a:pt x="356177" y="830038"/>
                        <a:pt x="352425" y="852660"/>
                      </a:cubicBezTo>
                      <a:cubicBezTo>
                        <a:pt x="352425" y="852660"/>
                        <a:pt x="352425" y="852660"/>
                        <a:pt x="386196" y="863971"/>
                      </a:cubicBezTo>
                      <a:cubicBezTo>
                        <a:pt x="382443" y="867741"/>
                        <a:pt x="378691" y="871512"/>
                        <a:pt x="373063" y="877167"/>
                      </a:cubicBezTo>
                      <a:lnTo>
                        <a:pt x="386196" y="890363"/>
                      </a:lnTo>
                      <a:cubicBezTo>
                        <a:pt x="401205" y="879052"/>
                        <a:pt x="416214" y="867741"/>
                        <a:pt x="433568" y="854074"/>
                      </a:cubicBezTo>
                      <a:lnTo>
                        <a:pt x="423718" y="837579"/>
                      </a:lnTo>
                      <a:cubicBezTo>
                        <a:pt x="416214" y="841349"/>
                        <a:pt x="412461" y="845119"/>
                        <a:pt x="408709" y="848890"/>
                      </a:cubicBezTo>
                      <a:cubicBezTo>
                        <a:pt x="408709" y="848890"/>
                        <a:pt x="408709" y="848890"/>
                        <a:pt x="356177" y="830038"/>
                      </a:cubicBezTo>
                      <a:close/>
                      <a:moveTo>
                        <a:pt x="717551" y="803051"/>
                      </a:moveTo>
                      <a:lnTo>
                        <a:pt x="706438" y="863377"/>
                      </a:lnTo>
                      <a:lnTo>
                        <a:pt x="725488" y="868139"/>
                      </a:lnTo>
                      <a:lnTo>
                        <a:pt x="736601" y="807814"/>
                      </a:lnTo>
                      <a:close/>
                      <a:moveTo>
                        <a:pt x="200025" y="777651"/>
                      </a:moveTo>
                      <a:lnTo>
                        <a:pt x="193675" y="796701"/>
                      </a:lnTo>
                      <a:lnTo>
                        <a:pt x="254000" y="818926"/>
                      </a:lnTo>
                      <a:lnTo>
                        <a:pt x="260350" y="799876"/>
                      </a:lnTo>
                      <a:close/>
                      <a:moveTo>
                        <a:pt x="1243013" y="750663"/>
                      </a:moveTo>
                      <a:lnTo>
                        <a:pt x="1231900" y="810988"/>
                      </a:lnTo>
                      <a:lnTo>
                        <a:pt x="1254125" y="814163"/>
                      </a:lnTo>
                      <a:lnTo>
                        <a:pt x="1265238" y="753838"/>
                      </a:lnTo>
                      <a:close/>
                      <a:moveTo>
                        <a:pt x="560015" y="747488"/>
                      </a:moveTo>
                      <a:cubicBezTo>
                        <a:pt x="540871" y="758845"/>
                        <a:pt x="525557" y="770202"/>
                        <a:pt x="507849" y="783451"/>
                      </a:cubicBezTo>
                      <a:lnTo>
                        <a:pt x="517899" y="796701"/>
                      </a:lnTo>
                      <a:cubicBezTo>
                        <a:pt x="537043" y="785344"/>
                        <a:pt x="552358" y="773987"/>
                        <a:pt x="570065" y="760738"/>
                      </a:cubicBezTo>
                      <a:close/>
                      <a:moveTo>
                        <a:pt x="744538" y="655413"/>
                      </a:moveTo>
                      <a:lnTo>
                        <a:pt x="736600" y="701451"/>
                      </a:lnTo>
                      <a:lnTo>
                        <a:pt x="755650" y="704626"/>
                      </a:lnTo>
                      <a:lnTo>
                        <a:pt x="763588" y="660175"/>
                      </a:lnTo>
                      <a:close/>
                      <a:moveTo>
                        <a:pt x="1273176" y="587151"/>
                      </a:moveTo>
                      <a:lnTo>
                        <a:pt x="1262063" y="647476"/>
                      </a:lnTo>
                      <a:lnTo>
                        <a:pt x="1281113" y="652239"/>
                      </a:lnTo>
                      <a:lnTo>
                        <a:pt x="1292226" y="591913"/>
                      </a:lnTo>
                      <a:close/>
                      <a:moveTo>
                        <a:pt x="839415" y="572863"/>
                      </a:moveTo>
                      <a:cubicBezTo>
                        <a:pt x="820271" y="580434"/>
                        <a:pt x="804957" y="591791"/>
                        <a:pt x="785813" y="603148"/>
                      </a:cubicBezTo>
                      <a:lnTo>
                        <a:pt x="797299" y="622076"/>
                      </a:lnTo>
                      <a:cubicBezTo>
                        <a:pt x="812614" y="610719"/>
                        <a:pt x="831758" y="599362"/>
                        <a:pt x="849465" y="589425"/>
                      </a:cubicBezTo>
                      <a:close/>
                      <a:moveTo>
                        <a:pt x="936346" y="466501"/>
                      </a:moveTo>
                      <a:lnTo>
                        <a:pt x="928688" y="485300"/>
                      </a:lnTo>
                      <a:cubicBezTo>
                        <a:pt x="928688" y="485300"/>
                        <a:pt x="928688" y="485300"/>
                        <a:pt x="963146" y="504100"/>
                      </a:cubicBezTo>
                      <a:cubicBezTo>
                        <a:pt x="951660" y="511620"/>
                        <a:pt x="940174" y="515380"/>
                        <a:pt x="930124" y="524779"/>
                      </a:cubicBezTo>
                      <a:lnTo>
                        <a:pt x="940174" y="537939"/>
                      </a:lnTo>
                      <a:cubicBezTo>
                        <a:pt x="959318" y="530419"/>
                        <a:pt x="974633" y="519139"/>
                        <a:pt x="993298" y="510210"/>
                      </a:cubicBezTo>
                      <a:lnTo>
                        <a:pt x="989947" y="500340"/>
                      </a:lnTo>
                      <a:lnTo>
                        <a:pt x="992819" y="496110"/>
                      </a:lnTo>
                      <a:lnTo>
                        <a:pt x="986119" y="492820"/>
                      </a:lnTo>
                      <a:cubicBezTo>
                        <a:pt x="986119" y="492820"/>
                        <a:pt x="986119" y="492820"/>
                        <a:pt x="936346" y="466501"/>
                      </a:cubicBezTo>
                      <a:close/>
                      <a:moveTo>
                        <a:pt x="1303338" y="425226"/>
                      </a:moveTo>
                      <a:lnTo>
                        <a:pt x="1292225" y="485551"/>
                      </a:lnTo>
                      <a:lnTo>
                        <a:pt x="1311275" y="488726"/>
                      </a:lnTo>
                      <a:lnTo>
                        <a:pt x="1322388" y="428401"/>
                      </a:lnTo>
                      <a:close/>
                      <a:moveTo>
                        <a:pt x="1133756" y="420463"/>
                      </a:moveTo>
                      <a:cubicBezTo>
                        <a:pt x="1114612" y="428136"/>
                        <a:pt x="1095469" y="439645"/>
                        <a:pt x="1077761" y="449716"/>
                      </a:cubicBezTo>
                      <a:lnTo>
                        <a:pt x="1087811" y="466501"/>
                      </a:lnTo>
                      <a:cubicBezTo>
                        <a:pt x="1103126" y="458828"/>
                        <a:pt x="1122270" y="447318"/>
                        <a:pt x="1140456" y="437248"/>
                      </a:cubicBezTo>
                      <a:close/>
                      <a:moveTo>
                        <a:pt x="793751" y="387126"/>
                      </a:moveTo>
                      <a:lnTo>
                        <a:pt x="785813" y="406176"/>
                      </a:lnTo>
                      <a:lnTo>
                        <a:pt x="838201" y="436339"/>
                      </a:lnTo>
                      <a:lnTo>
                        <a:pt x="850901" y="417289"/>
                      </a:lnTo>
                      <a:close/>
                      <a:moveTo>
                        <a:pt x="1287816" y="356963"/>
                      </a:moveTo>
                      <a:cubicBezTo>
                        <a:pt x="1265062" y="364467"/>
                        <a:pt x="1246100" y="371972"/>
                        <a:pt x="1228086" y="381822"/>
                      </a:cubicBezTo>
                      <a:lnTo>
                        <a:pt x="1234723" y="398238"/>
                      </a:lnTo>
                      <a:cubicBezTo>
                        <a:pt x="1253685" y="390733"/>
                        <a:pt x="1272647" y="383229"/>
                        <a:pt x="1294453" y="373379"/>
                      </a:cubicBezTo>
                      <a:close/>
                      <a:moveTo>
                        <a:pt x="649288" y="307751"/>
                      </a:moveTo>
                      <a:lnTo>
                        <a:pt x="642938" y="322038"/>
                      </a:lnTo>
                      <a:lnTo>
                        <a:pt x="695326" y="352201"/>
                      </a:lnTo>
                      <a:lnTo>
                        <a:pt x="703263" y="337913"/>
                      </a:lnTo>
                      <a:close/>
                      <a:moveTo>
                        <a:pt x="1443391" y="302988"/>
                      </a:moveTo>
                      <a:cubicBezTo>
                        <a:pt x="1424429" y="310608"/>
                        <a:pt x="1405467" y="314418"/>
                        <a:pt x="1383661" y="324419"/>
                      </a:cubicBezTo>
                      <a:lnTo>
                        <a:pt x="1390298" y="341088"/>
                      </a:lnTo>
                      <a:cubicBezTo>
                        <a:pt x="1409260" y="333468"/>
                        <a:pt x="1428222" y="329658"/>
                        <a:pt x="1450028" y="319657"/>
                      </a:cubicBezTo>
                      <a:close/>
                      <a:moveTo>
                        <a:pt x="1420813" y="253776"/>
                      </a:moveTo>
                      <a:lnTo>
                        <a:pt x="1409700" y="269651"/>
                      </a:lnTo>
                      <a:lnTo>
                        <a:pt x="1457325" y="307751"/>
                      </a:lnTo>
                      <a:lnTo>
                        <a:pt x="1470025" y="291876"/>
                      </a:lnTo>
                      <a:close/>
                      <a:moveTo>
                        <a:pt x="1287463" y="152176"/>
                      </a:moveTo>
                      <a:lnTo>
                        <a:pt x="1276350" y="171226"/>
                      </a:lnTo>
                      <a:lnTo>
                        <a:pt x="1325563" y="209326"/>
                      </a:lnTo>
                      <a:lnTo>
                        <a:pt x="1336675" y="190276"/>
                      </a:lnTo>
                      <a:close/>
                      <a:moveTo>
                        <a:pt x="793751" y="102963"/>
                      </a:moveTo>
                      <a:lnTo>
                        <a:pt x="782638" y="117250"/>
                      </a:lnTo>
                      <a:lnTo>
                        <a:pt x="1193801" y="417288"/>
                      </a:lnTo>
                      <a:lnTo>
                        <a:pt x="1209676" y="398238"/>
                      </a:lnTo>
                      <a:close/>
                      <a:moveTo>
                        <a:pt x="1160463" y="53751"/>
                      </a:moveTo>
                      <a:lnTo>
                        <a:pt x="1147763" y="68039"/>
                      </a:lnTo>
                      <a:lnTo>
                        <a:pt x="1196976" y="106139"/>
                      </a:lnTo>
                      <a:lnTo>
                        <a:pt x="1209676" y="91851"/>
                      </a:lnTo>
                      <a:close/>
                      <a:moveTo>
                        <a:pt x="1108370" y="51"/>
                      </a:moveTo>
                      <a:cubicBezTo>
                        <a:pt x="1260695" y="2313"/>
                        <a:pt x="1414614" y="81114"/>
                        <a:pt x="1560562" y="272792"/>
                      </a:cubicBezTo>
                      <a:cubicBezTo>
                        <a:pt x="1553005" y="272792"/>
                        <a:pt x="1549226" y="272792"/>
                        <a:pt x="1541669" y="276579"/>
                      </a:cubicBezTo>
                      <a:cubicBezTo>
                        <a:pt x="1541669" y="276579"/>
                        <a:pt x="1541669" y="276579"/>
                        <a:pt x="1542614" y="278945"/>
                      </a:cubicBezTo>
                      <a:lnTo>
                        <a:pt x="1549226" y="295510"/>
                      </a:lnTo>
                      <a:cubicBezTo>
                        <a:pt x="1556783" y="291724"/>
                        <a:pt x="1564341" y="291724"/>
                        <a:pt x="1575676" y="287937"/>
                      </a:cubicBezTo>
                      <a:cubicBezTo>
                        <a:pt x="1583234" y="303082"/>
                        <a:pt x="1594569" y="318227"/>
                        <a:pt x="1602127" y="329586"/>
                      </a:cubicBezTo>
                      <a:cubicBezTo>
                        <a:pt x="1719263" y="609767"/>
                        <a:pt x="1636134" y="795293"/>
                        <a:pt x="1454761" y="920238"/>
                      </a:cubicBezTo>
                      <a:cubicBezTo>
                        <a:pt x="1454761" y="920238"/>
                        <a:pt x="1454761" y="920238"/>
                        <a:pt x="1568119" y="340945"/>
                      </a:cubicBezTo>
                      <a:cubicBezTo>
                        <a:pt x="1568119" y="340945"/>
                        <a:pt x="1568119" y="340945"/>
                        <a:pt x="1545448" y="337158"/>
                      </a:cubicBezTo>
                      <a:lnTo>
                        <a:pt x="1432090" y="935383"/>
                      </a:lnTo>
                      <a:cubicBezTo>
                        <a:pt x="1299839" y="1014894"/>
                        <a:pt x="1122244" y="1067901"/>
                        <a:pt x="937093" y="1101978"/>
                      </a:cubicBezTo>
                      <a:cubicBezTo>
                        <a:pt x="937093" y="1101978"/>
                        <a:pt x="937093" y="1101978"/>
                        <a:pt x="1050451" y="518898"/>
                      </a:cubicBezTo>
                      <a:cubicBezTo>
                        <a:pt x="1050451" y="518898"/>
                        <a:pt x="1050451" y="518898"/>
                        <a:pt x="1027779" y="515111"/>
                      </a:cubicBezTo>
                      <a:cubicBezTo>
                        <a:pt x="1027779" y="515111"/>
                        <a:pt x="1027779" y="515111"/>
                        <a:pt x="914421" y="1109550"/>
                      </a:cubicBezTo>
                      <a:cubicBezTo>
                        <a:pt x="835071" y="1120909"/>
                        <a:pt x="759499" y="1132267"/>
                        <a:pt x="680148" y="1139840"/>
                      </a:cubicBezTo>
                      <a:cubicBezTo>
                        <a:pt x="680148" y="1139840"/>
                        <a:pt x="680148" y="1139840"/>
                        <a:pt x="680148" y="1138420"/>
                      </a:cubicBezTo>
                      <a:lnTo>
                        <a:pt x="680148" y="1128481"/>
                      </a:lnTo>
                      <a:cubicBezTo>
                        <a:pt x="680148" y="1128481"/>
                        <a:pt x="680148" y="1128481"/>
                        <a:pt x="677786" y="1128481"/>
                      </a:cubicBezTo>
                      <a:lnTo>
                        <a:pt x="661255" y="1128481"/>
                      </a:lnTo>
                      <a:cubicBezTo>
                        <a:pt x="661255" y="1128481"/>
                        <a:pt x="661255" y="1128481"/>
                        <a:pt x="660783" y="1130374"/>
                      </a:cubicBezTo>
                      <a:lnTo>
                        <a:pt x="657477" y="1143626"/>
                      </a:lnTo>
                      <a:cubicBezTo>
                        <a:pt x="578126" y="1151199"/>
                        <a:pt x="498775" y="1158771"/>
                        <a:pt x="423203" y="1162557"/>
                      </a:cubicBezTo>
                      <a:cubicBezTo>
                        <a:pt x="423203" y="1162557"/>
                        <a:pt x="423203" y="1162557"/>
                        <a:pt x="491218" y="821796"/>
                      </a:cubicBezTo>
                      <a:cubicBezTo>
                        <a:pt x="491218" y="821796"/>
                        <a:pt x="491218" y="821796"/>
                        <a:pt x="488856" y="821323"/>
                      </a:cubicBezTo>
                      <a:lnTo>
                        <a:pt x="472325" y="818010"/>
                      </a:lnTo>
                      <a:cubicBezTo>
                        <a:pt x="472325" y="818010"/>
                        <a:pt x="472325" y="818010"/>
                        <a:pt x="400532" y="1162557"/>
                      </a:cubicBezTo>
                      <a:cubicBezTo>
                        <a:pt x="253166" y="1173916"/>
                        <a:pt x="117137" y="1173916"/>
                        <a:pt x="22672" y="1177702"/>
                      </a:cubicBezTo>
                      <a:lnTo>
                        <a:pt x="45343" y="1158771"/>
                      </a:lnTo>
                      <a:cubicBezTo>
                        <a:pt x="45343" y="1158771"/>
                        <a:pt x="45343" y="1158771"/>
                        <a:pt x="43454" y="1156878"/>
                      </a:cubicBezTo>
                      <a:lnTo>
                        <a:pt x="30229" y="1143626"/>
                      </a:lnTo>
                      <a:cubicBezTo>
                        <a:pt x="18893" y="1154985"/>
                        <a:pt x="7557" y="1162557"/>
                        <a:pt x="0" y="1170130"/>
                      </a:cubicBezTo>
                      <a:cubicBezTo>
                        <a:pt x="22672" y="1109550"/>
                        <a:pt x="52900" y="1037612"/>
                        <a:pt x="90686" y="958101"/>
                      </a:cubicBezTo>
                      <a:cubicBezTo>
                        <a:pt x="90686" y="958101"/>
                        <a:pt x="90686" y="958101"/>
                        <a:pt x="241830" y="1022467"/>
                      </a:cubicBezTo>
                      <a:cubicBezTo>
                        <a:pt x="241830" y="1022467"/>
                        <a:pt x="241830" y="1022467"/>
                        <a:pt x="242775" y="1020100"/>
                      </a:cubicBezTo>
                      <a:lnTo>
                        <a:pt x="249388" y="1003536"/>
                      </a:lnTo>
                      <a:cubicBezTo>
                        <a:pt x="249388" y="1003536"/>
                        <a:pt x="249388" y="1003536"/>
                        <a:pt x="98244" y="939170"/>
                      </a:cubicBezTo>
                      <a:cubicBezTo>
                        <a:pt x="170037" y="795293"/>
                        <a:pt x="272059" y="628698"/>
                        <a:pt x="392974" y="473463"/>
                      </a:cubicBezTo>
                      <a:cubicBezTo>
                        <a:pt x="392974" y="473463"/>
                        <a:pt x="392974" y="473463"/>
                        <a:pt x="683927" y="662775"/>
                      </a:cubicBezTo>
                      <a:cubicBezTo>
                        <a:pt x="668812" y="674133"/>
                        <a:pt x="657477" y="681706"/>
                        <a:pt x="646141" y="689278"/>
                      </a:cubicBezTo>
                      <a:cubicBezTo>
                        <a:pt x="646141" y="689278"/>
                        <a:pt x="646141" y="689278"/>
                        <a:pt x="647558" y="691171"/>
                      </a:cubicBezTo>
                      <a:lnTo>
                        <a:pt x="657477" y="704423"/>
                      </a:lnTo>
                      <a:cubicBezTo>
                        <a:pt x="672591" y="693064"/>
                        <a:pt x="691484" y="685492"/>
                        <a:pt x="706598" y="674133"/>
                      </a:cubicBezTo>
                      <a:cubicBezTo>
                        <a:pt x="706598" y="674133"/>
                        <a:pt x="706598" y="674133"/>
                        <a:pt x="706126" y="673187"/>
                      </a:cubicBezTo>
                      <a:lnTo>
                        <a:pt x="702820" y="666561"/>
                      </a:lnTo>
                      <a:cubicBezTo>
                        <a:pt x="702820" y="666561"/>
                        <a:pt x="702820" y="666561"/>
                        <a:pt x="703764" y="665141"/>
                      </a:cubicBezTo>
                      <a:lnTo>
                        <a:pt x="710377" y="655202"/>
                      </a:lnTo>
                      <a:cubicBezTo>
                        <a:pt x="710377" y="655202"/>
                        <a:pt x="710377" y="655202"/>
                        <a:pt x="404310" y="458318"/>
                      </a:cubicBezTo>
                      <a:cubicBezTo>
                        <a:pt x="605049" y="205114"/>
                        <a:pt x="854495" y="-3721"/>
                        <a:pt x="1108370" y="51"/>
                      </a:cubicBez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22" name="Полилиния 5"/>
                <p:cNvSpPr>
                  <a:spLocks/>
                </p:cNvSpPr>
                <p:nvPr/>
              </p:nvSpPr>
              <p:spPr bwMode="auto">
                <a:xfrm rot="10163464" flipH="1" flipV="1">
                  <a:off x="5030273" y="5370082"/>
                  <a:ext cx="904573" cy="7984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6400" h="1177702">
                      <a:moveTo>
                        <a:pt x="158552" y="1038001"/>
                      </a:moveTo>
                      <a:cubicBezTo>
                        <a:pt x="139700" y="1053241"/>
                        <a:pt x="124619" y="1064671"/>
                        <a:pt x="109538" y="1076101"/>
                      </a:cubicBezTo>
                      <a:lnTo>
                        <a:pt x="124619" y="1095151"/>
                      </a:lnTo>
                      <a:cubicBezTo>
                        <a:pt x="139700" y="1079911"/>
                        <a:pt x="154782" y="1068481"/>
                        <a:pt x="169863" y="1053241"/>
                      </a:cubicBezTo>
                      <a:close/>
                      <a:moveTo>
                        <a:pt x="687388" y="966563"/>
                      </a:moveTo>
                      <a:lnTo>
                        <a:pt x="681038" y="1026888"/>
                      </a:lnTo>
                      <a:lnTo>
                        <a:pt x="698501" y="1030063"/>
                      </a:lnTo>
                      <a:lnTo>
                        <a:pt x="711201" y="966563"/>
                      </a:lnTo>
                      <a:close/>
                      <a:moveTo>
                        <a:pt x="287898" y="936401"/>
                      </a:moveTo>
                      <a:cubicBezTo>
                        <a:pt x="272583" y="951369"/>
                        <a:pt x="257269" y="962595"/>
                        <a:pt x="240039" y="975692"/>
                      </a:cubicBezTo>
                      <a:lnTo>
                        <a:pt x="253440" y="988789"/>
                      </a:lnTo>
                      <a:cubicBezTo>
                        <a:pt x="268755" y="977563"/>
                        <a:pt x="284070" y="966337"/>
                        <a:pt x="301299" y="949498"/>
                      </a:cubicBezTo>
                      <a:close/>
                      <a:moveTo>
                        <a:pt x="1216026" y="912588"/>
                      </a:moveTo>
                      <a:lnTo>
                        <a:pt x="1204913" y="974501"/>
                      </a:lnTo>
                      <a:lnTo>
                        <a:pt x="1223963" y="977676"/>
                      </a:lnTo>
                      <a:lnTo>
                        <a:pt x="1235076" y="917351"/>
                      </a:lnTo>
                      <a:close/>
                      <a:moveTo>
                        <a:pt x="356177" y="830038"/>
                      </a:moveTo>
                      <a:cubicBezTo>
                        <a:pt x="356177" y="830038"/>
                        <a:pt x="356177" y="830038"/>
                        <a:pt x="352425" y="852660"/>
                      </a:cubicBezTo>
                      <a:cubicBezTo>
                        <a:pt x="352425" y="852660"/>
                        <a:pt x="352425" y="852660"/>
                        <a:pt x="386196" y="863971"/>
                      </a:cubicBezTo>
                      <a:cubicBezTo>
                        <a:pt x="382443" y="867741"/>
                        <a:pt x="378691" y="871512"/>
                        <a:pt x="373063" y="877167"/>
                      </a:cubicBezTo>
                      <a:lnTo>
                        <a:pt x="386196" y="890363"/>
                      </a:lnTo>
                      <a:cubicBezTo>
                        <a:pt x="401205" y="879052"/>
                        <a:pt x="416214" y="867741"/>
                        <a:pt x="433568" y="854074"/>
                      </a:cubicBezTo>
                      <a:lnTo>
                        <a:pt x="423718" y="837579"/>
                      </a:lnTo>
                      <a:cubicBezTo>
                        <a:pt x="416214" y="841349"/>
                        <a:pt x="412461" y="845119"/>
                        <a:pt x="408709" y="848890"/>
                      </a:cubicBezTo>
                      <a:cubicBezTo>
                        <a:pt x="408709" y="848890"/>
                        <a:pt x="408709" y="848890"/>
                        <a:pt x="356177" y="830038"/>
                      </a:cubicBezTo>
                      <a:close/>
                      <a:moveTo>
                        <a:pt x="717551" y="803051"/>
                      </a:moveTo>
                      <a:lnTo>
                        <a:pt x="706438" y="863377"/>
                      </a:lnTo>
                      <a:lnTo>
                        <a:pt x="725488" y="868139"/>
                      </a:lnTo>
                      <a:lnTo>
                        <a:pt x="736601" y="807814"/>
                      </a:lnTo>
                      <a:close/>
                      <a:moveTo>
                        <a:pt x="200025" y="777651"/>
                      </a:moveTo>
                      <a:lnTo>
                        <a:pt x="193675" y="796701"/>
                      </a:lnTo>
                      <a:lnTo>
                        <a:pt x="254000" y="818926"/>
                      </a:lnTo>
                      <a:lnTo>
                        <a:pt x="260350" y="799876"/>
                      </a:lnTo>
                      <a:close/>
                      <a:moveTo>
                        <a:pt x="1243013" y="750663"/>
                      </a:moveTo>
                      <a:lnTo>
                        <a:pt x="1231900" y="810988"/>
                      </a:lnTo>
                      <a:lnTo>
                        <a:pt x="1254125" y="814163"/>
                      </a:lnTo>
                      <a:lnTo>
                        <a:pt x="1265238" y="753838"/>
                      </a:lnTo>
                      <a:close/>
                      <a:moveTo>
                        <a:pt x="560015" y="747488"/>
                      </a:moveTo>
                      <a:cubicBezTo>
                        <a:pt x="540871" y="758845"/>
                        <a:pt x="525557" y="770202"/>
                        <a:pt x="507849" y="783451"/>
                      </a:cubicBezTo>
                      <a:lnTo>
                        <a:pt x="517899" y="796701"/>
                      </a:lnTo>
                      <a:cubicBezTo>
                        <a:pt x="537043" y="785344"/>
                        <a:pt x="552358" y="773987"/>
                        <a:pt x="570065" y="760738"/>
                      </a:cubicBezTo>
                      <a:close/>
                      <a:moveTo>
                        <a:pt x="744538" y="655413"/>
                      </a:moveTo>
                      <a:lnTo>
                        <a:pt x="736600" y="701451"/>
                      </a:lnTo>
                      <a:lnTo>
                        <a:pt x="755650" y="704626"/>
                      </a:lnTo>
                      <a:lnTo>
                        <a:pt x="763588" y="660175"/>
                      </a:lnTo>
                      <a:close/>
                      <a:moveTo>
                        <a:pt x="1273176" y="587151"/>
                      </a:moveTo>
                      <a:lnTo>
                        <a:pt x="1262063" y="647476"/>
                      </a:lnTo>
                      <a:lnTo>
                        <a:pt x="1281113" y="652239"/>
                      </a:lnTo>
                      <a:lnTo>
                        <a:pt x="1292226" y="591913"/>
                      </a:lnTo>
                      <a:close/>
                      <a:moveTo>
                        <a:pt x="839415" y="572863"/>
                      </a:moveTo>
                      <a:cubicBezTo>
                        <a:pt x="820271" y="580434"/>
                        <a:pt x="804957" y="591791"/>
                        <a:pt x="785813" y="603148"/>
                      </a:cubicBezTo>
                      <a:lnTo>
                        <a:pt x="797299" y="622076"/>
                      </a:lnTo>
                      <a:cubicBezTo>
                        <a:pt x="812614" y="610719"/>
                        <a:pt x="831758" y="599362"/>
                        <a:pt x="849465" y="589425"/>
                      </a:cubicBezTo>
                      <a:close/>
                      <a:moveTo>
                        <a:pt x="936346" y="466501"/>
                      </a:moveTo>
                      <a:lnTo>
                        <a:pt x="928688" y="485300"/>
                      </a:lnTo>
                      <a:cubicBezTo>
                        <a:pt x="928688" y="485300"/>
                        <a:pt x="928688" y="485300"/>
                        <a:pt x="963146" y="504100"/>
                      </a:cubicBezTo>
                      <a:cubicBezTo>
                        <a:pt x="951660" y="511620"/>
                        <a:pt x="940174" y="515380"/>
                        <a:pt x="930124" y="524779"/>
                      </a:cubicBezTo>
                      <a:lnTo>
                        <a:pt x="940174" y="537939"/>
                      </a:lnTo>
                      <a:cubicBezTo>
                        <a:pt x="959318" y="530419"/>
                        <a:pt x="974633" y="519139"/>
                        <a:pt x="993298" y="510210"/>
                      </a:cubicBezTo>
                      <a:lnTo>
                        <a:pt x="989947" y="500340"/>
                      </a:lnTo>
                      <a:lnTo>
                        <a:pt x="992819" y="496110"/>
                      </a:lnTo>
                      <a:lnTo>
                        <a:pt x="986119" y="492820"/>
                      </a:lnTo>
                      <a:cubicBezTo>
                        <a:pt x="986119" y="492820"/>
                        <a:pt x="986119" y="492820"/>
                        <a:pt x="936346" y="466501"/>
                      </a:cubicBezTo>
                      <a:close/>
                      <a:moveTo>
                        <a:pt x="1303338" y="425226"/>
                      </a:moveTo>
                      <a:lnTo>
                        <a:pt x="1292225" y="485551"/>
                      </a:lnTo>
                      <a:lnTo>
                        <a:pt x="1311275" y="488726"/>
                      </a:lnTo>
                      <a:lnTo>
                        <a:pt x="1322388" y="428401"/>
                      </a:lnTo>
                      <a:close/>
                      <a:moveTo>
                        <a:pt x="1133756" y="420463"/>
                      </a:moveTo>
                      <a:cubicBezTo>
                        <a:pt x="1114612" y="428136"/>
                        <a:pt x="1095469" y="439645"/>
                        <a:pt x="1077761" y="449716"/>
                      </a:cubicBezTo>
                      <a:lnTo>
                        <a:pt x="1087811" y="466501"/>
                      </a:lnTo>
                      <a:cubicBezTo>
                        <a:pt x="1103126" y="458828"/>
                        <a:pt x="1122270" y="447318"/>
                        <a:pt x="1140456" y="437248"/>
                      </a:cubicBezTo>
                      <a:close/>
                      <a:moveTo>
                        <a:pt x="793751" y="387126"/>
                      </a:moveTo>
                      <a:lnTo>
                        <a:pt x="785813" y="406176"/>
                      </a:lnTo>
                      <a:lnTo>
                        <a:pt x="838201" y="436339"/>
                      </a:lnTo>
                      <a:lnTo>
                        <a:pt x="850901" y="417289"/>
                      </a:lnTo>
                      <a:close/>
                      <a:moveTo>
                        <a:pt x="1287816" y="356963"/>
                      </a:moveTo>
                      <a:cubicBezTo>
                        <a:pt x="1265062" y="364467"/>
                        <a:pt x="1246100" y="371972"/>
                        <a:pt x="1228086" y="381822"/>
                      </a:cubicBezTo>
                      <a:lnTo>
                        <a:pt x="1234723" y="398238"/>
                      </a:lnTo>
                      <a:cubicBezTo>
                        <a:pt x="1253685" y="390733"/>
                        <a:pt x="1272647" y="383229"/>
                        <a:pt x="1294453" y="373379"/>
                      </a:cubicBezTo>
                      <a:close/>
                      <a:moveTo>
                        <a:pt x="649288" y="307751"/>
                      </a:moveTo>
                      <a:lnTo>
                        <a:pt x="642938" y="322038"/>
                      </a:lnTo>
                      <a:lnTo>
                        <a:pt x="695326" y="352201"/>
                      </a:lnTo>
                      <a:lnTo>
                        <a:pt x="703263" y="337913"/>
                      </a:lnTo>
                      <a:close/>
                      <a:moveTo>
                        <a:pt x="1443391" y="302988"/>
                      </a:moveTo>
                      <a:cubicBezTo>
                        <a:pt x="1424429" y="310608"/>
                        <a:pt x="1405467" y="314418"/>
                        <a:pt x="1383661" y="324419"/>
                      </a:cubicBezTo>
                      <a:lnTo>
                        <a:pt x="1390298" y="341088"/>
                      </a:lnTo>
                      <a:cubicBezTo>
                        <a:pt x="1409260" y="333468"/>
                        <a:pt x="1428222" y="329658"/>
                        <a:pt x="1450028" y="319657"/>
                      </a:cubicBezTo>
                      <a:close/>
                      <a:moveTo>
                        <a:pt x="1420813" y="253776"/>
                      </a:moveTo>
                      <a:lnTo>
                        <a:pt x="1409700" y="269651"/>
                      </a:lnTo>
                      <a:lnTo>
                        <a:pt x="1457325" y="307751"/>
                      </a:lnTo>
                      <a:lnTo>
                        <a:pt x="1470025" y="291876"/>
                      </a:lnTo>
                      <a:close/>
                      <a:moveTo>
                        <a:pt x="1287463" y="152176"/>
                      </a:moveTo>
                      <a:lnTo>
                        <a:pt x="1276350" y="171226"/>
                      </a:lnTo>
                      <a:lnTo>
                        <a:pt x="1325563" y="209326"/>
                      </a:lnTo>
                      <a:lnTo>
                        <a:pt x="1336675" y="190276"/>
                      </a:lnTo>
                      <a:close/>
                      <a:moveTo>
                        <a:pt x="793751" y="102963"/>
                      </a:moveTo>
                      <a:lnTo>
                        <a:pt x="782638" y="117250"/>
                      </a:lnTo>
                      <a:lnTo>
                        <a:pt x="1193801" y="417288"/>
                      </a:lnTo>
                      <a:lnTo>
                        <a:pt x="1209676" y="398238"/>
                      </a:lnTo>
                      <a:close/>
                      <a:moveTo>
                        <a:pt x="1160463" y="53751"/>
                      </a:moveTo>
                      <a:lnTo>
                        <a:pt x="1147763" y="68039"/>
                      </a:lnTo>
                      <a:lnTo>
                        <a:pt x="1196976" y="106139"/>
                      </a:lnTo>
                      <a:lnTo>
                        <a:pt x="1209676" y="91851"/>
                      </a:lnTo>
                      <a:close/>
                      <a:moveTo>
                        <a:pt x="1108370" y="51"/>
                      </a:moveTo>
                      <a:cubicBezTo>
                        <a:pt x="1260695" y="2313"/>
                        <a:pt x="1414614" y="81114"/>
                        <a:pt x="1560562" y="272792"/>
                      </a:cubicBezTo>
                      <a:cubicBezTo>
                        <a:pt x="1553005" y="272792"/>
                        <a:pt x="1549226" y="272792"/>
                        <a:pt x="1541669" y="276579"/>
                      </a:cubicBezTo>
                      <a:cubicBezTo>
                        <a:pt x="1541669" y="276579"/>
                        <a:pt x="1541669" y="276579"/>
                        <a:pt x="1542614" y="278945"/>
                      </a:cubicBezTo>
                      <a:lnTo>
                        <a:pt x="1549226" y="295510"/>
                      </a:lnTo>
                      <a:cubicBezTo>
                        <a:pt x="1556783" y="291724"/>
                        <a:pt x="1564341" y="291724"/>
                        <a:pt x="1575676" y="287937"/>
                      </a:cubicBezTo>
                      <a:cubicBezTo>
                        <a:pt x="1583234" y="303082"/>
                        <a:pt x="1594569" y="318227"/>
                        <a:pt x="1602127" y="329586"/>
                      </a:cubicBezTo>
                      <a:cubicBezTo>
                        <a:pt x="1719263" y="609767"/>
                        <a:pt x="1636134" y="795293"/>
                        <a:pt x="1454761" y="920238"/>
                      </a:cubicBezTo>
                      <a:cubicBezTo>
                        <a:pt x="1454761" y="920238"/>
                        <a:pt x="1454761" y="920238"/>
                        <a:pt x="1568119" y="340945"/>
                      </a:cubicBezTo>
                      <a:cubicBezTo>
                        <a:pt x="1568119" y="340945"/>
                        <a:pt x="1568119" y="340945"/>
                        <a:pt x="1545448" y="337158"/>
                      </a:cubicBezTo>
                      <a:lnTo>
                        <a:pt x="1432090" y="935383"/>
                      </a:lnTo>
                      <a:cubicBezTo>
                        <a:pt x="1299839" y="1014894"/>
                        <a:pt x="1122244" y="1067901"/>
                        <a:pt x="937093" y="1101978"/>
                      </a:cubicBezTo>
                      <a:cubicBezTo>
                        <a:pt x="937093" y="1101978"/>
                        <a:pt x="937093" y="1101978"/>
                        <a:pt x="1050451" y="518898"/>
                      </a:cubicBezTo>
                      <a:cubicBezTo>
                        <a:pt x="1050451" y="518898"/>
                        <a:pt x="1050451" y="518898"/>
                        <a:pt x="1027779" y="515111"/>
                      </a:cubicBezTo>
                      <a:cubicBezTo>
                        <a:pt x="1027779" y="515111"/>
                        <a:pt x="1027779" y="515111"/>
                        <a:pt x="914421" y="1109550"/>
                      </a:cubicBezTo>
                      <a:cubicBezTo>
                        <a:pt x="835071" y="1120909"/>
                        <a:pt x="759499" y="1132267"/>
                        <a:pt x="680148" y="1139840"/>
                      </a:cubicBezTo>
                      <a:cubicBezTo>
                        <a:pt x="680148" y="1139840"/>
                        <a:pt x="680148" y="1139840"/>
                        <a:pt x="680148" y="1138420"/>
                      </a:cubicBezTo>
                      <a:lnTo>
                        <a:pt x="680148" y="1128481"/>
                      </a:lnTo>
                      <a:cubicBezTo>
                        <a:pt x="680148" y="1128481"/>
                        <a:pt x="680148" y="1128481"/>
                        <a:pt x="677786" y="1128481"/>
                      </a:cubicBezTo>
                      <a:lnTo>
                        <a:pt x="661255" y="1128481"/>
                      </a:lnTo>
                      <a:cubicBezTo>
                        <a:pt x="661255" y="1128481"/>
                        <a:pt x="661255" y="1128481"/>
                        <a:pt x="660783" y="1130374"/>
                      </a:cubicBezTo>
                      <a:lnTo>
                        <a:pt x="657477" y="1143626"/>
                      </a:lnTo>
                      <a:cubicBezTo>
                        <a:pt x="578126" y="1151199"/>
                        <a:pt x="498775" y="1158771"/>
                        <a:pt x="423203" y="1162557"/>
                      </a:cubicBezTo>
                      <a:cubicBezTo>
                        <a:pt x="423203" y="1162557"/>
                        <a:pt x="423203" y="1162557"/>
                        <a:pt x="491218" y="821796"/>
                      </a:cubicBezTo>
                      <a:cubicBezTo>
                        <a:pt x="491218" y="821796"/>
                        <a:pt x="491218" y="821796"/>
                        <a:pt x="488856" y="821323"/>
                      </a:cubicBezTo>
                      <a:lnTo>
                        <a:pt x="472325" y="818010"/>
                      </a:lnTo>
                      <a:cubicBezTo>
                        <a:pt x="472325" y="818010"/>
                        <a:pt x="472325" y="818010"/>
                        <a:pt x="400532" y="1162557"/>
                      </a:cubicBezTo>
                      <a:cubicBezTo>
                        <a:pt x="253166" y="1173916"/>
                        <a:pt x="117137" y="1173916"/>
                        <a:pt x="22672" y="1177702"/>
                      </a:cubicBezTo>
                      <a:lnTo>
                        <a:pt x="45343" y="1158771"/>
                      </a:lnTo>
                      <a:cubicBezTo>
                        <a:pt x="45343" y="1158771"/>
                        <a:pt x="45343" y="1158771"/>
                        <a:pt x="43454" y="1156878"/>
                      </a:cubicBezTo>
                      <a:lnTo>
                        <a:pt x="30229" y="1143626"/>
                      </a:lnTo>
                      <a:cubicBezTo>
                        <a:pt x="18893" y="1154985"/>
                        <a:pt x="7557" y="1162557"/>
                        <a:pt x="0" y="1170130"/>
                      </a:cubicBezTo>
                      <a:cubicBezTo>
                        <a:pt x="22672" y="1109550"/>
                        <a:pt x="52900" y="1037612"/>
                        <a:pt x="90686" y="958101"/>
                      </a:cubicBezTo>
                      <a:cubicBezTo>
                        <a:pt x="90686" y="958101"/>
                        <a:pt x="90686" y="958101"/>
                        <a:pt x="241830" y="1022467"/>
                      </a:cubicBezTo>
                      <a:cubicBezTo>
                        <a:pt x="241830" y="1022467"/>
                        <a:pt x="241830" y="1022467"/>
                        <a:pt x="242775" y="1020100"/>
                      </a:cubicBezTo>
                      <a:lnTo>
                        <a:pt x="249388" y="1003536"/>
                      </a:lnTo>
                      <a:cubicBezTo>
                        <a:pt x="249388" y="1003536"/>
                        <a:pt x="249388" y="1003536"/>
                        <a:pt x="98244" y="939170"/>
                      </a:cubicBezTo>
                      <a:cubicBezTo>
                        <a:pt x="170037" y="795293"/>
                        <a:pt x="272059" y="628698"/>
                        <a:pt x="392974" y="473463"/>
                      </a:cubicBezTo>
                      <a:cubicBezTo>
                        <a:pt x="392974" y="473463"/>
                        <a:pt x="392974" y="473463"/>
                        <a:pt x="683927" y="662775"/>
                      </a:cubicBezTo>
                      <a:cubicBezTo>
                        <a:pt x="668812" y="674133"/>
                        <a:pt x="657477" y="681706"/>
                        <a:pt x="646141" y="689278"/>
                      </a:cubicBezTo>
                      <a:cubicBezTo>
                        <a:pt x="646141" y="689278"/>
                        <a:pt x="646141" y="689278"/>
                        <a:pt x="647558" y="691171"/>
                      </a:cubicBezTo>
                      <a:lnTo>
                        <a:pt x="657477" y="704423"/>
                      </a:lnTo>
                      <a:cubicBezTo>
                        <a:pt x="672591" y="693064"/>
                        <a:pt x="691484" y="685492"/>
                        <a:pt x="706598" y="674133"/>
                      </a:cubicBezTo>
                      <a:cubicBezTo>
                        <a:pt x="706598" y="674133"/>
                        <a:pt x="706598" y="674133"/>
                        <a:pt x="706126" y="673187"/>
                      </a:cubicBezTo>
                      <a:lnTo>
                        <a:pt x="702820" y="666561"/>
                      </a:lnTo>
                      <a:cubicBezTo>
                        <a:pt x="702820" y="666561"/>
                        <a:pt x="702820" y="666561"/>
                        <a:pt x="703764" y="665141"/>
                      </a:cubicBezTo>
                      <a:lnTo>
                        <a:pt x="710377" y="655202"/>
                      </a:lnTo>
                      <a:cubicBezTo>
                        <a:pt x="710377" y="655202"/>
                        <a:pt x="710377" y="655202"/>
                        <a:pt x="404310" y="458318"/>
                      </a:cubicBezTo>
                      <a:cubicBezTo>
                        <a:pt x="605049" y="205114"/>
                        <a:pt x="854495" y="-3721"/>
                        <a:pt x="1108370" y="51"/>
                      </a:cubicBez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23" name="Полилиния 5"/>
                <p:cNvSpPr>
                  <a:spLocks/>
                </p:cNvSpPr>
                <p:nvPr/>
              </p:nvSpPr>
              <p:spPr bwMode="auto">
                <a:xfrm rot="11893978" flipV="1">
                  <a:off x="2519044" y="5335236"/>
                  <a:ext cx="1221589" cy="8681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6400" h="1177702">
                      <a:moveTo>
                        <a:pt x="158552" y="1038001"/>
                      </a:moveTo>
                      <a:cubicBezTo>
                        <a:pt x="139700" y="1053241"/>
                        <a:pt x="124619" y="1064671"/>
                        <a:pt x="109538" y="1076101"/>
                      </a:cubicBezTo>
                      <a:lnTo>
                        <a:pt x="124619" y="1095151"/>
                      </a:lnTo>
                      <a:cubicBezTo>
                        <a:pt x="139700" y="1079911"/>
                        <a:pt x="154782" y="1068481"/>
                        <a:pt x="169863" y="1053241"/>
                      </a:cubicBezTo>
                      <a:close/>
                      <a:moveTo>
                        <a:pt x="687388" y="966563"/>
                      </a:moveTo>
                      <a:lnTo>
                        <a:pt x="681038" y="1026888"/>
                      </a:lnTo>
                      <a:lnTo>
                        <a:pt x="698501" y="1030063"/>
                      </a:lnTo>
                      <a:lnTo>
                        <a:pt x="711201" y="966563"/>
                      </a:lnTo>
                      <a:close/>
                      <a:moveTo>
                        <a:pt x="287898" y="936401"/>
                      </a:moveTo>
                      <a:cubicBezTo>
                        <a:pt x="272583" y="951369"/>
                        <a:pt x="257269" y="962595"/>
                        <a:pt x="240039" y="975692"/>
                      </a:cubicBezTo>
                      <a:lnTo>
                        <a:pt x="253440" y="988789"/>
                      </a:lnTo>
                      <a:cubicBezTo>
                        <a:pt x="268755" y="977563"/>
                        <a:pt x="284070" y="966337"/>
                        <a:pt x="301299" y="949498"/>
                      </a:cubicBezTo>
                      <a:close/>
                      <a:moveTo>
                        <a:pt x="1216026" y="912588"/>
                      </a:moveTo>
                      <a:lnTo>
                        <a:pt x="1204913" y="974501"/>
                      </a:lnTo>
                      <a:lnTo>
                        <a:pt x="1223963" y="977676"/>
                      </a:lnTo>
                      <a:lnTo>
                        <a:pt x="1235076" y="917351"/>
                      </a:lnTo>
                      <a:close/>
                      <a:moveTo>
                        <a:pt x="356177" y="830038"/>
                      </a:moveTo>
                      <a:cubicBezTo>
                        <a:pt x="356177" y="830038"/>
                        <a:pt x="356177" y="830038"/>
                        <a:pt x="352425" y="852660"/>
                      </a:cubicBezTo>
                      <a:cubicBezTo>
                        <a:pt x="352425" y="852660"/>
                        <a:pt x="352425" y="852660"/>
                        <a:pt x="386196" y="863971"/>
                      </a:cubicBezTo>
                      <a:cubicBezTo>
                        <a:pt x="382443" y="867741"/>
                        <a:pt x="378691" y="871512"/>
                        <a:pt x="373063" y="877167"/>
                      </a:cubicBezTo>
                      <a:lnTo>
                        <a:pt x="386196" y="890363"/>
                      </a:lnTo>
                      <a:cubicBezTo>
                        <a:pt x="401205" y="879052"/>
                        <a:pt x="416214" y="867741"/>
                        <a:pt x="433568" y="854074"/>
                      </a:cubicBezTo>
                      <a:lnTo>
                        <a:pt x="423718" y="837579"/>
                      </a:lnTo>
                      <a:cubicBezTo>
                        <a:pt x="416214" y="841349"/>
                        <a:pt x="412461" y="845119"/>
                        <a:pt x="408709" y="848890"/>
                      </a:cubicBezTo>
                      <a:cubicBezTo>
                        <a:pt x="408709" y="848890"/>
                        <a:pt x="408709" y="848890"/>
                        <a:pt x="356177" y="830038"/>
                      </a:cubicBezTo>
                      <a:close/>
                      <a:moveTo>
                        <a:pt x="717551" y="803051"/>
                      </a:moveTo>
                      <a:lnTo>
                        <a:pt x="706438" y="863377"/>
                      </a:lnTo>
                      <a:lnTo>
                        <a:pt x="725488" y="868139"/>
                      </a:lnTo>
                      <a:lnTo>
                        <a:pt x="736601" y="807814"/>
                      </a:lnTo>
                      <a:close/>
                      <a:moveTo>
                        <a:pt x="200025" y="777651"/>
                      </a:moveTo>
                      <a:lnTo>
                        <a:pt x="193675" y="796701"/>
                      </a:lnTo>
                      <a:lnTo>
                        <a:pt x="254000" y="818926"/>
                      </a:lnTo>
                      <a:lnTo>
                        <a:pt x="260350" y="799876"/>
                      </a:lnTo>
                      <a:close/>
                      <a:moveTo>
                        <a:pt x="1243013" y="750663"/>
                      </a:moveTo>
                      <a:lnTo>
                        <a:pt x="1231900" y="810988"/>
                      </a:lnTo>
                      <a:lnTo>
                        <a:pt x="1254125" y="814163"/>
                      </a:lnTo>
                      <a:lnTo>
                        <a:pt x="1265238" y="753838"/>
                      </a:lnTo>
                      <a:close/>
                      <a:moveTo>
                        <a:pt x="560015" y="747488"/>
                      </a:moveTo>
                      <a:cubicBezTo>
                        <a:pt x="540871" y="758845"/>
                        <a:pt x="525557" y="770202"/>
                        <a:pt x="507849" y="783451"/>
                      </a:cubicBezTo>
                      <a:lnTo>
                        <a:pt x="517899" y="796701"/>
                      </a:lnTo>
                      <a:cubicBezTo>
                        <a:pt x="537043" y="785344"/>
                        <a:pt x="552358" y="773987"/>
                        <a:pt x="570065" y="760738"/>
                      </a:cubicBezTo>
                      <a:close/>
                      <a:moveTo>
                        <a:pt x="744538" y="655413"/>
                      </a:moveTo>
                      <a:lnTo>
                        <a:pt x="736600" y="701451"/>
                      </a:lnTo>
                      <a:lnTo>
                        <a:pt x="755650" y="704626"/>
                      </a:lnTo>
                      <a:lnTo>
                        <a:pt x="763588" y="660175"/>
                      </a:lnTo>
                      <a:close/>
                      <a:moveTo>
                        <a:pt x="1273176" y="587151"/>
                      </a:moveTo>
                      <a:lnTo>
                        <a:pt x="1262063" y="647476"/>
                      </a:lnTo>
                      <a:lnTo>
                        <a:pt x="1281113" y="652239"/>
                      </a:lnTo>
                      <a:lnTo>
                        <a:pt x="1292226" y="591913"/>
                      </a:lnTo>
                      <a:close/>
                      <a:moveTo>
                        <a:pt x="839415" y="572863"/>
                      </a:moveTo>
                      <a:cubicBezTo>
                        <a:pt x="820271" y="580434"/>
                        <a:pt x="804957" y="591791"/>
                        <a:pt x="785813" y="603148"/>
                      </a:cubicBezTo>
                      <a:lnTo>
                        <a:pt x="797299" y="622076"/>
                      </a:lnTo>
                      <a:cubicBezTo>
                        <a:pt x="812614" y="610719"/>
                        <a:pt x="831758" y="599362"/>
                        <a:pt x="849465" y="589425"/>
                      </a:cubicBezTo>
                      <a:close/>
                      <a:moveTo>
                        <a:pt x="936346" y="466501"/>
                      </a:moveTo>
                      <a:lnTo>
                        <a:pt x="928688" y="485300"/>
                      </a:lnTo>
                      <a:cubicBezTo>
                        <a:pt x="928688" y="485300"/>
                        <a:pt x="928688" y="485300"/>
                        <a:pt x="963146" y="504100"/>
                      </a:cubicBezTo>
                      <a:cubicBezTo>
                        <a:pt x="951660" y="511620"/>
                        <a:pt x="940174" y="515380"/>
                        <a:pt x="930124" y="524779"/>
                      </a:cubicBezTo>
                      <a:lnTo>
                        <a:pt x="940174" y="537939"/>
                      </a:lnTo>
                      <a:cubicBezTo>
                        <a:pt x="959318" y="530419"/>
                        <a:pt x="974633" y="519139"/>
                        <a:pt x="993298" y="510210"/>
                      </a:cubicBezTo>
                      <a:lnTo>
                        <a:pt x="989947" y="500340"/>
                      </a:lnTo>
                      <a:lnTo>
                        <a:pt x="992819" y="496110"/>
                      </a:lnTo>
                      <a:lnTo>
                        <a:pt x="986119" y="492820"/>
                      </a:lnTo>
                      <a:cubicBezTo>
                        <a:pt x="986119" y="492820"/>
                        <a:pt x="986119" y="492820"/>
                        <a:pt x="936346" y="466501"/>
                      </a:cubicBezTo>
                      <a:close/>
                      <a:moveTo>
                        <a:pt x="1303338" y="425226"/>
                      </a:moveTo>
                      <a:lnTo>
                        <a:pt x="1292225" y="485551"/>
                      </a:lnTo>
                      <a:lnTo>
                        <a:pt x="1311275" y="488726"/>
                      </a:lnTo>
                      <a:lnTo>
                        <a:pt x="1322388" y="428401"/>
                      </a:lnTo>
                      <a:close/>
                      <a:moveTo>
                        <a:pt x="1133756" y="420463"/>
                      </a:moveTo>
                      <a:cubicBezTo>
                        <a:pt x="1114612" y="428136"/>
                        <a:pt x="1095469" y="439645"/>
                        <a:pt x="1077761" y="449716"/>
                      </a:cubicBezTo>
                      <a:lnTo>
                        <a:pt x="1087811" y="466501"/>
                      </a:lnTo>
                      <a:cubicBezTo>
                        <a:pt x="1103126" y="458828"/>
                        <a:pt x="1122270" y="447318"/>
                        <a:pt x="1140456" y="437248"/>
                      </a:cubicBezTo>
                      <a:close/>
                      <a:moveTo>
                        <a:pt x="793751" y="387126"/>
                      </a:moveTo>
                      <a:lnTo>
                        <a:pt x="785813" y="406176"/>
                      </a:lnTo>
                      <a:lnTo>
                        <a:pt x="838201" y="436339"/>
                      </a:lnTo>
                      <a:lnTo>
                        <a:pt x="850901" y="417289"/>
                      </a:lnTo>
                      <a:close/>
                      <a:moveTo>
                        <a:pt x="1287816" y="356963"/>
                      </a:moveTo>
                      <a:cubicBezTo>
                        <a:pt x="1265062" y="364467"/>
                        <a:pt x="1246100" y="371972"/>
                        <a:pt x="1228086" y="381822"/>
                      </a:cubicBezTo>
                      <a:lnTo>
                        <a:pt x="1234723" y="398238"/>
                      </a:lnTo>
                      <a:cubicBezTo>
                        <a:pt x="1253685" y="390733"/>
                        <a:pt x="1272647" y="383229"/>
                        <a:pt x="1294453" y="373379"/>
                      </a:cubicBezTo>
                      <a:close/>
                      <a:moveTo>
                        <a:pt x="649288" y="307751"/>
                      </a:moveTo>
                      <a:lnTo>
                        <a:pt x="642938" y="322038"/>
                      </a:lnTo>
                      <a:lnTo>
                        <a:pt x="695326" y="352201"/>
                      </a:lnTo>
                      <a:lnTo>
                        <a:pt x="703263" y="337913"/>
                      </a:lnTo>
                      <a:close/>
                      <a:moveTo>
                        <a:pt x="1443391" y="302988"/>
                      </a:moveTo>
                      <a:cubicBezTo>
                        <a:pt x="1424429" y="310608"/>
                        <a:pt x="1405467" y="314418"/>
                        <a:pt x="1383661" y="324419"/>
                      </a:cubicBezTo>
                      <a:lnTo>
                        <a:pt x="1390298" y="341088"/>
                      </a:lnTo>
                      <a:cubicBezTo>
                        <a:pt x="1409260" y="333468"/>
                        <a:pt x="1428222" y="329658"/>
                        <a:pt x="1450028" y="319657"/>
                      </a:cubicBezTo>
                      <a:close/>
                      <a:moveTo>
                        <a:pt x="1420813" y="253776"/>
                      </a:moveTo>
                      <a:lnTo>
                        <a:pt x="1409700" y="269651"/>
                      </a:lnTo>
                      <a:lnTo>
                        <a:pt x="1457325" y="307751"/>
                      </a:lnTo>
                      <a:lnTo>
                        <a:pt x="1470025" y="291876"/>
                      </a:lnTo>
                      <a:close/>
                      <a:moveTo>
                        <a:pt x="1287463" y="152176"/>
                      </a:moveTo>
                      <a:lnTo>
                        <a:pt x="1276350" y="171226"/>
                      </a:lnTo>
                      <a:lnTo>
                        <a:pt x="1325563" y="209326"/>
                      </a:lnTo>
                      <a:lnTo>
                        <a:pt x="1336675" y="190276"/>
                      </a:lnTo>
                      <a:close/>
                      <a:moveTo>
                        <a:pt x="793751" y="102963"/>
                      </a:moveTo>
                      <a:lnTo>
                        <a:pt x="782638" y="117250"/>
                      </a:lnTo>
                      <a:lnTo>
                        <a:pt x="1193801" y="417288"/>
                      </a:lnTo>
                      <a:lnTo>
                        <a:pt x="1209676" y="398238"/>
                      </a:lnTo>
                      <a:close/>
                      <a:moveTo>
                        <a:pt x="1160463" y="53751"/>
                      </a:moveTo>
                      <a:lnTo>
                        <a:pt x="1147763" y="68039"/>
                      </a:lnTo>
                      <a:lnTo>
                        <a:pt x="1196976" y="106139"/>
                      </a:lnTo>
                      <a:lnTo>
                        <a:pt x="1209676" y="91851"/>
                      </a:lnTo>
                      <a:close/>
                      <a:moveTo>
                        <a:pt x="1108370" y="51"/>
                      </a:moveTo>
                      <a:cubicBezTo>
                        <a:pt x="1260695" y="2313"/>
                        <a:pt x="1414614" y="81114"/>
                        <a:pt x="1560562" y="272792"/>
                      </a:cubicBezTo>
                      <a:cubicBezTo>
                        <a:pt x="1553005" y="272792"/>
                        <a:pt x="1549226" y="272792"/>
                        <a:pt x="1541669" y="276579"/>
                      </a:cubicBezTo>
                      <a:cubicBezTo>
                        <a:pt x="1541669" y="276579"/>
                        <a:pt x="1541669" y="276579"/>
                        <a:pt x="1542614" y="278945"/>
                      </a:cubicBezTo>
                      <a:lnTo>
                        <a:pt x="1549226" y="295510"/>
                      </a:lnTo>
                      <a:cubicBezTo>
                        <a:pt x="1556783" y="291724"/>
                        <a:pt x="1564341" y="291724"/>
                        <a:pt x="1575676" y="287937"/>
                      </a:cubicBezTo>
                      <a:cubicBezTo>
                        <a:pt x="1583234" y="303082"/>
                        <a:pt x="1594569" y="318227"/>
                        <a:pt x="1602127" y="329586"/>
                      </a:cubicBezTo>
                      <a:cubicBezTo>
                        <a:pt x="1719263" y="609767"/>
                        <a:pt x="1636134" y="795293"/>
                        <a:pt x="1454761" y="920238"/>
                      </a:cubicBezTo>
                      <a:cubicBezTo>
                        <a:pt x="1454761" y="920238"/>
                        <a:pt x="1454761" y="920238"/>
                        <a:pt x="1568119" y="340945"/>
                      </a:cubicBezTo>
                      <a:cubicBezTo>
                        <a:pt x="1568119" y="340945"/>
                        <a:pt x="1568119" y="340945"/>
                        <a:pt x="1545448" y="337158"/>
                      </a:cubicBezTo>
                      <a:lnTo>
                        <a:pt x="1432090" y="935383"/>
                      </a:lnTo>
                      <a:cubicBezTo>
                        <a:pt x="1299839" y="1014894"/>
                        <a:pt x="1122244" y="1067901"/>
                        <a:pt x="937093" y="1101978"/>
                      </a:cubicBezTo>
                      <a:cubicBezTo>
                        <a:pt x="937093" y="1101978"/>
                        <a:pt x="937093" y="1101978"/>
                        <a:pt x="1050451" y="518898"/>
                      </a:cubicBezTo>
                      <a:cubicBezTo>
                        <a:pt x="1050451" y="518898"/>
                        <a:pt x="1050451" y="518898"/>
                        <a:pt x="1027779" y="515111"/>
                      </a:cubicBezTo>
                      <a:cubicBezTo>
                        <a:pt x="1027779" y="515111"/>
                        <a:pt x="1027779" y="515111"/>
                        <a:pt x="914421" y="1109550"/>
                      </a:cubicBezTo>
                      <a:cubicBezTo>
                        <a:pt x="835071" y="1120909"/>
                        <a:pt x="759499" y="1132267"/>
                        <a:pt x="680148" y="1139840"/>
                      </a:cubicBezTo>
                      <a:cubicBezTo>
                        <a:pt x="680148" y="1139840"/>
                        <a:pt x="680148" y="1139840"/>
                        <a:pt x="680148" y="1138420"/>
                      </a:cubicBezTo>
                      <a:lnTo>
                        <a:pt x="680148" y="1128481"/>
                      </a:lnTo>
                      <a:cubicBezTo>
                        <a:pt x="680148" y="1128481"/>
                        <a:pt x="680148" y="1128481"/>
                        <a:pt x="677786" y="1128481"/>
                      </a:cubicBezTo>
                      <a:lnTo>
                        <a:pt x="661255" y="1128481"/>
                      </a:lnTo>
                      <a:cubicBezTo>
                        <a:pt x="661255" y="1128481"/>
                        <a:pt x="661255" y="1128481"/>
                        <a:pt x="660783" y="1130374"/>
                      </a:cubicBezTo>
                      <a:lnTo>
                        <a:pt x="657477" y="1143626"/>
                      </a:lnTo>
                      <a:cubicBezTo>
                        <a:pt x="578126" y="1151199"/>
                        <a:pt x="498775" y="1158771"/>
                        <a:pt x="423203" y="1162557"/>
                      </a:cubicBezTo>
                      <a:cubicBezTo>
                        <a:pt x="423203" y="1162557"/>
                        <a:pt x="423203" y="1162557"/>
                        <a:pt x="491218" y="821796"/>
                      </a:cubicBezTo>
                      <a:cubicBezTo>
                        <a:pt x="491218" y="821796"/>
                        <a:pt x="491218" y="821796"/>
                        <a:pt x="488856" y="821323"/>
                      </a:cubicBezTo>
                      <a:lnTo>
                        <a:pt x="472325" y="818010"/>
                      </a:lnTo>
                      <a:cubicBezTo>
                        <a:pt x="472325" y="818010"/>
                        <a:pt x="472325" y="818010"/>
                        <a:pt x="400532" y="1162557"/>
                      </a:cubicBezTo>
                      <a:cubicBezTo>
                        <a:pt x="253166" y="1173916"/>
                        <a:pt x="117137" y="1173916"/>
                        <a:pt x="22672" y="1177702"/>
                      </a:cubicBezTo>
                      <a:lnTo>
                        <a:pt x="45343" y="1158771"/>
                      </a:lnTo>
                      <a:cubicBezTo>
                        <a:pt x="45343" y="1158771"/>
                        <a:pt x="45343" y="1158771"/>
                        <a:pt x="43454" y="1156878"/>
                      </a:cubicBezTo>
                      <a:lnTo>
                        <a:pt x="30229" y="1143626"/>
                      </a:lnTo>
                      <a:cubicBezTo>
                        <a:pt x="18893" y="1154985"/>
                        <a:pt x="7557" y="1162557"/>
                        <a:pt x="0" y="1170130"/>
                      </a:cubicBezTo>
                      <a:cubicBezTo>
                        <a:pt x="22672" y="1109550"/>
                        <a:pt x="52900" y="1037612"/>
                        <a:pt x="90686" y="958101"/>
                      </a:cubicBezTo>
                      <a:cubicBezTo>
                        <a:pt x="90686" y="958101"/>
                        <a:pt x="90686" y="958101"/>
                        <a:pt x="241830" y="1022467"/>
                      </a:cubicBezTo>
                      <a:cubicBezTo>
                        <a:pt x="241830" y="1022467"/>
                        <a:pt x="241830" y="1022467"/>
                        <a:pt x="242775" y="1020100"/>
                      </a:cubicBezTo>
                      <a:lnTo>
                        <a:pt x="249388" y="1003536"/>
                      </a:lnTo>
                      <a:cubicBezTo>
                        <a:pt x="249388" y="1003536"/>
                        <a:pt x="249388" y="1003536"/>
                        <a:pt x="98244" y="939170"/>
                      </a:cubicBezTo>
                      <a:cubicBezTo>
                        <a:pt x="170037" y="795293"/>
                        <a:pt x="272059" y="628698"/>
                        <a:pt x="392974" y="473463"/>
                      </a:cubicBezTo>
                      <a:cubicBezTo>
                        <a:pt x="392974" y="473463"/>
                        <a:pt x="392974" y="473463"/>
                        <a:pt x="683927" y="662775"/>
                      </a:cubicBezTo>
                      <a:cubicBezTo>
                        <a:pt x="668812" y="674133"/>
                        <a:pt x="657477" y="681706"/>
                        <a:pt x="646141" y="689278"/>
                      </a:cubicBezTo>
                      <a:cubicBezTo>
                        <a:pt x="646141" y="689278"/>
                        <a:pt x="646141" y="689278"/>
                        <a:pt x="647558" y="691171"/>
                      </a:cubicBezTo>
                      <a:lnTo>
                        <a:pt x="657477" y="704423"/>
                      </a:lnTo>
                      <a:cubicBezTo>
                        <a:pt x="672591" y="693064"/>
                        <a:pt x="691484" y="685492"/>
                        <a:pt x="706598" y="674133"/>
                      </a:cubicBezTo>
                      <a:cubicBezTo>
                        <a:pt x="706598" y="674133"/>
                        <a:pt x="706598" y="674133"/>
                        <a:pt x="706126" y="673187"/>
                      </a:cubicBezTo>
                      <a:lnTo>
                        <a:pt x="702820" y="666561"/>
                      </a:lnTo>
                      <a:cubicBezTo>
                        <a:pt x="702820" y="666561"/>
                        <a:pt x="702820" y="666561"/>
                        <a:pt x="703764" y="665141"/>
                      </a:cubicBezTo>
                      <a:lnTo>
                        <a:pt x="710377" y="655202"/>
                      </a:lnTo>
                      <a:cubicBezTo>
                        <a:pt x="710377" y="655202"/>
                        <a:pt x="710377" y="655202"/>
                        <a:pt x="404310" y="458318"/>
                      </a:cubicBezTo>
                      <a:cubicBezTo>
                        <a:pt x="605049" y="205114"/>
                        <a:pt x="854495" y="-3721"/>
                        <a:pt x="1108370" y="51"/>
                      </a:cubicBez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24" name="Полилиния 5"/>
                <p:cNvSpPr>
                  <a:spLocks/>
                </p:cNvSpPr>
                <p:nvPr/>
              </p:nvSpPr>
              <p:spPr bwMode="auto">
                <a:xfrm rot="13517811" flipH="1" flipV="1">
                  <a:off x="274775" y="2396371"/>
                  <a:ext cx="1089336" cy="7734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6400" h="1177702">
                      <a:moveTo>
                        <a:pt x="158552" y="1038001"/>
                      </a:moveTo>
                      <a:cubicBezTo>
                        <a:pt x="139700" y="1053241"/>
                        <a:pt x="124619" y="1064671"/>
                        <a:pt x="109538" y="1076101"/>
                      </a:cubicBezTo>
                      <a:lnTo>
                        <a:pt x="124619" y="1095151"/>
                      </a:lnTo>
                      <a:cubicBezTo>
                        <a:pt x="139700" y="1079911"/>
                        <a:pt x="154782" y="1068481"/>
                        <a:pt x="169863" y="1053241"/>
                      </a:cubicBezTo>
                      <a:close/>
                      <a:moveTo>
                        <a:pt x="687388" y="966563"/>
                      </a:moveTo>
                      <a:lnTo>
                        <a:pt x="681038" y="1026888"/>
                      </a:lnTo>
                      <a:lnTo>
                        <a:pt x="698501" y="1030063"/>
                      </a:lnTo>
                      <a:lnTo>
                        <a:pt x="711201" y="966563"/>
                      </a:lnTo>
                      <a:close/>
                      <a:moveTo>
                        <a:pt x="287898" y="936401"/>
                      </a:moveTo>
                      <a:cubicBezTo>
                        <a:pt x="272583" y="951369"/>
                        <a:pt x="257269" y="962595"/>
                        <a:pt x="240039" y="975692"/>
                      </a:cubicBezTo>
                      <a:lnTo>
                        <a:pt x="253440" y="988789"/>
                      </a:lnTo>
                      <a:cubicBezTo>
                        <a:pt x="268755" y="977563"/>
                        <a:pt x="284070" y="966337"/>
                        <a:pt x="301299" y="949498"/>
                      </a:cubicBezTo>
                      <a:close/>
                      <a:moveTo>
                        <a:pt x="1216026" y="912588"/>
                      </a:moveTo>
                      <a:lnTo>
                        <a:pt x="1204913" y="974501"/>
                      </a:lnTo>
                      <a:lnTo>
                        <a:pt x="1223963" y="977676"/>
                      </a:lnTo>
                      <a:lnTo>
                        <a:pt x="1235076" y="917351"/>
                      </a:lnTo>
                      <a:close/>
                      <a:moveTo>
                        <a:pt x="356177" y="830038"/>
                      </a:moveTo>
                      <a:cubicBezTo>
                        <a:pt x="356177" y="830038"/>
                        <a:pt x="356177" y="830038"/>
                        <a:pt x="352425" y="852660"/>
                      </a:cubicBezTo>
                      <a:cubicBezTo>
                        <a:pt x="352425" y="852660"/>
                        <a:pt x="352425" y="852660"/>
                        <a:pt x="386196" y="863971"/>
                      </a:cubicBezTo>
                      <a:cubicBezTo>
                        <a:pt x="382443" y="867741"/>
                        <a:pt x="378691" y="871512"/>
                        <a:pt x="373063" y="877167"/>
                      </a:cubicBezTo>
                      <a:lnTo>
                        <a:pt x="386196" y="890363"/>
                      </a:lnTo>
                      <a:cubicBezTo>
                        <a:pt x="401205" y="879052"/>
                        <a:pt x="416214" y="867741"/>
                        <a:pt x="433568" y="854074"/>
                      </a:cubicBezTo>
                      <a:lnTo>
                        <a:pt x="423718" y="837579"/>
                      </a:lnTo>
                      <a:cubicBezTo>
                        <a:pt x="416214" y="841349"/>
                        <a:pt x="412461" y="845119"/>
                        <a:pt x="408709" y="848890"/>
                      </a:cubicBezTo>
                      <a:cubicBezTo>
                        <a:pt x="408709" y="848890"/>
                        <a:pt x="408709" y="848890"/>
                        <a:pt x="356177" y="830038"/>
                      </a:cubicBezTo>
                      <a:close/>
                      <a:moveTo>
                        <a:pt x="717551" y="803051"/>
                      </a:moveTo>
                      <a:lnTo>
                        <a:pt x="706438" y="863377"/>
                      </a:lnTo>
                      <a:lnTo>
                        <a:pt x="725488" y="868139"/>
                      </a:lnTo>
                      <a:lnTo>
                        <a:pt x="736601" y="807814"/>
                      </a:lnTo>
                      <a:close/>
                      <a:moveTo>
                        <a:pt x="200025" y="777651"/>
                      </a:moveTo>
                      <a:lnTo>
                        <a:pt x="193675" y="796701"/>
                      </a:lnTo>
                      <a:lnTo>
                        <a:pt x="254000" y="818926"/>
                      </a:lnTo>
                      <a:lnTo>
                        <a:pt x="260350" y="799876"/>
                      </a:lnTo>
                      <a:close/>
                      <a:moveTo>
                        <a:pt x="1243013" y="750663"/>
                      </a:moveTo>
                      <a:lnTo>
                        <a:pt x="1231900" y="810988"/>
                      </a:lnTo>
                      <a:lnTo>
                        <a:pt x="1254125" y="814163"/>
                      </a:lnTo>
                      <a:lnTo>
                        <a:pt x="1265238" y="753838"/>
                      </a:lnTo>
                      <a:close/>
                      <a:moveTo>
                        <a:pt x="560015" y="747488"/>
                      </a:moveTo>
                      <a:cubicBezTo>
                        <a:pt x="540871" y="758845"/>
                        <a:pt x="525557" y="770202"/>
                        <a:pt x="507849" y="783451"/>
                      </a:cubicBezTo>
                      <a:lnTo>
                        <a:pt x="517899" y="796701"/>
                      </a:lnTo>
                      <a:cubicBezTo>
                        <a:pt x="537043" y="785344"/>
                        <a:pt x="552358" y="773987"/>
                        <a:pt x="570065" y="760738"/>
                      </a:cubicBezTo>
                      <a:close/>
                      <a:moveTo>
                        <a:pt x="744538" y="655413"/>
                      </a:moveTo>
                      <a:lnTo>
                        <a:pt x="736600" y="701451"/>
                      </a:lnTo>
                      <a:lnTo>
                        <a:pt x="755650" y="704626"/>
                      </a:lnTo>
                      <a:lnTo>
                        <a:pt x="763588" y="660175"/>
                      </a:lnTo>
                      <a:close/>
                      <a:moveTo>
                        <a:pt x="1273176" y="587151"/>
                      </a:moveTo>
                      <a:lnTo>
                        <a:pt x="1262063" y="647476"/>
                      </a:lnTo>
                      <a:lnTo>
                        <a:pt x="1281113" y="652239"/>
                      </a:lnTo>
                      <a:lnTo>
                        <a:pt x="1292226" y="591913"/>
                      </a:lnTo>
                      <a:close/>
                      <a:moveTo>
                        <a:pt x="839415" y="572863"/>
                      </a:moveTo>
                      <a:cubicBezTo>
                        <a:pt x="820271" y="580434"/>
                        <a:pt x="804957" y="591791"/>
                        <a:pt x="785813" y="603148"/>
                      </a:cubicBezTo>
                      <a:lnTo>
                        <a:pt x="797299" y="622076"/>
                      </a:lnTo>
                      <a:cubicBezTo>
                        <a:pt x="812614" y="610719"/>
                        <a:pt x="831758" y="599362"/>
                        <a:pt x="849465" y="589425"/>
                      </a:cubicBezTo>
                      <a:close/>
                      <a:moveTo>
                        <a:pt x="936346" y="466501"/>
                      </a:moveTo>
                      <a:lnTo>
                        <a:pt x="928688" y="485300"/>
                      </a:lnTo>
                      <a:cubicBezTo>
                        <a:pt x="928688" y="485300"/>
                        <a:pt x="928688" y="485300"/>
                        <a:pt x="963146" y="504100"/>
                      </a:cubicBezTo>
                      <a:cubicBezTo>
                        <a:pt x="951660" y="511620"/>
                        <a:pt x="940174" y="515380"/>
                        <a:pt x="930124" y="524779"/>
                      </a:cubicBezTo>
                      <a:lnTo>
                        <a:pt x="940174" y="537939"/>
                      </a:lnTo>
                      <a:cubicBezTo>
                        <a:pt x="959318" y="530419"/>
                        <a:pt x="974633" y="519139"/>
                        <a:pt x="993298" y="510210"/>
                      </a:cubicBezTo>
                      <a:lnTo>
                        <a:pt x="989947" y="500340"/>
                      </a:lnTo>
                      <a:lnTo>
                        <a:pt x="992819" y="496110"/>
                      </a:lnTo>
                      <a:lnTo>
                        <a:pt x="986119" y="492820"/>
                      </a:lnTo>
                      <a:cubicBezTo>
                        <a:pt x="986119" y="492820"/>
                        <a:pt x="986119" y="492820"/>
                        <a:pt x="936346" y="466501"/>
                      </a:cubicBezTo>
                      <a:close/>
                      <a:moveTo>
                        <a:pt x="1303338" y="425226"/>
                      </a:moveTo>
                      <a:lnTo>
                        <a:pt x="1292225" y="485551"/>
                      </a:lnTo>
                      <a:lnTo>
                        <a:pt x="1311275" y="488726"/>
                      </a:lnTo>
                      <a:lnTo>
                        <a:pt x="1322388" y="428401"/>
                      </a:lnTo>
                      <a:close/>
                      <a:moveTo>
                        <a:pt x="1133756" y="420463"/>
                      </a:moveTo>
                      <a:cubicBezTo>
                        <a:pt x="1114612" y="428136"/>
                        <a:pt x="1095469" y="439645"/>
                        <a:pt x="1077761" y="449716"/>
                      </a:cubicBezTo>
                      <a:lnTo>
                        <a:pt x="1087811" y="466501"/>
                      </a:lnTo>
                      <a:cubicBezTo>
                        <a:pt x="1103126" y="458828"/>
                        <a:pt x="1122270" y="447318"/>
                        <a:pt x="1140456" y="437248"/>
                      </a:cubicBezTo>
                      <a:close/>
                      <a:moveTo>
                        <a:pt x="793751" y="387126"/>
                      </a:moveTo>
                      <a:lnTo>
                        <a:pt x="785813" y="406176"/>
                      </a:lnTo>
                      <a:lnTo>
                        <a:pt x="838201" y="436339"/>
                      </a:lnTo>
                      <a:lnTo>
                        <a:pt x="850901" y="417289"/>
                      </a:lnTo>
                      <a:close/>
                      <a:moveTo>
                        <a:pt x="1287816" y="356963"/>
                      </a:moveTo>
                      <a:cubicBezTo>
                        <a:pt x="1265062" y="364467"/>
                        <a:pt x="1246100" y="371972"/>
                        <a:pt x="1228086" y="381822"/>
                      </a:cubicBezTo>
                      <a:lnTo>
                        <a:pt x="1234723" y="398238"/>
                      </a:lnTo>
                      <a:cubicBezTo>
                        <a:pt x="1253685" y="390733"/>
                        <a:pt x="1272647" y="383229"/>
                        <a:pt x="1294453" y="373379"/>
                      </a:cubicBezTo>
                      <a:close/>
                      <a:moveTo>
                        <a:pt x="649288" y="307751"/>
                      </a:moveTo>
                      <a:lnTo>
                        <a:pt x="642938" y="322038"/>
                      </a:lnTo>
                      <a:lnTo>
                        <a:pt x="695326" y="352201"/>
                      </a:lnTo>
                      <a:lnTo>
                        <a:pt x="703263" y="337913"/>
                      </a:lnTo>
                      <a:close/>
                      <a:moveTo>
                        <a:pt x="1443391" y="302988"/>
                      </a:moveTo>
                      <a:cubicBezTo>
                        <a:pt x="1424429" y="310608"/>
                        <a:pt x="1405467" y="314418"/>
                        <a:pt x="1383661" y="324419"/>
                      </a:cubicBezTo>
                      <a:lnTo>
                        <a:pt x="1390298" y="341088"/>
                      </a:lnTo>
                      <a:cubicBezTo>
                        <a:pt x="1409260" y="333468"/>
                        <a:pt x="1428222" y="329658"/>
                        <a:pt x="1450028" y="319657"/>
                      </a:cubicBezTo>
                      <a:close/>
                      <a:moveTo>
                        <a:pt x="1420813" y="253776"/>
                      </a:moveTo>
                      <a:lnTo>
                        <a:pt x="1409700" y="269651"/>
                      </a:lnTo>
                      <a:lnTo>
                        <a:pt x="1457325" y="307751"/>
                      </a:lnTo>
                      <a:lnTo>
                        <a:pt x="1470025" y="291876"/>
                      </a:lnTo>
                      <a:close/>
                      <a:moveTo>
                        <a:pt x="1287463" y="152176"/>
                      </a:moveTo>
                      <a:lnTo>
                        <a:pt x="1276350" y="171226"/>
                      </a:lnTo>
                      <a:lnTo>
                        <a:pt x="1325563" y="209326"/>
                      </a:lnTo>
                      <a:lnTo>
                        <a:pt x="1336675" y="190276"/>
                      </a:lnTo>
                      <a:close/>
                      <a:moveTo>
                        <a:pt x="793751" y="102963"/>
                      </a:moveTo>
                      <a:lnTo>
                        <a:pt x="782638" y="117250"/>
                      </a:lnTo>
                      <a:lnTo>
                        <a:pt x="1193801" y="417288"/>
                      </a:lnTo>
                      <a:lnTo>
                        <a:pt x="1209676" y="398238"/>
                      </a:lnTo>
                      <a:close/>
                      <a:moveTo>
                        <a:pt x="1160463" y="53751"/>
                      </a:moveTo>
                      <a:lnTo>
                        <a:pt x="1147763" y="68039"/>
                      </a:lnTo>
                      <a:lnTo>
                        <a:pt x="1196976" y="106139"/>
                      </a:lnTo>
                      <a:lnTo>
                        <a:pt x="1209676" y="91851"/>
                      </a:lnTo>
                      <a:close/>
                      <a:moveTo>
                        <a:pt x="1108370" y="51"/>
                      </a:moveTo>
                      <a:cubicBezTo>
                        <a:pt x="1260695" y="2313"/>
                        <a:pt x="1414614" y="81114"/>
                        <a:pt x="1560562" y="272792"/>
                      </a:cubicBezTo>
                      <a:cubicBezTo>
                        <a:pt x="1553005" y="272792"/>
                        <a:pt x="1549226" y="272792"/>
                        <a:pt x="1541669" y="276579"/>
                      </a:cubicBezTo>
                      <a:cubicBezTo>
                        <a:pt x="1541669" y="276579"/>
                        <a:pt x="1541669" y="276579"/>
                        <a:pt x="1542614" y="278945"/>
                      </a:cubicBezTo>
                      <a:lnTo>
                        <a:pt x="1549226" y="295510"/>
                      </a:lnTo>
                      <a:cubicBezTo>
                        <a:pt x="1556783" y="291724"/>
                        <a:pt x="1564341" y="291724"/>
                        <a:pt x="1575676" y="287937"/>
                      </a:cubicBezTo>
                      <a:cubicBezTo>
                        <a:pt x="1583234" y="303082"/>
                        <a:pt x="1594569" y="318227"/>
                        <a:pt x="1602127" y="329586"/>
                      </a:cubicBezTo>
                      <a:cubicBezTo>
                        <a:pt x="1719263" y="609767"/>
                        <a:pt x="1636134" y="795293"/>
                        <a:pt x="1454761" y="920238"/>
                      </a:cubicBezTo>
                      <a:cubicBezTo>
                        <a:pt x="1454761" y="920238"/>
                        <a:pt x="1454761" y="920238"/>
                        <a:pt x="1568119" y="340945"/>
                      </a:cubicBezTo>
                      <a:cubicBezTo>
                        <a:pt x="1568119" y="340945"/>
                        <a:pt x="1568119" y="340945"/>
                        <a:pt x="1545448" y="337158"/>
                      </a:cubicBezTo>
                      <a:lnTo>
                        <a:pt x="1432090" y="935383"/>
                      </a:lnTo>
                      <a:cubicBezTo>
                        <a:pt x="1299839" y="1014894"/>
                        <a:pt x="1122244" y="1067901"/>
                        <a:pt x="937093" y="1101978"/>
                      </a:cubicBezTo>
                      <a:cubicBezTo>
                        <a:pt x="937093" y="1101978"/>
                        <a:pt x="937093" y="1101978"/>
                        <a:pt x="1050451" y="518898"/>
                      </a:cubicBezTo>
                      <a:cubicBezTo>
                        <a:pt x="1050451" y="518898"/>
                        <a:pt x="1050451" y="518898"/>
                        <a:pt x="1027779" y="515111"/>
                      </a:cubicBezTo>
                      <a:cubicBezTo>
                        <a:pt x="1027779" y="515111"/>
                        <a:pt x="1027779" y="515111"/>
                        <a:pt x="914421" y="1109550"/>
                      </a:cubicBezTo>
                      <a:cubicBezTo>
                        <a:pt x="835071" y="1120909"/>
                        <a:pt x="759499" y="1132267"/>
                        <a:pt x="680148" y="1139840"/>
                      </a:cubicBezTo>
                      <a:cubicBezTo>
                        <a:pt x="680148" y="1139840"/>
                        <a:pt x="680148" y="1139840"/>
                        <a:pt x="680148" y="1138420"/>
                      </a:cubicBezTo>
                      <a:lnTo>
                        <a:pt x="680148" y="1128481"/>
                      </a:lnTo>
                      <a:cubicBezTo>
                        <a:pt x="680148" y="1128481"/>
                        <a:pt x="680148" y="1128481"/>
                        <a:pt x="677786" y="1128481"/>
                      </a:cubicBezTo>
                      <a:lnTo>
                        <a:pt x="661255" y="1128481"/>
                      </a:lnTo>
                      <a:cubicBezTo>
                        <a:pt x="661255" y="1128481"/>
                        <a:pt x="661255" y="1128481"/>
                        <a:pt x="660783" y="1130374"/>
                      </a:cubicBezTo>
                      <a:lnTo>
                        <a:pt x="657477" y="1143626"/>
                      </a:lnTo>
                      <a:cubicBezTo>
                        <a:pt x="578126" y="1151199"/>
                        <a:pt x="498775" y="1158771"/>
                        <a:pt x="423203" y="1162557"/>
                      </a:cubicBezTo>
                      <a:cubicBezTo>
                        <a:pt x="423203" y="1162557"/>
                        <a:pt x="423203" y="1162557"/>
                        <a:pt x="491218" y="821796"/>
                      </a:cubicBezTo>
                      <a:cubicBezTo>
                        <a:pt x="491218" y="821796"/>
                        <a:pt x="491218" y="821796"/>
                        <a:pt x="488856" y="821323"/>
                      </a:cubicBezTo>
                      <a:lnTo>
                        <a:pt x="472325" y="818010"/>
                      </a:lnTo>
                      <a:cubicBezTo>
                        <a:pt x="472325" y="818010"/>
                        <a:pt x="472325" y="818010"/>
                        <a:pt x="400532" y="1162557"/>
                      </a:cubicBezTo>
                      <a:cubicBezTo>
                        <a:pt x="253166" y="1173916"/>
                        <a:pt x="117137" y="1173916"/>
                        <a:pt x="22672" y="1177702"/>
                      </a:cubicBezTo>
                      <a:lnTo>
                        <a:pt x="45343" y="1158771"/>
                      </a:lnTo>
                      <a:cubicBezTo>
                        <a:pt x="45343" y="1158771"/>
                        <a:pt x="45343" y="1158771"/>
                        <a:pt x="43454" y="1156878"/>
                      </a:cubicBezTo>
                      <a:lnTo>
                        <a:pt x="30229" y="1143626"/>
                      </a:lnTo>
                      <a:cubicBezTo>
                        <a:pt x="18893" y="1154985"/>
                        <a:pt x="7557" y="1162557"/>
                        <a:pt x="0" y="1170130"/>
                      </a:cubicBezTo>
                      <a:cubicBezTo>
                        <a:pt x="22672" y="1109550"/>
                        <a:pt x="52900" y="1037612"/>
                        <a:pt x="90686" y="958101"/>
                      </a:cubicBezTo>
                      <a:cubicBezTo>
                        <a:pt x="90686" y="958101"/>
                        <a:pt x="90686" y="958101"/>
                        <a:pt x="241830" y="1022467"/>
                      </a:cubicBezTo>
                      <a:cubicBezTo>
                        <a:pt x="241830" y="1022467"/>
                        <a:pt x="241830" y="1022467"/>
                        <a:pt x="242775" y="1020100"/>
                      </a:cubicBezTo>
                      <a:lnTo>
                        <a:pt x="249388" y="1003536"/>
                      </a:lnTo>
                      <a:cubicBezTo>
                        <a:pt x="249388" y="1003536"/>
                        <a:pt x="249388" y="1003536"/>
                        <a:pt x="98244" y="939170"/>
                      </a:cubicBezTo>
                      <a:cubicBezTo>
                        <a:pt x="170037" y="795293"/>
                        <a:pt x="272059" y="628698"/>
                        <a:pt x="392974" y="473463"/>
                      </a:cubicBezTo>
                      <a:cubicBezTo>
                        <a:pt x="392974" y="473463"/>
                        <a:pt x="392974" y="473463"/>
                        <a:pt x="683927" y="662775"/>
                      </a:cubicBezTo>
                      <a:cubicBezTo>
                        <a:pt x="668812" y="674133"/>
                        <a:pt x="657477" y="681706"/>
                        <a:pt x="646141" y="689278"/>
                      </a:cubicBezTo>
                      <a:cubicBezTo>
                        <a:pt x="646141" y="689278"/>
                        <a:pt x="646141" y="689278"/>
                        <a:pt x="647558" y="691171"/>
                      </a:cubicBezTo>
                      <a:lnTo>
                        <a:pt x="657477" y="704423"/>
                      </a:lnTo>
                      <a:cubicBezTo>
                        <a:pt x="672591" y="693064"/>
                        <a:pt x="691484" y="685492"/>
                        <a:pt x="706598" y="674133"/>
                      </a:cubicBezTo>
                      <a:cubicBezTo>
                        <a:pt x="706598" y="674133"/>
                        <a:pt x="706598" y="674133"/>
                        <a:pt x="706126" y="673187"/>
                      </a:cubicBezTo>
                      <a:lnTo>
                        <a:pt x="702820" y="666561"/>
                      </a:lnTo>
                      <a:cubicBezTo>
                        <a:pt x="702820" y="666561"/>
                        <a:pt x="702820" y="666561"/>
                        <a:pt x="703764" y="665141"/>
                      </a:cubicBezTo>
                      <a:lnTo>
                        <a:pt x="710377" y="655202"/>
                      </a:lnTo>
                      <a:cubicBezTo>
                        <a:pt x="710377" y="655202"/>
                        <a:pt x="710377" y="655202"/>
                        <a:pt x="404310" y="458318"/>
                      </a:cubicBezTo>
                      <a:cubicBezTo>
                        <a:pt x="605049" y="205114"/>
                        <a:pt x="854495" y="-3721"/>
                        <a:pt x="1108370" y="51"/>
                      </a:cubicBez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25" name="Полилиния 5"/>
                <p:cNvSpPr>
                  <a:spLocks/>
                </p:cNvSpPr>
                <p:nvPr/>
              </p:nvSpPr>
              <p:spPr bwMode="auto">
                <a:xfrm rot="18295897" flipH="1" flipV="1">
                  <a:off x="2023739" y="594939"/>
                  <a:ext cx="819654" cy="58257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6400" h="1177702">
                      <a:moveTo>
                        <a:pt x="158552" y="1038001"/>
                      </a:moveTo>
                      <a:cubicBezTo>
                        <a:pt x="139700" y="1053241"/>
                        <a:pt x="124619" y="1064671"/>
                        <a:pt x="109538" y="1076101"/>
                      </a:cubicBezTo>
                      <a:lnTo>
                        <a:pt x="124619" y="1095151"/>
                      </a:lnTo>
                      <a:cubicBezTo>
                        <a:pt x="139700" y="1079911"/>
                        <a:pt x="154782" y="1068481"/>
                        <a:pt x="169863" y="1053241"/>
                      </a:cubicBezTo>
                      <a:close/>
                      <a:moveTo>
                        <a:pt x="687388" y="966563"/>
                      </a:moveTo>
                      <a:lnTo>
                        <a:pt x="681038" y="1026888"/>
                      </a:lnTo>
                      <a:lnTo>
                        <a:pt x="698501" y="1030063"/>
                      </a:lnTo>
                      <a:lnTo>
                        <a:pt x="711201" y="966563"/>
                      </a:lnTo>
                      <a:close/>
                      <a:moveTo>
                        <a:pt x="287898" y="936401"/>
                      </a:moveTo>
                      <a:cubicBezTo>
                        <a:pt x="272583" y="951369"/>
                        <a:pt x="257269" y="962595"/>
                        <a:pt x="240039" y="975692"/>
                      </a:cubicBezTo>
                      <a:lnTo>
                        <a:pt x="253440" y="988789"/>
                      </a:lnTo>
                      <a:cubicBezTo>
                        <a:pt x="268755" y="977563"/>
                        <a:pt x="284070" y="966337"/>
                        <a:pt x="301299" y="949498"/>
                      </a:cubicBezTo>
                      <a:close/>
                      <a:moveTo>
                        <a:pt x="1216026" y="912588"/>
                      </a:moveTo>
                      <a:lnTo>
                        <a:pt x="1204913" y="974501"/>
                      </a:lnTo>
                      <a:lnTo>
                        <a:pt x="1223963" y="977676"/>
                      </a:lnTo>
                      <a:lnTo>
                        <a:pt x="1235076" y="917351"/>
                      </a:lnTo>
                      <a:close/>
                      <a:moveTo>
                        <a:pt x="356177" y="830038"/>
                      </a:moveTo>
                      <a:cubicBezTo>
                        <a:pt x="356177" y="830038"/>
                        <a:pt x="356177" y="830038"/>
                        <a:pt x="352425" y="852660"/>
                      </a:cubicBezTo>
                      <a:cubicBezTo>
                        <a:pt x="352425" y="852660"/>
                        <a:pt x="352425" y="852660"/>
                        <a:pt x="386196" y="863971"/>
                      </a:cubicBezTo>
                      <a:cubicBezTo>
                        <a:pt x="382443" y="867741"/>
                        <a:pt x="378691" y="871512"/>
                        <a:pt x="373063" y="877167"/>
                      </a:cubicBezTo>
                      <a:lnTo>
                        <a:pt x="386196" y="890363"/>
                      </a:lnTo>
                      <a:cubicBezTo>
                        <a:pt x="401205" y="879052"/>
                        <a:pt x="416214" y="867741"/>
                        <a:pt x="433568" y="854074"/>
                      </a:cubicBezTo>
                      <a:lnTo>
                        <a:pt x="423718" y="837579"/>
                      </a:lnTo>
                      <a:cubicBezTo>
                        <a:pt x="416214" y="841349"/>
                        <a:pt x="412461" y="845119"/>
                        <a:pt x="408709" y="848890"/>
                      </a:cubicBezTo>
                      <a:cubicBezTo>
                        <a:pt x="408709" y="848890"/>
                        <a:pt x="408709" y="848890"/>
                        <a:pt x="356177" y="830038"/>
                      </a:cubicBezTo>
                      <a:close/>
                      <a:moveTo>
                        <a:pt x="717551" y="803051"/>
                      </a:moveTo>
                      <a:lnTo>
                        <a:pt x="706438" y="863377"/>
                      </a:lnTo>
                      <a:lnTo>
                        <a:pt x="725488" y="868139"/>
                      </a:lnTo>
                      <a:lnTo>
                        <a:pt x="736601" y="807814"/>
                      </a:lnTo>
                      <a:close/>
                      <a:moveTo>
                        <a:pt x="200025" y="777651"/>
                      </a:moveTo>
                      <a:lnTo>
                        <a:pt x="193675" y="796701"/>
                      </a:lnTo>
                      <a:lnTo>
                        <a:pt x="254000" y="818926"/>
                      </a:lnTo>
                      <a:lnTo>
                        <a:pt x="260350" y="799876"/>
                      </a:lnTo>
                      <a:close/>
                      <a:moveTo>
                        <a:pt x="1243013" y="750663"/>
                      </a:moveTo>
                      <a:lnTo>
                        <a:pt x="1231900" y="810988"/>
                      </a:lnTo>
                      <a:lnTo>
                        <a:pt x="1254125" y="814163"/>
                      </a:lnTo>
                      <a:lnTo>
                        <a:pt x="1265238" y="753838"/>
                      </a:lnTo>
                      <a:close/>
                      <a:moveTo>
                        <a:pt x="560015" y="747488"/>
                      </a:moveTo>
                      <a:cubicBezTo>
                        <a:pt x="540871" y="758845"/>
                        <a:pt x="525557" y="770202"/>
                        <a:pt x="507849" y="783451"/>
                      </a:cubicBezTo>
                      <a:lnTo>
                        <a:pt x="517899" y="796701"/>
                      </a:lnTo>
                      <a:cubicBezTo>
                        <a:pt x="537043" y="785344"/>
                        <a:pt x="552358" y="773987"/>
                        <a:pt x="570065" y="760738"/>
                      </a:cubicBezTo>
                      <a:close/>
                      <a:moveTo>
                        <a:pt x="744538" y="655413"/>
                      </a:moveTo>
                      <a:lnTo>
                        <a:pt x="736600" y="701451"/>
                      </a:lnTo>
                      <a:lnTo>
                        <a:pt x="755650" y="704626"/>
                      </a:lnTo>
                      <a:lnTo>
                        <a:pt x="763588" y="660175"/>
                      </a:lnTo>
                      <a:close/>
                      <a:moveTo>
                        <a:pt x="1273176" y="587151"/>
                      </a:moveTo>
                      <a:lnTo>
                        <a:pt x="1262063" y="647476"/>
                      </a:lnTo>
                      <a:lnTo>
                        <a:pt x="1281113" y="652239"/>
                      </a:lnTo>
                      <a:lnTo>
                        <a:pt x="1292226" y="591913"/>
                      </a:lnTo>
                      <a:close/>
                      <a:moveTo>
                        <a:pt x="839415" y="572863"/>
                      </a:moveTo>
                      <a:cubicBezTo>
                        <a:pt x="820271" y="580434"/>
                        <a:pt x="804957" y="591791"/>
                        <a:pt x="785813" y="603148"/>
                      </a:cubicBezTo>
                      <a:lnTo>
                        <a:pt x="797299" y="622076"/>
                      </a:lnTo>
                      <a:cubicBezTo>
                        <a:pt x="812614" y="610719"/>
                        <a:pt x="831758" y="599362"/>
                        <a:pt x="849465" y="589425"/>
                      </a:cubicBezTo>
                      <a:close/>
                      <a:moveTo>
                        <a:pt x="936346" y="466501"/>
                      </a:moveTo>
                      <a:lnTo>
                        <a:pt x="928688" y="485300"/>
                      </a:lnTo>
                      <a:cubicBezTo>
                        <a:pt x="928688" y="485300"/>
                        <a:pt x="928688" y="485300"/>
                        <a:pt x="963146" y="504100"/>
                      </a:cubicBezTo>
                      <a:cubicBezTo>
                        <a:pt x="951660" y="511620"/>
                        <a:pt x="940174" y="515380"/>
                        <a:pt x="930124" y="524779"/>
                      </a:cubicBezTo>
                      <a:lnTo>
                        <a:pt x="940174" y="537939"/>
                      </a:lnTo>
                      <a:cubicBezTo>
                        <a:pt x="959318" y="530419"/>
                        <a:pt x="974633" y="519139"/>
                        <a:pt x="993298" y="510210"/>
                      </a:cubicBezTo>
                      <a:lnTo>
                        <a:pt x="989947" y="500340"/>
                      </a:lnTo>
                      <a:lnTo>
                        <a:pt x="992819" y="496110"/>
                      </a:lnTo>
                      <a:lnTo>
                        <a:pt x="986119" y="492820"/>
                      </a:lnTo>
                      <a:cubicBezTo>
                        <a:pt x="986119" y="492820"/>
                        <a:pt x="986119" y="492820"/>
                        <a:pt x="936346" y="466501"/>
                      </a:cubicBezTo>
                      <a:close/>
                      <a:moveTo>
                        <a:pt x="1303338" y="425226"/>
                      </a:moveTo>
                      <a:lnTo>
                        <a:pt x="1292225" y="485551"/>
                      </a:lnTo>
                      <a:lnTo>
                        <a:pt x="1311275" y="488726"/>
                      </a:lnTo>
                      <a:lnTo>
                        <a:pt x="1322388" y="428401"/>
                      </a:lnTo>
                      <a:close/>
                      <a:moveTo>
                        <a:pt x="1133756" y="420463"/>
                      </a:moveTo>
                      <a:cubicBezTo>
                        <a:pt x="1114612" y="428136"/>
                        <a:pt x="1095469" y="439645"/>
                        <a:pt x="1077761" y="449716"/>
                      </a:cubicBezTo>
                      <a:lnTo>
                        <a:pt x="1087811" y="466501"/>
                      </a:lnTo>
                      <a:cubicBezTo>
                        <a:pt x="1103126" y="458828"/>
                        <a:pt x="1122270" y="447318"/>
                        <a:pt x="1140456" y="437248"/>
                      </a:cubicBezTo>
                      <a:close/>
                      <a:moveTo>
                        <a:pt x="793751" y="387126"/>
                      </a:moveTo>
                      <a:lnTo>
                        <a:pt x="785813" y="406176"/>
                      </a:lnTo>
                      <a:lnTo>
                        <a:pt x="838201" y="436339"/>
                      </a:lnTo>
                      <a:lnTo>
                        <a:pt x="850901" y="417289"/>
                      </a:lnTo>
                      <a:close/>
                      <a:moveTo>
                        <a:pt x="1287816" y="356963"/>
                      </a:moveTo>
                      <a:cubicBezTo>
                        <a:pt x="1265062" y="364467"/>
                        <a:pt x="1246100" y="371972"/>
                        <a:pt x="1228086" y="381822"/>
                      </a:cubicBezTo>
                      <a:lnTo>
                        <a:pt x="1234723" y="398238"/>
                      </a:lnTo>
                      <a:cubicBezTo>
                        <a:pt x="1253685" y="390733"/>
                        <a:pt x="1272647" y="383229"/>
                        <a:pt x="1294453" y="373379"/>
                      </a:cubicBezTo>
                      <a:close/>
                      <a:moveTo>
                        <a:pt x="649288" y="307751"/>
                      </a:moveTo>
                      <a:lnTo>
                        <a:pt x="642938" y="322038"/>
                      </a:lnTo>
                      <a:lnTo>
                        <a:pt x="695326" y="352201"/>
                      </a:lnTo>
                      <a:lnTo>
                        <a:pt x="703263" y="337913"/>
                      </a:lnTo>
                      <a:close/>
                      <a:moveTo>
                        <a:pt x="1443391" y="302988"/>
                      </a:moveTo>
                      <a:cubicBezTo>
                        <a:pt x="1424429" y="310608"/>
                        <a:pt x="1405467" y="314418"/>
                        <a:pt x="1383661" y="324419"/>
                      </a:cubicBezTo>
                      <a:lnTo>
                        <a:pt x="1390298" y="341088"/>
                      </a:lnTo>
                      <a:cubicBezTo>
                        <a:pt x="1409260" y="333468"/>
                        <a:pt x="1428222" y="329658"/>
                        <a:pt x="1450028" y="319657"/>
                      </a:cubicBezTo>
                      <a:close/>
                      <a:moveTo>
                        <a:pt x="1420813" y="253776"/>
                      </a:moveTo>
                      <a:lnTo>
                        <a:pt x="1409700" y="269651"/>
                      </a:lnTo>
                      <a:lnTo>
                        <a:pt x="1457325" y="307751"/>
                      </a:lnTo>
                      <a:lnTo>
                        <a:pt x="1470025" y="291876"/>
                      </a:lnTo>
                      <a:close/>
                      <a:moveTo>
                        <a:pt x="1287463" y="152176"/>
                      </a:moveTo>
                      <a:lnTo>
                        <a:pt x="1276350" y="171226"/>
                      </a:lnTo>
                      <a:lnTo>
                        <a:pt x="1325563" y="209326"/>
                      </a:lnTo>
                      <a:lnTo>
                        <a:pt x="1336675" y="190276"/>
                      </a:lnTo>
                      <a:close/>
                      <a:moveTo>
                        <a:pt x="793751" y="102963"/>
                      </a:moveTo>
                      <a:lnTo>
                        <a:pt x="782638" y="117250"/>
                      </a:lnTo>
                      <a:lnTo>
                        <a:pt x="1193801" y="417288"/>
                      </a:lnTo>
                      <a:lnTo>
                        <a:pt x="1209676" y="398238"/>
                      </a:lnTo>
                      <a:close/>
                      <a:moveTo>
                        <a:pt x="1160463" y="53751"/>
                      </a:moveTo>
                      <a:lnTo>
                        <a:pt x="1147763" y="68039"/>
                      </a:lnTo>
                      <a:lnTo>
                        <a:pt x="1196976" y="106139"/>
                      </a:lnTo>
                      <a:lnTo>
                        <a:pt x="1209676" y="91851"/>
                      </a:lnTo>
                      <a:close/>
                      <a:moveTo>
                        <a:pt x="1108370" y="51"/>
                      </a:moveTo>
                      <a:cubicBezTo>
                        <a:pt x="1260695" y="2313"/>
                        <a:pt x="1414614" y="81114"/>
                        <a:pt x="1560562" y="272792"/>
                      </a:cubicBezTo>
                      <a:cubicBezTo>
                        <a:pt x="1553005" y="272792"/>
                        <a:pt x="1549226" y="272792"/>
                        <a:pt x="1541669" y="276579"/>
                      </a:cubicBezTo>
                      <a:cubicBezTo>
                        <a:pt x="1541669" y="276579"/>
                        <a:pt x="1541669" y="276579"/>
                        <a:pt x="1542614" y="278945"/>
                      </a:cubicBezTo>
                      <a:lnTo>
                        <a:pt x="1549226" y="295510"/>
                      </a:lnTo>
                      <a:cubicBezTo>
                        <a:pt x="1556783" y="291724"/>
                        <a:pt x="1564341" y="291724"/>
                        <a:pt x="1575676" y="287937"/>
                      </a:cubicBezTo>
                      <a:cubicBezTo>
                        <a:pt x="1583234" y="303082"/>
                        <a:pt x="1594569" y="318227"/>
                        <a:pt x="1602127" y="329586"/>
                      </a:cubicBezTo>
                      <a:cubicBezTo>
                        <a:pt x="1719263" y="609767"/>
                        <a:pt x="1636134" y="795293"/>
                        <a:pt x="1454761" y="920238"/>
                      </a:cubicBezTo>
                      <a:cubicBezTo>
                        <a:pt x="1454761" y="920238"/>
                        <a:pt x="1454761" y="920238"/>
                        <a:pt x="1568119" y="340945"/>
                      </a:cubicBezTo>
                      <a:cubicBezTo>
                        <a:pt x="1568119" y="340945"/>
                        <a:pt x="1568119" y="340945"/>
                        <a:pt x="1545448" y="337158"/>
                      </a:cubicBezTo>
                      <a:lnTo>
                        <a:pt x="1432090" y="935383"/>
                      </a:lnTo>
                      <a:cubicBezTo>
                        <a:pt x="1299839" y="1014894"/>
                        <a:pt x="1122244" y="1067901"/>
                        <a:pt x="937093" y="1101978"/>
                      </a:cubicBezTo>
                      <a:cubicBezTo>
                        <a:pt x="937093" y="1101978"/>
                        <a:pt x="937093" y="1101978"/>
                        <a:pt x="1050451" y="518898"/>
                      </a:cubicBezTo>
                      <a:cubicBezTo>
                        <a:pt x="1050451" y="518898"/>
                        <a:pt x="1050451" y="518898"/>
                        <a:pt x="1027779" y="515111"/>
                      </a:cubicBezTo>
                      <a:cubicBezTo>
                        <a:pt x="1027779" y="515111"/>
                        <a:pt x="1027779" y="515111"/>
                        <a:pt x="914421" y="1109550"/>
                      </a:cubicBezTo>
                      <a:cubicBezTo>
                        <a:pt x="835071" y="1120909"/>
                        <a:pt x="759499" y="1132267"/>
                        <a:pt x="680148" y="1139840"/>
                      </a:cubicBezTo>
                      <a:cubicBezTo>
                        <a:pt x="680148" y="1139840"/>
                        <a:pt x="680148" y="1139840"/>
                        <a:pt x="680148" y="1138420"/>
                      </a:cubicBezTo>
                      <a:lnTo>
                        <a:pt x="680148" y="1128481"/>
                      </a:lnTo>
                      <a:cubicBezTo>
                        <a:pt x="680148" y="1128481"/>
                        <a:pt x="680148" y="1128481"/>
                        <a:pt x="677786" y="1128481"/>
                      </a:cubicBezTo>
                      <a:lnTo>
                        <a:pt x="661255" y="1128481"/>
                      </a:lnTo>
                      <a:cubicBezTo>
                        <a:pt x="661255" y="1128481"/>
                        <a:pt x="661255" y="1128481"/>
                        <a:pt x="660783" y="1130374"/>
                      </a:cubicBezTo>
                      <a:lnTo>
                        <a:pt x="657477" y="1143626"/>
                      </a:lnTo>
                      <a:cubicBezTo>
                        <a:pt x="578126" y="1151199"/>
                        <a:pt x="498775" y="1158771"/>
                        <a:pt x="423203" y="1162557"/>
                      </a:cubicBezTo>
                      <a:cubicBezTo>
                        <a:pt x="423203" y="1162557"/>
                        <a:pt x="423203" y="1162557"/>
                        <a:pt x="491218" y="821796"/>
                      </a:cubicBezTo>
                      <a:cubicBezTo>
                        <a:pt x="491218" y="821796"/>
                        <a:pt x="491218" y="821796"/>
                        <a:pt x="488856" y="821323"/>
                      </a:cubicBezTo>
                      <a:lnTo>
                        <a:pt x="472325" y="818010"/>
                      </a:lnTo>
                      <a:cubicBezTo>
                        <a:pt x="472325" y="818010"/>
                        <a:pt x="472325" y="818010"/>
                        <a:pt x="400532" y="1162557"/>
                      </a:cubicBezTo>
                      <a:cubicBezTo>
                        <a:pt x="253166" y="1173916"/>
                        <a:pt x="117137" y="1173916"/>
                        <a:pt x="22672" y="1177702"/>
                      </a:cubicBezTo>
                      <a:lnTo>
                        <a:pt x="45343" y="1158771"/>
                      </a:lnTo>
                      <a:cubicBezTo>
                        <a:pt x="45343" y="1158771"/>
                        <a:pt x="45343" y="1158771"/>
                        <a:pt x="43454" y="1156878"/>
                      </a:cubicBezTo>
                      <a:lnTo>
                        <a:pt x="30229" y="1143626"/>
                      </a:lnTo>
                      <a:cubicBezTo>
                        <a:pt x="18893" y="1154985"/>
                        <a:pt x="7557" y="1162557"/>
                        <a:pt x="0" y="1170130"/>
                      </a:cubicBezTo>
                      <a:cubicBezTo>
                        <a:pt x="22672" y="1109550"/>
                        <a:pt x="52900" y="1037612"/>
                        <a:pt x="90686" y="958101"/>
                      </a:cubicBezTo>
                      <a:cubicBezTo>
                        <a:pt x="90686" y="958101"/>
                        <a:pt x="90686" y="958101"/>
                        <a:pt x="241830" y="1022467"/>
                      </a:cubicBezTo>
                      <a:cubicBezTo>
                        <a:pt x="241830" y="1022467"/>
                        <a:pt x="241830" y="1022467"/>
                        <a:pt x="242775" y="1020100"/>
                      </a:cubicBezTo>
                      <a:lnTo>
                        <a:pt x="249388" y="1003536"/>
                      </a:lnTo>
                      <a:cubicBezTo>
                        <a:pt x="249388" y="1003536"/>
                        <a:pt x="249388" y="1003536"/>
                        <a:pt x="98244" y="939170"/>
                      </a:cubicBezTo>
                      <a:cubicBezTo>
                        <a:pt x="170037" y="795293"/>
                        <a:pt x="272059" y="628698"/>
                        <a:pt x="392974" y="473463"/>
                      </a:cubicBezTo>
                      <a:cubicBezTo>
                        <a:pt x="392974" y="473463"/>
                        <a:pt x="392974" y="473463"/>
                        <a:pt x="683927" y="662775"/>
                      </a:cubicBezTo>
                      <a:cubicBezTo>
                        <a:pt x="668812" y="674133"/>
                        <a:pt x="657477" y="681706"/>
                        <a:pt x="646141" y="689278"/>
                      </a:cubicBezTo>
                      <a:cubicBezTo>
                        <a:pt x="646141" y="689278"/>
                        <a:pt x="646141" y="689278"/>
                        <a:pt x="647558" y="691171"/>
                      </a:cubicBezTo>
                      <a:lnTo>
                        <a:pt x="657477" y="704423"/>
                      </a:lnTo>
                      <a:cubicBezTo>
                        <a:pt x="672591" y="693064"/>
                        <a:pt x="691484" y="685492"/>
                        <a:pt x="706598" y="674133"/>
                      </a:cubicBezTo>
                      <a:cubicBezTo>
                        <a:pt x="706598" y="674133"/>
                        <a:pt x="706598" y="674133"/>
                        <a:pt x="706126" y="673187"/>
                      </a:cubicBezTo>
                      <a:lnTo>
                        <a:pt x="702820" y="666561"/>
                      </a:lnTo>
                      <a:cubicBezTo>
                        <a:pt x="702820" y="666561"/>
                        <a:pt x="702820" y="666561"/>
                        <a:pt x="703764" y="665141"/>
                      </a:cubicBezTo>
                      <a:lnTo>
                        <a:pt x="710377" y="655202"/>
                      </a:lnTo>
                      <a:cubicBezTo>
                        <a:pt x="710377" y="655202"/>
                        <a:pt x="710377" y="655202"/>
                        <a:pt x="404310" y="458318"/>
                      </a:cubicBezTo>
                      <a:cubicBezTo>
                        <a:pt x="605049" y="205114"/>
                        <a:pt x="854495" y="-3721"/>
                        <a:pt x="1108370" y="51"/>
                      </a:cubicBez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26" name="Полилиния 5"/>
                <p:cNvSpPr>
                  <a:spLocks/>
                </p:cNvSpPr>
                <p:nvPr/>
              </p:nvSpPr>
              <p:spPr bwMode="auto">
                <a:xfrm rot="14161704" flipH="1" flipV="1">
                  <a:off x="514840" y="1048388"/>
                  <a:ext cx="902983" cy="7983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6400" h="1177702">
                      <a:moveTo>
                        <a:pt x="158552" y="1038001"/>
                      </a:moveTo>
                      <a:cubicBezTo>
                        <a:pt x="139700" y="1053241"/>
                        <a:pt x="124619" y="1064671"/>
                        <a:pt x="109538" y="1076101"/>
                      </a:cubicBezTo>
                      <a:lnTo>
                        <a:pt x="124619" y="1095151"/>
                      </a:lnTo>
                      <a:cubicBezTo>
                        <a:pt x="139700" y="1079911"/>
                        <a:pt x="154782" y="1068481"/>
                        <a:pt x="169863" y="1053241"/>
                      </a:cubicBezTo>
                      <a:close/>
                      <a:moveTo>
                        <a:pt x="687388" y="966563"/>
                      </a:moveTo>
                      <a:lnTo>
                        <a:pt x="681038" y="1026888"/>
                      </a:lnTo>
                      <a:lnTo>
                        <a:pt x="698501" y="1030063"/>
                      </a:lnTo>
                      <a:lnTo>
                        <a:pt x="711201" y="966563"/>
                      </a:lnTo>
                      <a:close/>
                      <a:moveTo>
                        <a:pt x="287898" y="936401"/>
                      </a:moveTo>
                      <a:cubicBezTo>
                        <a:pt x="272583" y="951369"/>
                        <a:pt x="257269" y="962595"/>
                        <a:pt x="240039" y="975692"/>
                      </a:cubicBezTo>
                      <a:lnTo>
                        <a:pt x="253440" y="988789"/>
                      </a:lnTo>
                      <a:cubicBezTo>
                        <a:pt x="268755" y="977563"/>
                        <a:pt x="284070" y="966337"/>
                        <a:pt x="301299" y="949498"/>
                      </a:cubicBezTo>
                      <a:close/>
                      <a:moveTo>
                        <a:pt x="1216026" y="912588"/>
                      </a:moveTo>
                      <a:lnTo>
                        <a:pt x="1204913" y="974501"/>
                      </a:lnTo>
                      <a:lnTo>
                        <a:pt x="1223963" y="977676"/>
                      </a:lnTo>
                      <a:lnTo>
                        <a:pt x="1235076" y="917351"/>
                      </a:lnTo>
                      <a:close/>
                      <a:moveTo>
                        <a:pt x="356177" y="830038"/>
                      </a:moveTo>
                      <a:cubicBezTo>
                        <a:pt x="356177" y="830038"/>
                        <a:pt x="356177" y="830038"/>
                        <a:pt x="352425" y="852660"/>
                      </a:cubicBezTo>
                      <a:cubicBezTo>
                        <a:pt x="352425" y="852660"/>
                        <a:pt x="352425" y="852660"/>
                        <a:pt x="386196" y="863971"/>
                      </a:cubicBezTo>
                      <a:cubicBezTo>
                        <a:pt x="382443" y="867741"/>
                        <a:pt x="378691" y="871512"/>
                        <a:pt x="373063" y="877167"/>
                      </a:cubicBezTo>
                      <a:lnTo>
                        <a:pt x="386196" y="890363"/>
                      </a:lnTo>
                      <a:cubicBezTo>
                        <a:pt x="401205" y="879052"/>
                        <a:pt x="416214" y="867741"/>
                        <a:pt x="433568" y="854074"/>
                      </a:cubicBezTo>
                      <a:lnTo>
                        <a:pt x="423718" y="837579"/>
                      </a:lnTo>
                      <a:cubicBezTo>
                        <a:pt x="416214" y="841349"/>
                        <a:pt x="412461" y="845119"/>
                        <a:pt x="408709" y="848890"/>
                      </a:cubicBezTo>
                      <a:cubicBezTo>
                        <a:pt x="408709" y="848890"/>
                        <a:pt x="408709" y="848890"/>
                        <a:pt x="356177" y="830038"/>
                      </a:cubicBezTo>
                      <a:close/>
                      <a:moveTo>
                        <a:pt x="717551" y="803051"/>
                      </a:moveTo>
                      <a:lnTo>
                        <a:pt x="706438" y="863377"/>
                      </a:lnTo>
                      <a:lnTo>
                        <a:pt x="725488" y="868139"/>
                      </a:lnTo>
                      <a:lnTo>
                        <a:pt x="736601" y="807814"/>
                      </a:lnTo>
                      <a:close/>
                      <a:moveTo>
                        <a:pt x="200025" y="777651"/>
                      </a:moveTo>
                      <a:lnTo>
                        <a:pt x="193675" y="796701"/>
                      </a:lnTo>
                      <a:lnTo>
                        <a:pt x="254000" y="818926"/>
                      </a:lnTo>
                      <a:lnTo>
                        <a:pt x="260350" y="799876"/>
                      </a:lnTo>
                      <a:close/>
                      <a:moveTo>
                        <a:pt x="1243013" y="750663"/>
                      </a:moveTo>
                      <a:lnTo>
                        <a:pt x="1231900" y="810988"/>
                      </a:lnTo>
                      <a:lnTo>
                        <a:pt x="1254125" y="814163"/>
                      </a:lnTo>
                      <a:lnTo>
                        <a:pt x="1265238" y="753838"/>
                      </a:lnTo>
                      <a:close/>
                      <a:moveTo>
                        <a:pt x="560015" y="747488"/>
                      </a:moveTo>
                      <a:cubicBezTo>
                        <a:pt x="540871" y="758845"/>
                        <a:pt x="525557" y="770202"/>
                        <a:pt x="507849" y="783451"/>
                      </a:cubicBezTo>
                      <a:lnTo>
                        <a:pt x="517899" y="796701"/>
                      </a:lnTo>
                      <a:cubicBezTo>
                        <a:pt x="537043" y="785344"/>
                        <a:pt x="552358" y="773987"/>
                        <a:pt x="570065" y="760738"/>
                      </a:cubicBezTo>
                      <a:close/>
                      <a:moveTo>
                        <a:pt x="744538" y="655413"/>
                      </a:moveTo>
                      <a:lnTo>
                        <a:pt x="736600" y="701451"/>
                      </a:lnTo>
                      <a:lnTo>
                        <a:pt x="755650" y="704626"/>
                      </a:lnTo>
                      <a:lnTo>
                        <a:pt x="763588" y="660175"/>
                      </a:lnTo>
                      <a:close/>
                      <a:moveTo>
                        <a:pt x="1273176" y="587151"/>
                      </a:moveTo>
                      <a:lnTo>
                        <a:pt x="1262063" y="647476"/>
                      </a:lnTo>
                      <a:lnTo>
                        <a:pt x="1281113" y="652239"/>
                      </a:lnTo>
                      <a:lnTo>
                        <a:pt x="1292226" y="591913"/>
                      </a:lnTo>
                      <a:close/>
                      <a:moveTo>
                        <a:pt x="839415" y="572863"/>
                      </a:moveTo>
                      <a:cubicBezTo>
                        <a:pt x="820271" y="580434"/>
                        <a:pt x="804957" y="591791"/>
                        <a:pt x="785813" y="603148"/>
                      </a:cubicBezTo>
                      <a:lnTo>
                        <a:pt x="797299" y="622076"/>
                      </a:lnTo>
                      <a:cubicBezTo>
                        <a:pt x="812614" y="610719"/>
                        <a:pt x="831758" y="599362"/>
                        <a:pt x="849465" y="589425"/>
                      </a:cubicBezTo>
                      <a:close/>
                      <a:moveTo>
                        <a:pt x="936346" y="466501"/>
                      </a:moveTo>
                      <a:lnTo>
                        <a:pt x="928688" y="485300"/>
                      </a:lnTo>
                      <a:cubicBezTo>
                        <a:pt x="928688" y="485300"/>
                        <a:pt x="928688" y="485300"/>
                        <a:pt x="963146" y="504100"/>
                      </a:cubicBezTo>
                      <a:cubicBezTo>
                        <a:pt x="951660" y="511620"/>
                        <a:pt x="940174" y="515380"/>
                        <a:pt x="930124" y="524779"/>
                      </a:cubicBezTo>
                      <a:lnTo>
                        <a:pt x="940174" y="537939"/>
                      </a:lnTo>
                      <a:cubicBezTo>
                        <a:pt x="959318" y="530419"/>
                        <a:pt x="974633" y="519139"/>
                        <a:pt x="993298" y="510210"/>
                      </a:cubicBezTo>
                      <a:lnTo>
                        <a:pt x="989947" y="500340"/>
                      </a:lnTo>
                      <a:lnTo>
                        <a:pt x="992819" y="496110"/>
                      </a:lnTo>
                      <a:lnTo>
                        <a:pt x="986119" y="492820"/>
                      </a:lnTo>
                      <a:cubicBezTo>
                        <a:pt x="986119" y="492820"/>
                        <a:pt x="986119" y="492820"/>
                        <a:pt x="936346" y="466501"/>
                      </a:cubicBezTo>
                      <a:close/>
                      <a:moveTo>
                        <a:pt x="1303338" y="425226"/>
                      </a:moveTo>
                      <a:lnTo>
                        <a:pt x="1292225" y="485551"/>
                      </a:lnTo>
                      <a:lnTo>
                        <a:pt x="1311275" y="488726"/>
                      </a:lnTo>
                      <a:lnTo>
                        <a:pt x="1322388" y="428401"/>
                      </a:lnTo>
                      <a:close/>
                      <a:moveTo>
                        <a:pt x="1133756" y="420463"/>
                      </a:moveTo>
                      <a:cubicBezTo>
                        <a:pt x="1114612" y="428136"/>
                        <a:pt x="1095469" y="439645"/>
                        <a:pt x="1077761" y="449716"/>
                      </a:cubicBezTo>
                      <a:lnTo>
                        <a:pt x="1087811" y="466501"/>
                      </a:lnTo>
                      <a:cubicBezTo>
                        <a:pt x="1103126" y="458828"/>
                        <a:pt x="1122270" y="447318"/>
                        <a:pt x="1140456" y="437248"/>
                      </a:cubicBezTo>
                      <a:close/>
                      <a:moveTo>
                        <a:pt x="793751" y="387126"/>
                      </a:moveTo>
                      <a:lnTo>
                        <a:pt x="785813" y="406176"/>
                      </a:lnTo>
                      <a:lnTo>
                        <a:pt x="838201" y="436339"/>
                      </a:lnTo>
                      <a:lnTo>
                        <a:pt x="850901" y="417289"/>
                      </a:lnTo>
                      <a:close/>
                      <a:moveTo>
                        <a:pt x="1287816" y="356963"/>
                      </a:moveTo>
                      <a:cubicBezTo>
                        <a:pt x="1265062" y="364467"/>
                        <a:pt x="1246100" y="371972"/>
                        <a:pt x="1228086" y="381822"/>
                      </a:cubicBezTo>
                      <a:lnTo>
                        <a:pt x="1234723" y="398238"/>
                      </a:lnTo>
                      <a:cubicBezTo>
                        <a:pt x="1253685" y="390733"/>
                        <a:pt x="1272647" y="383229"/>
                        <a:pt x="1294453" y="373379"/>
                      </a:cubicBezTo>
                      <a:close/>
                      <a:moveTo>
                        <a:pt x="649288" y="307751"/>
                      </a:moveTo>
                      <a:lnTo>
                        <a:pt x="642938" y="322038"/>
                      </a:lnTo>
                      <a:lnTo>
                        <a:pt x="695326" y="352201"/>
                      </a:lnTo>
                      <a:lnTo>
                        <a:pt x="703263" y="337913"/>
                      </a:lnTo>
                      <a:close/>
                      <a:moveTo>
                        <a:pt x="1443391" y="302988"/>
                      </a:moveTo>
                      <a:cubicBezTo>
                        <a:pt x="1424429" y="310608"/>
                        <a:pt x="1405467" y="314418"/>
                        <a:pt x="1383661" y="324419"/>
                      </a:cubicBezTo>
                      <a:lnTo>
                        <a:pt x="1390298" y="341088"/>
                      </a:lnTo>
                      <a:cubicBezTo>
                        <a:pt x="1409260" y="333468"/>
                        <a:pt x="1428222" y="329658"/>
                        <a:pt x="1450028" y="319657"/>
                      </a:cubicBezTo>
                      <a:close/>
                      <a:moveTo>
                        <a:pt x="1420813" y="253776"/>
                      </a:moveTo>
                      <a:lnTo>
                        <a:pt x="1409700" y="269651"/>
                      </a:lnTo>
                      <a:lnTo>
                        <a:pt x="1457325" y="307751"/>
                      </a:lnTo>
                      <a:lnTo>
                        <a:pt x="1470025" y="291876"/>
                      </a:lnTo>
                      <a:close/>
                      <a:moveTo>
                        <a:pt x="1287463" y="152176"/>
                      </a:moveTo>
                      <a:lnTo>
                        <a:pt x="1276350" y="171226"/>
                      </a:lnTo>
                      <a:lnTo>
                        <a:pt x="1325563" y="209326"/>
                      </a:lnTo>
                      <a:lnTo>
                        <a:pt x="1336675" y="190276"/>
                      </a:lnTo>
                      <a:close/>
                      <a:moveTo>
                        <a:pt x="793751" y="102963"/>
                      </a:moveTo>
                      <a:lnTo>
                        <a:pt x="782638" y="117250"/>
                      </a:lnTo>
                      <a:lnTo>
                        <a:pt x="1193801" y="417288"/>
                      </a:lnTo>
                      <a:lnTo>
                        <a:pt x="1209676" y="398238"/>
                      </a:lnTo>
                      <a:close/>
                      <a:moveTo>
                        <a:pt x="1160463" y="53751"/>
                      </a:moveTo>
                      <a:lnTo>
                        <a:pt x="1147763" y="68039"/>
                      </a:lnTo>
                      <a:lnTo>
                        <a:pt x="1196976" y="106139"/>
                      </a:lnTo>
                      <a:lnTo>
                        <a:pt x="1209676" y="91851"/>
                      </a:lnTo>
                      <a:close/>
                      <a:moveTo>
                        <a:pt x="1108370" y="51"/>
                      </a:moveTo>
                      <a:cubicBezTo>
                        <a:pt x="1260695" y="2313"/>
                        <a:pt x="1414614" y="81114"/>
                        <a:pt x="1560562" y="272792"/>
                      </a:cubicBezTo>
                      <a:cubicBezTo>
                        <a:pt x="1553005" y="272792"/>
                        <a:pt x="1549226" y="272792"/>
                        <a:pt x="1541669" y="276579"/>
                      </a:cubicBezTo>
                      <a:cubicBezTo>
                        <a:pt x="1541669" y="276579"/>
                        <a:pt x="1541669" y="276579"/>
                        <a:pt x="1542614" y="278945"/>
                      </a:cubicBezTo>
                      <a:lnTo>
                        <a:pt x="1549226" y="295510"/>
                      </a:lnTo>
                      <a:cubicBezTo>
                        <a:pt x="1556783" y="291724"/>
                        <a:pt x="1564341" y="291724"/>
                        <a:pt x="1575676" y="287937"/>
                      </a:cubicBezTo>
                      <a:cubicBezTo>
                        <a:pt x="1583234" y="303082"/>
                        <a:pt x="1594569" y="318227"/>
                        <a:pt x="1602127" y="329586"/>
                      </a:cubicBezTo>
                      <a:cubicBezTo>
                        <a:pt x="1719263" y="609767"/>
                        <a:pt x="1636134" y="795293"/>
                        <a:pt x="1454761" y="920238"/>
                      </a:cubicBezTo>
                      <a:cubicBezTo>
                        <a:pt x="1454761" y="920238"/>
                        <a:pt x="1454761" y="920238"/>
                        <a:pt x="1568119" y="340945"/>
                      </a:cubicBezTo>
                      <a:cubicBezTo>
                        <a:pt x="1568119" y="340945"/>
                        <a:pt x="1568119" y="340945"/>
                        <a:pt x="1545448" y="337158"/>
                      </a:cubicBezTo>
                      <a:lnTo>
                        <a:pt x="1432090" y="935383"/>
                      </a:lnTo>
                      <a:cubicBezTo>
                        <a:pt x="1299839" y="1014894"/>
                        <a:pt x="1122244" y="1067901"/>
                        <a:pt x="937093" y="1101978"/>
                      </a:cubicBezTo>
                      <a:cubicBezTo>
                        <a:pt x="937093" y="1101978"/>
                        <a:pt x="937093" y="1101978"/>
                        <a:pt x="1050451" y="518898"/>
                      </a:cubicBezTo>
                      <a:cubicBezTo>
                        <a:pt x="1050451" y="518898"/>
                        <a:pt x="1050451" y="518898"/>
                        <a:pt x="1027779" y="515111"/>
                      </a:cubicBezTo>
                      <a:cubicBezTo>
                        <a:pt x="1027779" y="515111"/>
                        <a:pt x="1027779" y="515111"/>
                        <a:pt x="914421" y="1109550"/>
                      </a:cubicBezTo>
                      <a:cubicBezTo>
                        <a:pt x="835071" y="1120909"/>
                        <a:pt x="759499" y="1132267"/>
                        <a:pt x="680148" y="1139840"/>
                      </a:cubicBezTo>
                      <a:cubicBezTo>
                        <a:pt x="680148" y="1139840"/>
                        <a:pt x="680148" y="1139840"/>
                        <a:pt x="680148" y="1138420"/>
                      </a:cubicBezTo>
                      <a:lnTo>
                        <a:pt x="680148" y="1128481"/>
                      </a:lnTo>
                      <a:cubicBezTo>
                        <a:pt x="680148" y="1128481"/>
                        <a:pt x="680148" y="1128481"/>
                        <a:pt x="677786" y="1128481"/>
                      </a:cubicBezTo>
                      <a:lnTo>
                        <a:pt x="661255" y="1128481"/>
                      </a:lnTo>
                      <a:cubicBezTo>
                        <a:pt x="661255" y="1128481"/>
                        <a:pt x="661255" y="1128481"/>
                        <a:pt x="660783" y="1130374"/>
                      </a:cubicBezTo>
                      <a:lnTo>
                        <a:pt x="657477" y="1143626"/>
                      </a:lnTo>
                      <a:cubicBezTo>
                        <a:pt x="578126" y="1151199"/>
                        <a:pt x="498775" y="1158771"/>
                        <a:pt x="423203" y="1162557"/>
                      </a:cubicBezTo>
                      <a:cubicBezTo>
                        <a:pt x="423203" y="1162557"/>
                        <a:pt x="423203" y="1162557"/>
                        <a:pt x="491218" y="821796"/>
                      </a:cubicBezTo>
                      <a:cubicBezTo>
                        <a:pt x="491218" y="821796"/>
                        <a:pt x="491218" y="821796"/>
                        <a:pt x="488856" y="821323"/>
                      </a:cubicBezTo>
                      <a:lnTo>
                        <a:pt x="472325" y="818010"/>
                      </a:lnTo>
                      <a:cubicBezTo>
                        <a:pt x="472325" y="818010"/>
                        <a:pt x="472325" y="818010"/>
                        <a:pt x="400532" y="1162557"/>
                      </a:cubicBezTo>
                      <a:cubicBezTo>
                        <a:pt x="253166" y="1173916"/>
                        <a:pt x="117137" y="1173916"/>
                        <a:pt x="22672" y="1177702"/>
                      </a:cubicBezTo>
                      <a:lnTo>
                        <a:pt x="45343" y="1158771"/>
                      </a:lnTo>
                      <a:cubicBezTo>
                        <a:pt x="45343" y="1158771"/>
                        <a:pt x="45343" y="1158771"/>
                        <a:pt x="43454" y="1156878"/>
                      </a:cubicBezTo>
                      <a:lnTo>
                        <a:pt x="30229" y="1143626"/>
                      </a:lnTo>
                      <a:cubicBezTo>
                        <a:pt x="18893" y="1154985"/>
                        <a:pt x="7557" y="1162557"/>
                        <a:pt x="0" y="1170130"/>
                      </a:cubicBezTo>
                      <a:cubicBezTo>
                        <a:pt x="22672" y="1109550"/>
                        <a:pt x="52900" y="1037612"/>
                        <a:pt x="90686" y="958101"/>
                      </a:cubicBezTo>
                      <a:cubicBezTo>
                        <a:pt x="90686" y="958101"/>
                        <a:pt x="90686" y="958101"/>
                        <a:pt x="241830" y="1022467"/>
                      </a:cubicBezTo>
                      <a:cubicBezTo>
                        <a:pt x="241830" y="1022467"/>
                        <a:pt x="241830" y="1022467"/>
                        <a:pt x="242775" y="1020100"/>
                      </a:cubicBezTo>
                      <a:lnTo>
                        <a:pt x="249388" y="1003536"/>
                      </a:lnTo>
                      <a:cubicBezTo>
                        <a:pt x="249388" y="1003536"/>
                        <a:pt x="249388" y="1003536"/>
                        <a:pt x="98244" y="939170"/>
                      </a:cubicBezTo>
                      <a:cubicBezTo>
                        <a:pt x="170037" y="795293"/>
                        <a:pt x="272059" y="628698"/>
                        <a:pt x="392974" y="473463"/>
                      </a:cubicBezTo>
                      <a:cubicBezTo>
                        <a:pt x="392974" y="473463"/>
                        <a:pt x="392974" y="473463"/>
                        <a:pt x="683927" y="662775"/>
                      </a:cubicBezTo>
                      <a:cubicBezTo>
                        <a:pt x="668812" y="674133"/>
                        <a:pt x="657477" y="681706"/>
                        <a:pt x="646141" y="689278"/>
                      </a:cubicBezTo>
                      <a:cubicBezTo>
                        <a:pt x="646141" y="689278"/>
                        <a:pt x="646141" y="689278"/>
                        <a:pt x="647558" y="691171"/>
                      </a:cubicBezTo>
                      <a:lnTo>
                        <a:pt x="657477" y="704423"/>
                      </a:lnTo>
                      <a:cubicBezTo>
                        <a:pt x="672591" y="693064"/>
                        <a:pt x="691484" y="685492"/>
                        <a:pt x="706598" y="674133"/>
                      </a:cubicBezTo>
                      <a:cubicBezTo>
                        <a:pt x="706598" y="674133"/>
                        <a:pt x="706598" y="674133"/>
                        <a:pt x="706126" y="673187"/>
                      </a:cubicBezTo>
                      <a:lnTo>
                        <a:pt x="702820" y="666561"/>
                      </a:lnTo>
                      <a:cubicBezTo>
                        <a:pt x="702820" y="666561"/>
                        <a:pt x="702820" y="666561"/>
                        <a:pt x="703764" y="665141"/>
                      </a:cubicBezTo>
                      <a:lnTo>
                        <a:pt x="710377" y="655202"/>
                      </a:lnTo>
                      <a:cubicBezTo>
                        <a:pt x="710377" y="655202"/>
                        <a:pt x="710377" y="655202"/>
                        <a:pt x="404310" y="458318"/>
                      </a:cubicBezTo>
                      <a:cubicBezTo>
                        <a:pt x="605049" y="205114"/>
                        <a:pt x="854495" y="-3721"/>
                        <a:pt x="1108370" y="51"/>
                      </a:cubicBez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27" name="Полилиния 5"/>
                <p:cNvSpPr>
                  <a:spLocks/>
                </p:cNvSpPr>
                <p:nvPr/>
              </p:nvSpPr>
              <p:spPr bwMode="auto">
                <a:xfrm rot="5674495">
                  <a:off x="2943812" y="393595"/>
                  <a:ext cx="987827" cy="73527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6400" h="1177702">
                      <a:moveTo>
                        <a:pt x="158552" y="1038001"/>
                      </a:moveTo>
                      <a:cubicBezTo>
                        <a:pt x="139700" y="1053241"/>
                        <a:pt x="124619" y="1064671"/>
                        <a:pt x="109538" y="1076101"/>
                      </a:cubicBezTo>
                      <a:lnTo>
                        <a:pt x="124619" y="1095151"/>
                      </a:lnTo>
                      <a:cubicBezTo>
                        <a:pt x="139700" y="1079911"/>
                        <a:pt x="154782" y="1068481"/>
                        <a:pt x="169863" y="1053241"/>
                      </a:cubicBezTo>
                      <a:close/>
                      <a:moveTo>
                        <a:pt x="687388" y="966563"/>
                      </a:moveTo>
                      <a:lnTo>
                        <a:pt x="681038" y="1026888"/>
                      </a:lnTo>
                      <a:lnTo>
                        <a:pt x="698501" y="1030063"/>
                      </a:lnTo>
                      <a:lnTo>
                        <a:pt x="711201" y="966563"/>
                      </a:lnTo>
                      <a:close/>
                      <a:moveTo>
                        <a:pt x="287898" y="936401"/>
                      </a:moveTo>
                      <a:cubicBezTo>
                        <a:pt x="272583" y="951369"/>
                        <a:pt x="257269" y="962595"/>
                        <a:pt x="240039" y="975692"/>
                      </a:cubicBezTo>
                      <a:lnTo>
                        <a:pt x="253440" y="988789"/>
                      </a:lnTo>
                      <a:cubicBezTo>
                        <a:pt x="268755" y="977563"/>
                        <a:pt x="284070" y="966337"/>
                        <a:pt x="301299" y="949498"/>
                      </a:cubicBezTo>
                      <a:close/>
                      <a:moveTo>
                        <a:pt x="1216026" y="912588"/>
                      </a:moveTo>
                      <a:lnTo>
                        <a:pt x="1204913" y="974501"/>
                      </a:lnTo>
                      <a:lnTo>
                        <a:pt x="1223963" y="977676"/>
                      </a:lnTo>
                      <a:lnTo>
                        <a:pt x="1235076" y="917351"/>
                      </a:lnTo>
                      <a:close/>
                      <a:moveTo>
                        <a:pt x="356177" y="830038"/>
                      </a:moveTo>
                      <a:cubicBezTo>
                        <a:pt x="356177" y="830038"/>
                        <a:pt x="356177" y="830038"/>
                        <a:pt x="352425" y="852660"/>
                      </a:cubicBezTo>
                      <a:cubicBezTo>
                        <a:pt x="352425" y="852660"/>
                        <a:pt x="352425" y="852660"/>
                        <a:pt x="386196" y="863971"/>
                      </a:cubicBezTo>
                      <a:cubicBezTo>
                        <a:pt x="382443" y="867741"/>
                        <a:pt x="378691" y="871512"/>
                        <a:pt x="373063" y="877167"/>
                      </a:cubicBezTo>
                      <a:lnTo>
                        <a:pt x="386196" y="890363"/>
                      </a:lnTo>
                      <a:cubicBezTo>
                        <a:pt x="401205" y="879052"/>
                        <a:pt x="416214" y="867741"/>
                        <a:pt x="433568" y="854074"/>
                      </a:cubicBezTo>
                      <a:lnTo>
                        <a:pt x="423718" y="837579"/>
                      </a:lnTo>
                      <a:cubicBezTo>
                        <a:pt x="416214" y="841349"/>
                        <a:pt x="412461" y="845119"/>
                        <a:pt x="408709" y="848890"/>
                      </a:cubicBezTo>
                      <a:cubicBezTo>
                        <a:pt x="408709" y="848890"/>
                        <a:pt x="408709" y="848890"/>
                        <a:pt x="356177" y="830038"/>
                      </a:cubicBezTo>
                      <a:close/>
                      <a:moveTo>
                        <a:pt x="717551" y="803051"/>
                      </a:moveTo>
                      <a:lnTo>
                        <a:pt x="706438" y="863377"/>
                      </a:lnTo>
                      <a:lnTo>
                        <a:pt x="725488" y="868139"/>
                      </a:lnTo>
                      <a:lnTo>
                        <a:pt x="736601" y="807814"/>
                      </a:lnTo>
                      <a:close/>
                      <a:moveTo>
                        <a:pt x="200025" y="777651"/>
                      </a:moveTo>
                      <a:lnTo>
                        <a:pt x="193675" y="796701"/>
                      </a:lnTo>
                      <a:lnTo>
                        <a:pt x="254000" y="818926"/>
                      </a:lnTo>
                      <a:lnTo>
                        <a:pt x="260350" y="799876"/>
                      </a:lnTo>
                      <a:close/>
                      <a:moveTo>
                        <a:pt x="1243013" y="750663"/>
                      </a:moveTo>
                      <a:lnTo>
                        <a:pt x="1231900" y="810988"/>
                      </a:lnTo>
                      <a:lnTo>
                        <a:pt x="1254125" y="814163"/>
                      </a:lnTo>
                      <a:lnTo>
                        <a:pt x="1265238" y="753838"/>
                      </a:lnTo>
                      <a:close/>
                      <a:moveTo>
                        <a:pt x="560015" y="747488"/>
                      </a:moveTo>
                      <a:cubicBezTo>
                        <a:pt x="540871" y="758845"/>
                        <a:pt x="525557" y="770202"/>
                        <a:pt x="507849" y="783451"/>
                      </a:cubicBezTo>
                      <a:lnTo>
                        <a:pt x="517899" y="796701"/>
                      </a:lnTo>
                      <a:cubicBezTo>
                        <a:pt x="537043" y="785344"/>
                        <a:pt x="552358" y="773987"/>
                        <a:pt x="570065" y="760738"/>
                      </a:cubicBezTo>
                      <a:close/>
                      <a:moveTo>
                        <a:pt x="744538" y="655413"/>
                      </a:moveTo>
                      <a:lnTo>
                        <a:pt x="736600" y="701451"/>
                      </a:lnTo>
                      <a:lnTo>
                        <a:pt x="755650" y="704626"/>
                      </a:lnTo>
                      <a:lnTo>
                        <a:pt x="763588" y="660175"/>
                      </a:lnTo>
                      <a:close/>
                      <a:moveTo>
                        <a:pt x="1273176" y="587151"/>
                      </a:moveTo>
                      <a:lnTo>
                        <a:pt x="1262063" y="647476"/>
                      </a:lnTo>
                      <a:lnTo>
                        <a:pt x="1281113" y="652239"/>
                      </a:lnTo>
                      <a:lnTo>
                        <a:pt x="1292226" y="591913"/>
                      </a:lnTo>
                      <a:close/>
                      <a:moveTo>
                        <a:pt x="839415" y="572863"/>
                      </a:moveTo>
                      <a:cubicBezTo>
                        <a:pt x="820271" y="580434"/>
                        <a:pt x="804957" y="591791"/>
                        <a:pt x="785813" y="603148"/>
                      </a:cubicBezTo>
                      <a:lnTo>
                        <a:pt x="797299" y="622076"/>
                      </a:lnTo>
                      <a:cubicBezTo>
                        <a:pt x="812614" y="610719"/>
                        <a:pt x="831758" y="599362"/>
                        <a:pt x="849465" y="589425"/>
                      </a:cubicBezTo>
                      <a:close/>
                      <a:moveTo>
                        <a:pt x="936346" y="466501"/>
                      </a:moveTo>
                      <a:lnTo>
                        <a:pt x="928688" y="485300"/>
                      </a:lnTo>
                      <a:cubicBezTo>
                        <a:pt x="928688" y="485300"/>
                        <a:pt x="928688" y="485300"/>
                        <a:pt x="963146" y="504100"/>
                      </a:cubicBezTo>
                      <a:cubicBezTo>
                        <a:pt x="951660" y="511620"/>
                        <a:pt x="940174" y="515380"/>
                        <a:pt x="930124" y="524779"/>
                      </a:cubicBezTo>
                      <a:lnTo>
                        <a:pt x="940174" y="537939"/>
                      </a:lnTo>
                      <a:cubicBezTo>
                        <a:pt x="959318" y="530419"/>
                        <a:pt x="974633" y="519139"/>
                        <a:pt x="993298" y="510210"/>
                      </a:cubicBezTo>
                      <a:lnTo>
                        <a:pt x="989947" y="500340"/>
                      </a:lnTo>
                      <a:lnTo>
                        <a:pt x="992819" y="496110"/>
                      </a:lnTo>
                      <a:lnTo>
                        <a:pt x="986119" y="492820"/>
                      </a:lnTo>
                      <a:cubicBezTo>
                        <a:pt x="986119" y="492820"/>
                        <a:pt x="986119" y="492820"/>
                        <a:pt x="936346" y="466501"/>
                      </a:cubicBezTo>
                      <a:close/>
                      <a:moveTo>
                        <a:pt x="1303338" y="425226"/>
                      </a:moveTo>
                      <a:lnTo>
                        <a:pt x="1292225" y="485551"/>
                      </a:lnTo>
                      <a:lnTo>
                        <a:pt x="1311275" y="488726"/>
                      </a:lnTo>
                      <a:lnTo>
                        <a:pt x="1322388" y="428401"/>
                      </a:lnTo>
                      <a:close/>
                      <a:moveTo>
                        <a:pt x="1133756" y="420463"/>
                      </a:moveTo>
                      <a:cubicBezTo>
                        <a:pt x="1114612" y="428136"/>
                        <a:pt x="1095469" y="439645"/>
                        <a:pt x="1077761" y="449716"/>
                      </a:cubicBezTo>
                      <a:lnTo>
                        <a:pt x="1087811" y="466501"/>
                      </a:lnTo>
                      <a:cubicBezTo>
                        <a:pt x="1103126" y="458828"/>
                        <a:pt x="1122270" y="447318"/>
                        <a:pt x="1140456" y="437248"/>
                      </a:cubicBezTo>
                      <a:close/>
                      <a:moveTo>
                        <a:pt x="793751" y="387126"/>
                      </a:moveTo>
                      <a:lnTo>
                        <a:pt x="785813" y="406176"/>
                      </a:lnTo>
                      <a:lnTo>
                        <a:pt x="838201" y="436339"/>
                      </a:lnTo>
                      <a:lnTo>
                        <a:pt x="850901" y="417289"/>
                      </a:lnTo>
                      <a:close/>
                      <a:moveTo>
                        <a:pt x="1287816" y="356963"/>
                      </a:moveTo>
                      <a:cubicBezTo>
                        <a:pt x="1265062" y="364467"/>
                        <a:pt x="1246100" y="371972"/>
                        <a:pt x="1228086" y="381822"/>
                      </a:cubicBezTo>
                      <a:lnTo>
                        <a:pt x="1234723" y="398238"/>
                      </a:lnTo>
                      <a:cubicBezTo>
                        <a:pt x="1253685" y="390733"/>
                        <a:pt x="1272647" y="383229"/>
                        <a:pt x="1294453" y="373379"/>
                      </a:cubicBezTo>
                      <a:close/>
                      <a:moveTo>
                        <a:pt x="649288" y="307751"/>
                      </a:moveTo>
                      <a:lnTo>
                        <a:pt x="642938" y="322038"/>
                      </a:lnTo>
                      <a:lnTo>
                        <a:pt x="695326" y="352201"/>
                      </a:lnTo>
                      <a:lnTo>
                        <a:pt x="703263" y="337913"/>
                      </a:lnTo>
                      <a:close/>
                      <a:moveTo>
                        <a:pt x="1443391" y="302988"/>
                      </a:moveTo>
                      <a:cubicBezTo>
                        <a:pt x="1424429" y="310608"/>
                        <a:pt x="1405467" y="314418"/>
                        <a:pt x="1383661" y="324419"/>
                      </a:cubicBezTo>
                      <a:lnTo>
                        <a:pt x="1390298" y="341088"/>
                      </a:lnTo>
                      <a:cubicBezTo>
                        <a:pt x="1409260" y="333468"/>
                        <a:pt x="1428222" y="329658"/>
                        <a:pt x="1450028" y="319657"/>
                      </a:cubicBezTo>
                      <a:close/>
                      <a:moveTo>
                        <a:pt x="1420813" y="253776"/>
                      </a:moveTo>
                      <a:lnTo>
                        <a:pt x="1409700" y="269651"/>
                      </a:lnTo>
                      <a:lnTo>
                        <a:pt x="1457325" y="307751"/>
                      </a:lnTo>
                      <a:lnTo>
                        <a:pt x="1470025" y="291876"/>
                      </a:lnTo>
                      <a:close/>
                      <a:moveTo>
                        <a:pt x="1287463" y="152176"/>
                      </a:moveTo>
                      <a:lnTo>
                        <a:pt x="1276350" y="171226"/>
                      </a:lnTo>
                      <a:lnTo>
                        <a:pt x="1325563" y="209326"/>
                      </a:lnTo>
                      <a:lnTo>
                        <a:pt x="1336675" y="190276"/>
                      </a:lnTo>
                      <a:close/>
                      <a:moveTo>
                        <a:pt x="793751" y="102963"/>
                      </a:moveTo>
                      <a:lnTo>
                        <a:pt x="782638" y="117250"/>
                      </a:lnTo>
                      <a:lnTo>
                        <a:pt x="1193801" y="417288"/>
                      </a:lnTo>
                      <a:lnTo>
                        <a:pt x="1209676" y="398238"/>
                      </a:lnTo>
                      <a:close/>
                      <a:moveTo>
                        <a:pt x="1160463" y="53751"/>
                      </a:moveTo>
                      <a:lnTo>
                        <a:pt x="1147763" y="68039"/>
                      </a:lnTo>
                      <a:lnTo>
                        <a:pt x="1196976" y="106139"/>
                      </a:lnTo>
                      <a:lnTo>
                        <a:pt x="1209676" y="91851"/>
                      </a:lnTo>
                      <a:close/>
                      <a:moveTo>
                        <a:pt x="1108370" y="51"/>
                      </a:moveTo>
                      <a:cubicBezTo>
                        <a:pt x="1260695" y="2313"/>
                        <a:pt x="1414614" y="81114"/>
                        <a:pt x="1560562" y="272792"/>
                      </a:cubicBezTo>
                      <a:cubicBezTo>
                        <a:pt x="1553005" y="272792"/>
                        <a:pt x="1549226" y="272792"/>
                        <a:pt x="1541669" y="276579"/>
                      </a:cubicBezTo>
                      <a:cubicBezTo>
                        <a:pt x="1541669" y="276579"/>
                        <a:pt x="1541669" y="276579"/>
                        <a:pt x="1542614" y="278945"/>
                      </a:cubicBezTo>
                      <a:lnTo>
                        <a:pt x="1549226" y="295510"/>
                      </a:lnTo>
                      <a:cubicBezTo>
                        <a:pt x="1556783" y="291724"/>
                        <a:pt x="1564341" y="291724"/>
                        <a:pt x="1575676" y="287937"/>
                      </a:cubicBezTo>
                      <a:cubicBezTo>
                        <a:pt x="1583234" y="303082"/>
                        <a:pt x="1594569" y="318227"/>
                        <a:pt x="1602127" y="329586"/>
                      </a:cubicBezTo>
                      <a:cubicBezTo>
                        <a:pt x="1719263" y="609767"/>
                        <a:pt x="1636134" y="795293"/>
                        <a:pt x="1454761" y="920238"/>
                      </a:cubicBezTo>
                      <a:cubicBezTo>
                        <a:pt x="1454761" y="920238"/>
                        <a:pt x="1454761" y="920238"/>
                        <a:pt x="1568119" y="340945"/>
                      </a:cubicBezTo>
                      <a:cubicBezTo>
                        <a:pt x="1568119" y="340945"/>
                        <a:pt x="1568119" y="340945"/>
                        <a:pt x="1545448" y="337158"/>
                      </a:cubicBezTo>
                      <a:lnTo>
                        <a:pt x="1432090" y="935383"/>
                      </a:lnTo>
                      <a:cubicBezTo>
                        <a:pt x="1299839" y="1014894"/>
                        <a:pt x="1122244" y="1067901"/>
                        <a:pt x="937093" y="1101978"/>
                      </a:cubicBezTo>
                      <a:cubicBezTo>
                        <a:pt x="937093" y="1101978"/>
                        <a:pt x="937093" y="1101978"/>
                        <a:pt x="1050451" y="518898"/>
                      </a:cubicBezTo>
                      <a:cubicBezTo>
                        <a:pt x="1050451" y="518898"/>
                        <a:pt x="1050451" y="518898"/>
                        <a:pt x="1027779" y="515111"/>
                      </a:cubicBezTo>
                      <a:cubicBezTo>
                        <a:pt x="1027779" y="515111"/>
                        <a:pt x="1027779" y="515111"/>
                        <a:pt x="914421" y="1109550"/>
                      </a:cubicBezTo>
                      <a:cubicBezTo>
                        <a:pt x="835071" y="1120909"/>
                        <a:pt x="759499" y="1132267"/>
                        <a:pt x="680148" y="1139840"/>
                      </a:cubicBezTo>
                      <a:cubicBezTo>
                        <a:pt x="680148" y="1139840"/>
                        <a:pt x="680148" y="1139840"/>
                        <a:pt x="680148" y="1138420"/>
                      </a:cubicBezTo>
                      <a:lnTo>
                        <a:pt x="680148" y="1128481"/>
                      </a:lnTo>
                      <a:cubicBezTo>
                        <a:pt x="680148" y="1128481"/>
                        <a:pt x="680148" y="1128481"/>
                        <a:pt x="677786" y="1128481"/>
                      </a:cubicBezTo>
                      <a:lnTo>
                        <a:pt x="661255" y="1128481"/>
                      </a:lnTo>
                      <a:cubicBezTo>
                        <a:pt x="661255" y="1128481"/>
                        <a:pt x="661255" y="1128481"/>
                        <a:pt x="660783" y="1130374"/>
                      </a:cubicBezTo>
                      <a:lnTo>
                        <a:pt x="657477" y="1143626"/>
                      </a:lnTo>
                      <a:cubicBezTo>
                        <a:pt x="578126" y="1151199"/>
                        <a:pt x="498775" y="1158771"/>
                        <a:pt x="423203" y="1162557"/>
                      </a:cubicBezTo>
                      <a:cubicBezTo>
                        <a:pt x="423203" y="1162557"/>
                        <a:pt x="423203" y="1162557"/>
                        <a:pt x="491218" y="821796"/>
                      </a:cubicBezTo>
                      <a:cubicBezTo>
                        <a:pt x="491218" y="821796"/>
                        <a:pt x="491218" y="821796"/>
                        <a:pt x="488856" y="821323"/>
                      </a:cubicBezTo>
                      <a:lnTo>
                        <a:pt x="472325" y="818010"/>
                      </a:lnTo>
                      <a:cubicBezTo>
                        <a:pt x="472325" y="818010"/>
                        <a:pt x="472325" y="818010"/>
                        <a:pt x="400532" y="1162557"/>
                      </a:cubicBezTo>
                      <a:cubicBezTo>
                        <a:pt x="253166" y="1173916"/>
                        <a:pt x="117137" y="1173916"/>
                        <a:pt x="22672" y="1177702"/>
                      </a:cubicBezTo>
                      <a:lnTo>
                        <a:pt x="45343" y="1158771"/>
                      </a:lnTo>
                      <a:cubicBezTo>
                        <a:pt x="45343" y="1158771"/>
                        <a:pt x="45343" y="1158771"/>
                        <a:pt x="43454" y="1156878"/>
                      </a:cubicBezTo>
                      <a:lnTo>
                        <a:pt x="30229" y="1143626"/>
                      </a:lnTo>
                      <a:cubicBezTo>
                        <a:pt x="18893" y="1154985"/>
                        <a:pt x="7557" y="1162557"/>
                        <a:pt x="0" y="1170130"/>
                      </a:cubicBezTo>
                      <a:cubicBezTo>
                        <a:pt x="22672" y="1109550"/>
                        <a:pt x="52900" y="1037612"/>
                        <a:pt x="90686" y="958101"/>
                      </a:cubicBezTo>
                      <a:cubicBezTo>
                        <a:pt x="90686" y="958101"/>
                        <a:pt x="90686" y="958101"/>
                        <a:pt x="241830" y="1022467"/>
                      </a:cubicBezTo>
                      <a:cubicBezTo>
                        <a:pt x="241830" y="1022467"/>
                        <a:pt x="241830" y="1022467"/>
                        <a:pt x="242775" y="1020100"/>
                      </a:cubicBezTo>
                      <a:lnTo>
                        <a:pt x="249388" y="1003536"/>
                      </a:lnTo>
                      <a:cubicBezTo>
                        <a:pt x="249388" y="1003536"/>
                        <a:pt x="249388" y="1003536"/>
                        <a:pt x="98244" y="939170"/>
                      </a:cubicBezTo>
                      <a:cubicBezTo>
                        <a:pt x="170037" y="795293"/>
                        <a:pt x="272059" y="628698"/>
                        <a:pt x="392974" y="473463"/>
                      </a:cubicBezTo>
                      <a:cubicBezTo>
                        <a:pt x="392974" y="473463"/>
                        <a:pt x="392974" y="473463"/>
                        <a:pt x="683927" y="662775"/>
                      </a:cubicBezTo>
                      <a:cubicBezTo>
                        <a:pt x="668812" y="674133"/>
                        <a:pt x="657477" y="681706"/>
                        <a:pt x="646141" y="689278"/>
                      </a:cubicBezTo>
                      <a:cubicBezTo>
                        <a:pt x="646141" y="689278"/>
                        <a:pt x="646141" y="689278"/>
                        <a:pt x="647558" y="691171"/>
                      </a:cubicBezTo>
                      <a:lnTo>
                        <a:pt x="657477" y="704423"/>
                      </a:lnTo>
                      <a:cubicBezTo>
                        <a:pt x="672591" y="693064"/>
                        <a:pt x="691484" y="685492"/>
                        <a:pt x="706598" y="674133"/>
                      </a:cubicBezTo>
                      <a:cubicBezTo>
                        <a:pt x="706598" y="674133"/>
                        <a:pt x="706598" y="674133"/>
                        <a:pt x="706126" y="673187"/>
                      </a:cubicBezTo>
                      <a:lnTo>
                        <a:pt x="702820" y="666561"/>
                      </a:lnTo>
                      <a:cubicBezTo>
                        <a:pt x="702820" y="666561"/>
                        <a:pt x="702820" y="666561"/>
                        <a:pt x="703764" y="665141"/>
                      </a:cubicBezTo>
                      <a:lnTo>
                        <a:pt x="710377" y="655202"/>
                      </a:lnTo>
                      <a:cubicBezTo>
                        <a:pt x="710377" y="655202"/>
                        <a:pt x="710377" y="655202"/>
                        <a:pt x="404310" y="458318"/>
                      </a:cubicBezTo>
                      <a:cubicBezTo>
                        <a:pt x="605049" y="205114"/>
                        <a:pt x="854495" y="-3721"/>
                        <a:pt x="1108370" y="51"/>
                      </a:cubicBez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28" name="Полилиния 5"/>
                <p:cNvSpPr>
                  <a:spLocks/>
                </p:cNvSpPr>
                <p:nvPr/>
              </p:nvSpPr>
              <p:spPr bwMode="auto">
                <a:xfrm rot="15232529" flipH="1">
                  <a:off x="4001637" y="573838"/>
                  <a:ext cx="790867" cy="5626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6400" h="1177702">
                      <a:moveTo>
                        <a:pt x="158552" y="1038001"/>
                      </a:moveTo>
                      <a:cubicBezTo>
                        <a:pt x="139700" y="1053241"/>
                        <a:pt x="124619" y="1064671"/>
                        <a:pt x="109538" y="1076101"/>
                      </a:cubicBezTo>
                      <a:lnTo>
                        <a:pt x="124619" y="1095151"/>
                      </a:lnTo>
                      <a:cubicBezTo>
                        <a:pt x="139700" y="1079911"/>
                        <a:pt x="154782" y="1068481"/>
                        <a:pt x="169863" y="1053241"/>
                      </a:cubicBezTo>
                      <a:close/>
                      <a:moveTo>
                        <a:pt x="687388" y="966563"/>
                      </a:moveTo>
                      <a:lnTo>
                        <a:pt x="681038" y="1026888"/>
                      </a:lnTo>
                      <a:lnTo>
                        <a:pt x="698501" y="1030063"/>
                      </a:lnTo>
                      <a:lnTo>
                        <a:pt x="711201" y="966563"/>
                      </a:lnTo>
                      <a:close/>
                      <a:moveTo>
                        <a:pt x="287898" y="936401"/>
                      </a:moveTo>
                      <a:cubicBezTo>
                        <a:pt x="272583" y="951369"/>
                        <a:pt x="257269" y="962595"/>
                        <a:pt x="240039" y="975692"/>
                      </a:cubicBezTo>
                      <a:lnTo>
                        <a:pt x="253440" y="988789"/>
                      </a:lnTo>
                      <a:cubicBezTo>
                        <a:pt x="268755" y="977563"/>
                        <a:pt x="284070" y="966337"/>
                        <a:pt x="301299" y="949498"/>
                      </a:cubicBezTo>
                      <a:close/>
                      <a:moveTo>
                        <a:pt x="1216026" y="912588"/>
                      </a:moveTo>
                      <a:lnTo>
                        <a:pt x="1204913" y="974501"/>
                      </a:lnTo>
                      <a:lnTo>
                        <a:pt x="1223963" y="977676"/>
                      </a:lnTo>
                      <a:lnTo>
                        <a:pt x="1235076" y="917351"/>
                      </a:lnTo>
                      <a:close/>
                      <a:moveTo>
                        <a:pt x="356177" y="830038"/>
                      </a:moveTo>
                      <a:cubicBezTo>
                        <a:pt x="356177" y="830038"/>
                        <a:pt x="356177" y="830038"/>
                        <a:pt x="352425" y="852660"/>
                      </a:cubicBezTo>
                      <a:cubicBezTo>
                        <a:pt x="352425" y="852660"/>
                        <a:pt x="352425" y="852660"/>
                        <a:pt x="386196" y="863971"/>
                      </a:cubicBezTo>
                      <a:cubicBezTo>
                        <a:pt x="382443" y="867741"/>
                        <a:pt x="378691" y="871512"/>
                        <a:pt x="373063" y="877167"/>
                      </a:cubicBezTo>
                      <a:lnTo>
                        <a:pt x="386196" y="890363"/>
                      </a:lnTo>
                      <a:cubicBezTo>
                        <a:pt x="401205" y="879052"/>
                        <a:pt x="416214" y="867741"/>
                        <a:pt x="433568" y="854074"/>
                      </a:cubicBezTo>
                      <a:lnTo>
                        <a:pt x="423718" y="837579"/>
                      </a:lnTo>
                      <a:cubicBezTo>
                        <a:pt x="416214" y="841349"/>
                        <a:pt x="412461" y="845119"/>
                        <a:pt x="408709" y="848890"/>
                      </a:cubicBezTo>
                      <a:cubicBezTo>
                        <a:pt x="408709" y="848890"/>
                        <a:pt x="408709" y="848890"/>
                        <a:pt x="356177" y="830038"/>
                      </a:cubicBezTo>
                      <a:close/>
                      <a:moveTo>
                        <a:pt x="717551" y="803051"/>
                      </a:moveTo>
                      <a:lnTo>
                        <a:pt x="706438" y="863377"/>
                      </a:lnTo>
                      <a:lnTo>
                        <a:pt x="725488" y="868139"/>
                      </a:lnTo>
                      <a:lnTo>
                        <a:pt x="736601" y="807814"/>
                      </a:lnTo>
                      <a:close/>
                      <a:moveTo>
                        <a:pt x="200025" y="777651"/>
                      </a:moveTo>
                      <a:lnTo>
                        <a:pt x="193675" y="796701"/>
                      </a:lnTo>
                      <a:lnTo>
                        <a:pt x="254000" y="818926"/>
                      </a:lnTo>
                      <a:lnTo>
                        <a:pt x="260350" y="799876"/>
                      </a:lnTo>
                      <a:close/>
                      <a:moveTo>
                        <a:pt x="1243013" y="750663"/>
                      </a:moveTo>
                      <a:lnTo>
                        <a:pt x="1231900" y="810988"/>
                      </a:lnTo>
                      <a:lnTo>
                        <a:pt x="1254125" y="814163"/>
                      </a:lnTo>
                      <a:lnTo>
                        <a:pt x="1265238" y="753838"/>
                      </a:lnTo>
                      <a:close/>
                      <a:moveTo>
                        <a:pt x="560015" y="747488"/>
                      </a:moveTo>
                      <a:cubicBezTo>
                        <a:pt x="540871" y="758845"/>
                        <a:pt x="525557" y="770202"/>
                        <a:pt x="507849" y="783451"/>
                      </a:cubicBezTo>
                      <a:lnTo>
                        <a:pt x="517899" y="796701"/>
                      </a:lnTo>
                      <a:cubicBezTo>
                        <a:pt x="537043" y="785344"/>
                        <a:pt x="552358" y="773987"/>
                        <a:pt x="570065" y="760738"/>
                      </a:cubicBezTo>
                      <a:close/>
                      <a:moveTo>
                        <a:pt x="744538" y="655413"/>
                      </a:moveTo>
                      <a:lnTo>
                        <a:pt x="736600" y="701451"/>
                      </a:lnTo>
                      <a:lnTo>
                        <a:pt x="755650" y="704626"/>
                      </a:lnTo>
                      <a:lnTo>
                        <a:pt x="763588" y="660175"/>
                      </a:lnTo>
                      <a:close/>
                      <a:moveTo>
                        <a:pt x="1273176" y="587151"/>
                      </a:moveTo>
                      <a:lnTo>
                        <a:pt x="1262063" y="647476"/>
                      </a:lnTo>
                      <a:lnTo>
                        <a:pt x="1281113" y="652239"/>
                      </a:lnTo>
                      <a:lnTo>
                        <a:pt x="1292226" y="591913"/>
                      </a:lnTo>
                      <a:close/>
                      <a:moveTo>
                        <a:pt x="839415" y="572863"/>
                      </a:moveTo>
                      <a:cubicBezTo>
                        <a:pt x="820271" y="580434"/>
                        <a:pt x="804957" y="591791"/>
                        <a:pt x="785813" y="603148"/>
                      </a:cubicBezTo>
                      <a:lnTo>
                        <a:pt x="797299" y="622076"/>
                      </a:lnTo>
                      <a:cubicBezTo>
                        <a:pt x="812614" y="610719"/>
                        <a:pt x="831758" y="599362"/>
                        <a:pt x="849465" y="589425"/>
                      </a:cubicBezTo>
                      <a:close/>
                      <a:moveTo>
                        <a:pt x="936346" y="466501"/>
                      </a:moveTo>
                      <a:lnTo>
                        <a:pt x="928688" y="485300"/>
                      </a:lnTo>
                      <a:cubicBezTo>
                        <a:pt x="928688" y="485300"/>
                        <a:pt x="928688" y="485300"/>
                        <a:pt x="963146" y="504100"/>
                      </a:cubicBezTo>
                      <a:cubicBezTo>
                        <a:pt x="951660" y="511620"/>
                        <a:pt x="940174" y="515380"/>
                        <a:pt x="930124" y="524779"/>
                      </a:cubicBezTo>
                      <a:lnTo>
                        <a:pt x="940174" y="537939"/>
                      </a:lnTo>
                      <a:cubicBezTo>
                        <a:pt x="959318" y="530419"/>
                        <a:pt x="974633" y="519139"/>
                        <a:pt x="993298" y="510210"/>
                      </a:cubicBezTo>
                      <a:lnTo>
                        <a:pt x="989947" y="500340"/>
                      </a:lnTo>
                      <a:lnTo>
                        <a:pt x="992819" y="496110"/>
                      </a:lnTo>
                      <a:lnTo>
                        <a:pt x="986119" y="492820"/>
                      </a:lnTo>
                      <a:cubicBezTo>
                        <a:pt x="986119" y="492820"/>
                        <a:pt x="986119" y="492820"/>
                        <a:pt x="936346" y="466501"/>
                      </a:cubicBezTo>
                      <a:close/>
                      <a:moveTo>
                        <a:pt x="1303338" y="425226"/>
                      </a:moveTo>
                      <a:lnTo>
                        <a:pt x="1292225" y="485551"/>
                      </a:lnTo>
                      <a:lnTo>
                        <a:pt x="1311275" y="488726"/>
                      </a:lnTo>
                      <a:lnTo>
                        <a:pt x="1322388" y="428401"/>
                      </a:lnTo>
                      <a:close/>
                      <a:moveTo>
                        <a:pt x="1133756" y="420463"/>
                      </a:moveTo>
                      <a:cubicBezTo>
                        <a:pt x="1114612" y="428136"/>
                        <a:pt x="1095469" y="439645"/>
                        <a:pt x="1077761" y="449716"/>
                      </a:cubicBezTo>
                      <a:lnTo>
                        <a:pt x="1087811" y="466501"/>
                      </a:lnTo>
                      <a:cubicBezTo>
                        <a:pt x="1103126" y="458828"/>
                        <a:pt x="1122270" y="447318"/>
                        <a:pt x="1140456" y="437248"/>
                      </a:cubicBezTo>
                      <a:close/>
                      <a:moveTo>
                        <a:pt x="793751" y="387126"/>
                      </a:moveTo>
                      <a:lnTo>
                        <a:pt x="785813" y="406176"/>
                      </a:lnTo>
                      <a:lnTo>
                        <a:pt x="838201" y="436339"/>
                      </a:lnTo>
                      <a:lnTo>
                        <a:pt x="850901" y="417289"/>
                      </a:lnTo>
                      <a:close/>
                      <a:moveTo>
                        <a:pt x="1287816" y="356963"/>
                      </a:moveTo>
                      <a:cubicBezTo>
                        <a:pt x="1265062" y="364467"/>
                        <a:pt x="1246100" y="371972"/>
                        <a:pt x="1228086" y="381822"/>
                      </a:cubicBezTo>
                      <a:lnTo>
                        <a:pt x="1234723" y="398238"/>
                      </a:lnTo>
                      <a:cubicBezTo>
                        <a:pt x="1253685" y="390733"/>
                        <a:pt x="1272647" y="383229"/>
                        <a:pt x="1294453" y="373379"/>
                      </a:cubicBezTo>
                      <a:close/>
                      <a:moveTo>
                        <a:pt x="649288" y="307751"/>
                      </a:moveTo>
                      <a:lnTo>
                        <a:pt x="642938" y="322038"/>
                      </a:lnTo>
                      <a:lnTo>
                        <a:pt x="695326" y="352201"/>
                      </a:lnTo>
                      <a:lnTo>
                        <a:pt x="703263" y="337913"/>
                      </a:lnTo>
                      <a:close/>
                      <a:moveTo>
                        <a:pt x="1443391" y="302988"/>
                      </a:moveTo>
                      <a:cubicBezTo>
                        <a:pt x="1424429" y="310608"/>
                        <a:pt x="1405467" y="314418"/>
                        <a:pt x="1383661" y="324419"/>
                      </a:cubicBezTo>
                      <a:lnTo>
                        <a:pt x="1390298" y="341088"/>
                      </a:lnTo>
                      <a:cubicBezTo>
                        <a:pt x="1409260" y="333468"/>
                        <a:pt x="1428222" y="329658"/>
                        <a:pt x="1450028" y="319657"/>
                      </a:cubicBezTo>
                      <a:close/>
                      <a:moveTo>
                        <a:pt x="1420813" y="253776"/>
                      </a:moveTo>
                      <a:lnTo>
                        <a:pt x="1409700" y="269651"/>
                      </a:lnTo>
                      <a:lnTo>
                        <a:pt x="1457325" y="307751"/>
                      </a:lnTo>
                      <a:lnTo>
                        <a:pt x="1470025" y="291876"/>
                      </a:lnTo>
                      <a:close/>
                      <a:moveTo>
                        <a:pt x="1287463" y="152176"/>
                      </a:moveTo>
                      <a:lnTo>
                        <a:pt x="1276350" y="171226"/>
                      </a:lnTo>
                      <a:lnTo>
                        <a:pt x="1325563" y="209326"/>
                      </a:lnTo>
                      <a:lnTo>
                        <a:pt x="1336675" y="190276"/>
                      </a:lnTo>
                      <a:close/>
                      <a:moveTo>
                        <a:pt x="793751" y="102963"/>
                      </a:moveTo>
                      <a:lnTo>
                        <a:pt x="782638" y="117250"/>
                      </a:lnTo>
                      <a:lnTo>
                        <a:pt x="1193801" y="417288"/>
                      </a:lnTo>
                      <a:lnTo>
                        <a:pt x="1209676" y="398238"/>
                      </a:lnTo>
                      <a:close/>
                      <a:moveTo>
                        <a:pt x="1160463" y="53751"/>
                      </a:moveTo>
                      <a:lnTo>
                        <a:pt x="1147763" y="68039"/>
                      </a:lnTo>
                      <a:lnTo>
                        <a:pt x="1196976" y="106139"/>
                      </a:lnTo>
                      <a:lnTo>
                        <a:pt x="1209676" y="91851"/>
                      </a:lnTo>
                      <a:close/>
                      <a:moveTo>
                        <a:pt x="1108370" y="51"/>
                      </a:moveTo>
                      <a:cubicBezTo>
                        <a:pt x="1260695" y="2313"/>
                        <a:pt x="1414614" y="81114"/>
                        <a:pt x="1560562" y="272792"/>
                      </a:cubicBezTo>
                      <a:cubicBezTo>
                        <a:pt x="1553005" y="272792"/>
                        <a:pt x="1549226" y="272792"/>
                        <a:pt x="1541669" y="276579"/>
                      </a:cubicBezTo>
                      <a:cubicBezTo>
                        <a:pt x="1541669" y="276579"/>
                        <a:pt x="1541669" y="276579"/>
                        <a:pt x="1542614" y="278945"/>
                      </a:cubicBezTo>
                      <a:lnTo>
                        <a:pt x="1549226" y="295510"/>
                      </a:lnTo>
                      <a:cubicBezTo>
                        <a:pt x="1556783" y="291724"/>
                        <a:pt x="1564341" y="291724"/>
                        <a:pt x="1575676" y="287937"/>
                      </a:cubicBezTo>
                      <a:cubicBezTo>
                        <a:pt x="1583234" y="303082"/>
                        <a:pt x="1594569" y="318227"/>
                        <a:pt x="1602127" y="329586"/>
                      </a:cubicBezTo>
                      <a:cubicBezTo>
                        <a:pt x="1719263" y="609767"/>
                        <a:pt x="1636134" y="795293"/>
                        <a:pt x="1454761" y="920238"/>
                      </a:cubicBezTo>
                      <a:cubicBezTo>
                        <a:pt x="1454761" y="920238"/>
                        <a:pt x="1454761" y="920238"/>
                        <a:pt x="1568119" y="340945"/>
                      </a:cubicBezTo>
                      <a:cubicBezTo>
                        <a:pt x="1568119" y="340945"/>
                        <a:pt x="1568119" y="340945"/>
                        <a:pt x="1545448" y="337158"/>
                      </a:cubicBezTo>
                      <a:lnTo>
                        <a:pt x="1432090" y="935383"/>
                      </a:lnTo>
                      <a:cubicBezTo>
                        <a:pt x="1299839" y="1014894"/>
                        <a:pt x="1122244" y="1067901"/>
                        <a:pt x="937093" y="1101978"/>
                      </a:cubicBezTo>
                      <a:cubicBezTo>
                        <a:pt x="937093" y="1101978"/>
                        <a:pt x="937093" y="1101978"/>
                        <a:pt x="1050451" y="518898"/>
                      </a:cubicBezTo>
                      <a:cubicBezTo>
                        <a:pt x="1050451" y="518898"/>
                        <a:pt x="1050451" y="518898"/>
                        <a:pt x="1027779" y="515111"/>
                      </a:cubicBezTo>
                      <a:cubicBezTo>
                        <a:pt x="1027779" y="515111"/>
                        <a:pt x="1027779" y="515111"/>
                        <a:pt x="914421" y="1109550"/>
                      </a:cubicBezTo>
                      <a:cubicBezTo>
                        <a:pt x="835071" y="1120909"/>
                        <a:pt x="759499" y="1132267"/>
                        <a:pt x="680148" y="1139840"/>
                      </a:cubicBezTo>
                      <a:cubicBezTo>
                        <a:pt x="680148" y="1139840"/>
                        <a:pt x="680148" y="1139840"/>
                        <a:pt x="680148" y="1138420"/>
                      </a:cubicBezTo>
                      <a:lnTo>
                        <a:pt x="680148" y="1128481"/>
                      </a:lnTo>
                      <a:cubicBezTo>
                        <a:pt x="680148" y="1128481"/>
                        <a:pt x="680148" y="1128481"/>
                        <a:pt x="677786" y="1128481"/>
                      </a:cubicBezTo>
                      <a:lnTo>
                        <a:pt x="661255" y="1128481"/>
                      </a:lnTo>
                      <a:cubicBezTo>
                        <a:pt x="661255" y="1128481"/>
                        <a:pt x="661255" y="1128481"/>
                        <a:pt x="660783" y="1130374"/>
                      </a:cubicBezTo>
                      <a:lnTo>
                        <a:pt x="657477" y="1143626"/>
                      </a:lnTo>
                      <a:cubicBezTo>
                        <a:pt x="578126" y="1151199"/>
                        <a:pt x="498775" y="1158771"/>
                        <a:pt x="423203" y="1162557"/>
                      </a:cubicBezTo>
                      <a:cubicBezTo>
                        <a:pt x="423203" y="1162557"/>
                        <a:pt x="423203" y="1162557"/>
                        <a:pt x="491218" y="821796"/>
                      </a:cubicBezTo>
                      <a:cubicBezTo>
                        <a:pt x="491218" y="821796"/>
                        <a:pt x="491218" y="821796"/>
                        <a:pt x="488856" y="821323"/>
                      </a:cubicBezTo>
                      <a:lnTo>
                        <a:pt x="472325" y="818010"/>
                      </a:lnTo>
                      <a:cubicBezTo>
                        <a:pt x="472325" y="818010"/>
                        <a:pt x="472325" y="818010"/>
                        <a:pt x="400532" y="1162557"/>
                      </a:cubicBezTo>
                      <a:cubicBezTo>
                        <a:pt x="253166" y="1173916"/>
                        <a:pt x="117137" y="1173916"/>
                        <a:pt x="22672" y="1177702"/>
                      </a:cubicBezTo>
                      <a:lnTo>
                        <a:pt x="45343" y="1158771"/>
                      </a:lnTo>
                      <a:cubicBezTo>
                        <a:pt x="45343" y="1158771"/>
                        <a:pt x="45343" y="1158771"/>
                        <a:pt x="43454" y="1156878"/>
                      </a:cubicBezTo>
                      <a:lnTo>
                        <a:pt x="30229" y="1143626"/>
                      </a:lnTo>
                      <a:cubicBezTo>
                        <a:pt x="18893" y="1154985"/>
                        <a:pt x="7557" y="1162557"/>
                        <a:pt x="0" y="1170130"/>
                      </a:cubicBezTo>
                      <a:cubicBezTo>
                        <a:pt x="22672" y="1109550"/>
                        <a:pt x="52900" y="1037612"/>
                        <a:pt x="90686" y="958101"/>
                      </a:cubicBezTo>
                      <a:cubicBezTo>
                        <a:pt x="90686" y="958101"/>
                        <a:pt x="90686" y="958101"/>
                        <a:pt x="241830" y="1022467"/>
                      </a:cubicBezTo>
                      <a:cubicBezTo>
                        <a:pt x="241830" y="1022467"/>
                        <a:pt x="241830" y="1022467"/>
                        <a:pt x="242775" y="1020100"/>
                      </a:cubicBezTo>
                      <a:lnTo>
                        <a:pt x="249388" y="1003536"/>
                      </a:lnTo>
                      <a:cubicBezTo>
                        <a:pt x="249388" y="1003536"/>
                        <a:pt x="249388" y="1003536"/>
                        <a:pt x="98244" y="939170"/>
                      </a:cubicBezTo>
                      <a:cubicBezTo>
                        <a:pt x="170037" y="795293"/>
                        <a:pt x="272059" y="628698"/>
                        <a:pt x="392974" y="473463"/>
                      </a:cubicBezTo>
                      <a:cubicBezTo>
                        <a:pt x="392974" y="473463"/>
                        <a:pt x="392974" y="473463"/>
                        <a:pt x="683927" y="662775"/>
                      </a:cubicBezTo>
                      <a:cubicBezTo>
                        <a:pt x="668812" y="674133"/>
                        <a:pt x="657477" y="681706"/>
                        <a:pt x="646141" y="689278"/>
                      </a:cubicBezTo>
                      <a:cubicBezTo>
                        <a:pt x="646141" y="689278"/>
                        <a:pt x="646141" y="689278"/>
                        <a:pt x="647558" y="691171"/>
                      </a:cubicBezTo>
                      <a:lnTo>
                        <a:pt x="657477" y="704423"/>
                      </a:lnTo>
                      <a:cubicBezTo>
                        <a:pt x="672591" y="693064"/>
                        <a:pt x="691484" y="685492"/>
                        <a:pt x="706598" y="674133"/>
                      </a:cubicBezTo>
                      <a:cubicBezTo>
                        <a:pt x="706598" y="674133"/>
                        <a:pt x="706598" y="674133"/>
                        <a:pt x="706126" y="673187"/>
                      </a:cubicBezTo>
                      <a:lnTo>
                        <a:pt x="702820" y="666561"/>
                      </a:lnTo>
                      <a:cubicBezTo>
                        <a:pt x="702820" y="666561"/>
                        <a:pt x="702820" y="666561"/>
                        <a:pt x="703764" y="665141"/>
                      </a:cubicBezTo>
                      <a:lnTo>
                        <a:pt x="710377" y="655202"/>
                      </a:lnTo>
                      <a:cubicBezTo>
                        <a:pt x="710377" y="655202"/>
                        <a:pt x="710377" y="655202"/>
                        <a:pt x="404310" y="458318"/>
                      </a:cubicBezTo>
                      <a:cubicBezTo>
                        <a:pt x="605049" y="205114"/>
                        <a:pt x="854495" y="-3721"/>
                        <a:pt x="1108370" y="51"/>
                      </a:cubicBez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29" name="Полилиния 5"/>
                <p:cNvSpPr>
                  <a:spLocks/>
                </p:cNvSpPr>
                <p:nvPr/>
              </p:nvSpPr>
              <p:spPr bwMode="auto">
                <a:xfrm rot="19151294" flipH="1" flipV="1">
                  <a:off x="7095024" y="664270"/>
                  <a:ext cx="941088" cy="7226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6400" h="1177702">
                      <a:moveTo>
                        <a:pt x="158552" y="1038001"/>
                      </a:moveTo>
                      <a:cubicBezTo>
                        <a:pt x="139700" y="1053241"/>
                        <a:pt x="124619" y="1064671"/>
                        <a:pt x="109538" y="1076101"/>
                      </a:cubicBezTo>
                      <a:lnTo>
                        <a:pt x="124619" y="1095151"/>
                      </a:lnTo>
                      <a:cubicBezTo>
                        <a:pt x="139700" y="1079911"/>
                        <a:pt x="154782" y="1068481"/>
                        <a:pt x="169863" y="1053241"/>
                      </a:cubicBezTo>
                      <a:close/>
                      <a:moveTo>
                        <a:pt x="687388" y="966563"/>
                      </a:moveTo>
                      <a:lnTo>
                        <a:pt x="681038" y="1026888"/>
                      </a:lnTo>
                      <a:lnTo>
                        <a:pt x="698501" y="1030063"/>
                      </a:lnTo>
                      <a:lnTo>
                        <a:pt x="711201" y="966563"/>
                      </a:lnTo>
                      <a:close/>
                      <a:moveTo>
                        <a:pt x="287898" y="936401"/>
                      </a:moveTo>
                      <a:cubicBezTo>
                        <a:pt x="272583" y="951369"/>
                        <a:pt x="257269" y="962595"/>
                        <a:pt x="240039" y="975692"/>
                      </a:cubicBezTo>
                      <a:lnTo>
                        <a:pt x="253440" y="988789"/>
                      </a:lnTo>
                      <a:cubicBezTo>
                        <a:pt x="268755" y="977563"/>
                        <a:pt x="284070" y="966337"/>
                        <a:pt x="301299" y="949498"/>
                      </a:cubicBezTo>
                      <a:close/>
                      <a:moveTo>
                        <a:pt x="1216026" y="912588"/>
                      </a:moveTo>
                      <a:lnTo>
                        <a:pt x="1204913" y="974501"/>
                      </a:lnTo>
                      <a:lnTo>
                        <a:pt x="1223963" y="977676"/>
                      </a:lnTo>
                      <a:lnTo>
                        <a:pt x="1235076" y="917351"/>
                      </a:lnTo>
                      <a:close/>
                      <a:moveTo>
                        <a:pt x="356177" y="830038"/>
                      </a:moveTo>
                      <a:cubicBezTo>
                        <a:pt x="356177" y="830038"/>
                        <a:pt x="356177" y="830038"/>
                        <a:pt x="352425" y="852660"/>
                      </a:cubicBezTo>
                      <a:cubicBezTo>
                        <a:pt x="352425" y="852660"/>
                        <a:pt x="352425" y="852660"/>
                        <a:pt x="386196" y="863971"/>
                      </a:cubicBezTo>
                      <a:cubicBezTo>
                        <a:pt x="382443" y="867741"/>
                        <a:pt x="378691" y="871512"/>
                        <a:pt x="373063" y="877167"/>
                      </a:cubicBezTo>
                      <a:lnTo>
                        <a:pt x="386196" y="890363"/>
                      </a:lnTo>
                      <a:cubicBezTo>
                        <a:pt x="401205" y="879052"/>
                        <a:pt x="416214" y="867741"/>
                        <a:pt x="433568" y="854074"/>
                      </a:cubicBezTo>
                      <a:lnTo>
                        <a:pt x="423718" y="837579"/>
                      </a:lnTo>
                      <a:cubicBezTo>
                        <a:pt x="416214" y="841349"/>
                        <a:pt x="412461" y="845119"/>
                        <a:pt x="408709" y="848890"/>
                      </a:cubicBezTo>
                      <a:cubicBezTo>
                        <a:pt x="408709" y="848890"/>
                        <a:pt x="408709" y="848890"/>
                        <a:pt x="356177" y="830038"/>
                      </a:cubicBezTo>
                      <a:close/>
                      <a:moveTo>
                        <a:pt x="717551" y="803051"/>
                      </a:moveTo>
                      <a:lnTo>
                        <a:pt x="706438" y="863377"/>
                      </a:lnTo>
                      <a:lnTo>
                        <a:pt x="725488" y="868139"/>
                      </a:lnTo>
                      <a:lnTo>
                        <a:pt x="736601" y="807814"/>
                      </a:lnTo>
                      <a:close/>
                      <a:moveTo>
                        <a:pt x="200025" y="777651"/>
                      </a:moveTo>
                      <a:lnTo>
                        <a:pt x="193675" y="796701"/>
                      </a:lnTo>
                      <a:lnTo>
                        <a:pt x="254000" y="818926"/>
                      </a:lnTo>
                      <a:lnTo>
                        <a:pt x="260350" y="799876"/>
                      </a:lnTo>
                      <a:close/>
                      <a:moveTo>
                        <a:pt x="1243013" y="750663"/>
                      </a:moveTo>
                      <a:lnTo>
                        <a:pt x="1231900" y="810988"/>
                      </a:lnTo>
                      <a:lnTo>
                        <a:pt x="1254125" y="814163"/>
                      </a:lnTo>
                      <a:lnTo>
                        <a:pt x="1265238" y="753838"/>
                      </a:lnTo>
                      <a:close/>
                      <a:moveTo>
                        <a:pt x="560015" y="747488"/>
                      </a:moveTo>
                      <a:cubicBezTo>
                        <a:pt x="540871" y="758845"/>
                        <a:pt x="525557" y="770202"/>
                        <a:pt x="507849" y="783451"/>
                      </a:cubicBezTo>
                      <a:lnTo>
                        <a:pt x="517899" y="796701"/>
                      </a:lnTo>
                      <a:cubicBezTo>
                        <a:pt x="537043" y="785344"/>
                        <a:pt x="552358" y="773987"/>
                        <a:pt x="570065" y="760738"/>
                      </a:cubicBezTo>
                      <a:close/>
                      <a:moveTo>
                        <a:pt x="744538" y="655413"/>
                      </a:moveTo>
                      <a:lnTo>
                        <a:pt x="736600" y="701451"/>
                      </a:lnTo>
                      <a:lnTo>
                        <a:pt x="755650" y="704626"/>
                      </a:lnTo>
                      <a:lnTo>
                        <a:pt x="763588" y="660175"/>
                      </a:lnTo>
                      <a:close/>
                      <a:moveTo>
                        <a:pt x="1273176" y="587151"/>
                      </a:moveTo>
                      <a:lnTo>
                        <a:pt x="1262063" y="647476"/>
                      </a:lnTo>
                      <a:lnTo>
                        <a:pt x="1281113" y="652239"/>
                      </a:lnTo>
                      <a:lnTo>
                        <a:pt x="1292226" y="591913"/>
                      </a:lnTo>
                      <a:close/>
                      <a:moveTo>
                        <a:pt x="839415" y="572863"/>
                      </a:moveTo>
                      <a:cubicBezTo>
                        <a:pt x="820271" y="580434"/>
                        <a:pt x="804957" y="591791"/>
                        <a:pt x="785813" y="603148"/>
                      </a:cubicBezTo>
                      <a:lnTo>
                        <a:pt x="797299" y="622076"/>
                      </a:lnTo>
                      <a:cubicBezTo>
                        <a:pt x="812614" y="610719"/>
                        <a:pt x="831758" y="599362"/>
                        <a:pt x="849465" y="589425"/>
                      </a:cubicBezTo>
                      <a:close/>
                      <a:moveTo>
                        <a:pt x="936346" y="466501"/>
                      </a:moveTo>
                      <a:lnTo>
                        <a:pt x="928688" y="485300"/>
                      </a:lnTo>
                      <a:cubicBezTo>
                        <a:pt x="928688" y="485300"/>
                        <a:pt x="928688" y="485300"/>
                        <a:pt x="963146" y="504100"/>
                      </a:cubicBezTo>
                      <a:cubicBezTo>
                        <a:pt x="951660" y="511620"/>
                        <a:pt x="940174" y="515380"/>
                        <a:pt x="930124" y="524779"/>
                      </a:cubicBezTo>
                      <a:lnTo>
                        <a:pt x="940174" y="537939"/>
                      </a:lnTo>
                      <a:cubicBezTo>
                        <a:pt x="959318" y="530419"/>
                        <a:pt x="974633" y="519139"/>
                        <a:pt x="993298" y="510210"/>
                      </a:cubicBezTo>
                      <a:lnTo>
                        <a:pt x="989947" y="500340"/>
                      </a:lnTo>
                      <a:lnTo>
                        <a:pt x="992819" y="496110"/>
                      </a:lnTo>
                      <a:lnTo>
                        <a:pt x="986119" y="492820"/>
                      </a:lnTo>
                      <a:cubicBezTo>
                        <a:pt x="986119" y="492820"/>
                        <a:pt x="986119" y="492820"/>
                        <a:pt x="936346" y="466501"/>
                      </a:cubicBezTo>
                      <a:close/>
                      <a:moveTo>
                        <a:pt x="1303338" y="425226"/>
                      </a:moveTo>
                      <a:lnTo>
                        <a:pt x="1292225" y="485551"/>
                      </a:lnTo>
                      <a:lnTo>
                        <a:pt x="1311275" y="488726"/>
                      </a:lnTo>
                      <a:lnTo>
                        <a:pt x="1322388" y="428401"/>
                      </a:lnTo>
                      <a:close/>
                      <a:moveTo>
                        <a:pt x="1133756" y="420463"/>
                      </a:moveTo>
                      <a:cubicBezTo>
                        <a:pt x="1114612" y="428136"/>
                        <a:pt x="1095469" y="439645"/>
                        <a:pt x="1077761" y="449716"/>
                      </a:cubicBezTo>
                      <a:lnTo>
                        <a:pt x="1087811" y="466501"/>
                      </a:lnTo>
                      <a:cubicBezTo>
                        <a:pt x="1103126" y="458828"/>
                        <a:pt x="1122270" y="447318"/>
                        <a:pt x="1140456" y="437248"/>
                      </a:cubicBezTo>
                      <a:close/>
                      <a:moveTo>
                        <a:pt x="793751" y="387126"/>
                      </a:moveTo>
                      <a:lnTo>
                        <a:pt x="785813" y="406176"/>
                      </a:lnTo>
                      <a:lnTo>
                        <a:pt x="838201" y="436339"/>
                      </a:lnTo>
                      <a:lnTo>
                        <a:pt x="850901" y="417289"/>
                      </a:lnTo>
                      <a:close/>
                      <a:moveTo>
                        <a:pt x="1287816" y="356963"/>
                      </a:moveTo>
                      <a:cubicBezTo>
                        <a:pt x="1265062" y="364467"/>
                        <a:pt x="1246100" y="371972"/>
                        <a:pt x="1228086" y="381822"/>
                      </a:cubicBezTo>
                      <a:lnTo>
                        <a:pt x="1234723" y="398238"/>
                      </a:lnTo>
                      <a:cubicBezTo>
                        <a:pt x="1253685" y="390733"/>
                        <a:pt x="1272647" y="383229"/>
                        <a:pt x="1294453" y="373379"/>
                      </a:cubicBezTo>
                      <a:close/>
                      <a:moveTo>
                        <a:pt x="649288" y="307751"/>
                      </a:moveTo>
                      <a:lnTo>
                        <a:pt x="642938" y="322038"/>
                      </a:lnTo>
                      <a:lnTo>
                        <a:pt x="695326" y="352201"/>
                      </a:lnTo>
                      <a:lnTo>
                        <a:pt x="703263" y="337913"/>
                      </a:lnTo>
                      <a:close/>
                      <a:moveTo>
                        <a:pt x="1443391" y="302988"/>
                      </a:moveTo>
                      <a:cubicBezTo>
                        <a:pt x="1424429" y="310608"/>
                        <a:pt x="1405467" y="314418"/>
                        <a:pt x="1383661" y="324419"/>
                      </a:cubicBezTo>
                      <a:lnTo>
                        <a:pt x="1390298" y="341088"/>
                      </a:lnTo>
                      <a:cubicBezTo>
                        <a:pt x="1409260" y="333468"/>
                        <a:pt x="1428222" y="329658"/>
                        <a:pt x="1450028" y="319657"/>
                      </a:cubicBezTo>
                      <a:close/>
                      <a:moveTo>
                        <a:pt x="1420813" y="253776"/>
                      </a:moveTo>
                      <a:lnTo>
                        <a:pt x="1409700" y="269651"/>
                      </a:lnTo>
                      <a:lnTo>
                        <a:pt x="1457325" y="307751"/>
                      </a:lnTo>
                      <a:lnTo>
                        <a:pt x="1470025" y="291876"/>
                      </a:lnTo>
                      <a:close/>
                      <a:moveTo>
                        <a:pt x="1287463" y="152176"/>
                      </a:moveTo>
                      <a:lnTo>
                        <a:pt x="1276350" y="171226"/>
                      </a:lnTo>
                      <a:lnTo>
                        <a:pt x="1325563" y="209326"/>
                      </a:lnTo>
                      <a:lnTo>
                        <a:pt x="1336675" y="190276"/>
                      </a:lnTo>
                      <a:close/>
                      <a:moveTo>
                        <a:pt x="793751" y="102963"/>
                      </a:moveTo>
                      <a:lnTo>
                        <a:pt x="782638" y="117250"/>
                      </a:lnTo>
                      <a:lnTo>
                        <a:pt x="1193801" y="417288"/>
                      </a:lnTo>
                      <a:lnTo>
                        <a:pt x="1209676" y="398238"/>
                      </a:lnTo>
                      <a:close/>
                      <a:moveTo>
                        <a:pt x="1160463" y="53751"/>
                      </a:moveTo>
                      <a:lnTo>
                        <a:pt x="1147763" y="68039"/>
                      </a:lnTo>
                      <a:lnTo>
                        <a:pt x="1196976" y="106139"/>
                      </a:lnTo>
                      <a:lnTo>
                        <a:pt x="1209676" y="91851"/>
                      </a:lnTo>
                      <a:close/>
                      <a:moveTo>
                        <a:pt x="1108370" y="51"/>
                      </a:moveTo>
                      <a:cubicBezTo>
                        <a:pt x="1260695" y="2313"/>
                        <a:pt x="1414614" y="81114"/>
                        <a:pt x="1560562" y="272792"/>
                      </a:cubicBezTo>
                      <a:cubicBezTo>
                        <a:pt x="1553005" y="272792"/>
                        <a:pt x="1549226" y="272792"/>
                        <a:pt x="1541669" y="276579"/>
                      </a:cubicBezTo>
                      <a:cubicBezTo>
                        <a:pt x="1541669" y="276579"/>
                        <a:pt x="1541669" y="276579"/>
                        <a:pt x="1542614" y="278945"/>
                      </a:cubicBezTo>
                      <a:lnTo>
                        <a:pt x="1549226" y="295510"/>
                      </a:lnTo>
                      <a:cubicBezTo>
                        <a:pt x="1556783" y="291724"/>
                        <a:pt x="1564341" y="291724"/>
                        <a:pt x="1575676" y="287937"/>
                      </a:cubicBezTo>
                      <a:cubicBezTo>
                        <a:pt x="1583234" y="303082"/>
                        <a:pt x="1594569" y="318227"/>
                        <a:pt x="1602127" y="329586"/>
                      </a:cubicBezTo>
                      <a:cubicBezTo>
                        <a:pt x="1719263" y="609767"/>
                        <a:pt x="1636134" y="795293"/>
                        <a:pt x="1454761" y="920238"/>
                      </a:cubicBezTo>
                      <a:cubicBezTo>
                        <a:pt x="1454761" y="920238"/>
                        <a:pt x="1454761" y="920238"/>
                        <a:pt x="1568119" y="340945"/>
                      </a:cubicBezTo>
                      <a:cubicBezTo>
                        <a:pt x="1568119" y="340945"/>
                        <a:pt x="1568119" y="340945"/>
                        <a:pt x="1545448" y="337158"/>
                      </a:cubicBezTo>
                      <a:lnTo>
                        <a:pt x="1432090" y="935383"/>
                      </a:lnTo>
                      <a:cubicBezTo>
                        <a:pt x="1299839" y="1014894"/>
                        <a:pt x="1122244" y="1067901"/>
                        <a:pt x="937093" y="1101978"/>
                      </a:cubicBezTo>
                      <a:cubicBezTo>
                        <a:pt x="937093" y="1101978"/>
                        <a:pt x="937093" y="1101978"/>
                        <a:pt x="1050451" y="518898"/>
                      </a:cubicBezTo>
                      <a:cubicBezTo>
                        <a:pt x="1050451" y="518898"/>
                        <a:pt x="1050451" y="518898"/>
                        <a:pt x="1027779" y="515111"/>
                      </a:cubicBezTo>
                      <a:cubicBezTo>
                        <a:pt x="1027779" y="515111"/>
                        <a:pt x="1027779" y="515111"/>
                        <a:pt x="914421" y="1109550"/>
                      </a:cubicBezTo>
                      <a:cubicBezTo>
                        <a:pt x="835071" y="1120909"/>
                        <a:pt x="759499" y="1132267"/>
                        <a:pt x="680148" y="1139840"/>
                      </a:cubicBezTo>
                      <a:cubicBezTo>
                        <a:pt x="680148" y="1139840"/>
                        <a:pt x="680148" y="1139840"/>
                        <a:pt x="680148" y="1138420"/>
                      </a:cubicBezTo>
                      <a:lnTo>
                        <a:pt x="680148" y="1128481"/>
                      </a:lnTo>
                      <a:cubicBezTo>
                        <a:pt x="680148" y="1128481"/>
                        <a:pt x="680148" y="1128481"/>
                        <a:pt x="677786" y="1128481"/>
                      </a:cubicBezTo>
                      <a:lnTo>
                        <a:pt x="661255" y="1128481"/>
                      </a:lnTo>
                      <a:cubicBezTo>
                        <a:pt x="661255" y="1128481"/>
                        <a:pt x="661255" y="1128481"/>
                        <a:pt x="660783" y="1130374"/>
                      </a:cubicBezTo>
                      <a:lnTo>
                        <a:pt x="657477" y="1143626"/>
                      </a:lnTo>
                      <a:cubicBezTo>
                        <a:pt x="578126" y="1151199"/>
                        <a:pt x="498775" y="1158771"/>
                        <a:pt x="423203" y="1162557"/>
                      </a:cubicBezTo>
                      <a:cubicBezTo>
                        <a:pt x="423203" y="1162557"/>
                        <a:pt x="423203" y="1162557"/>
                        <a:pt x="491218" y="821796"/>
                      </a:cubicBezTo>
                      <a:cubicBezTo>
                        <a:pt x="491218" y="821796"/>
                        <a:pt x="491218" y="821796"/>
                        <a:pt x="488856" y="821323"/>
                      </a:cubicBezTo>
                      <a:lnTo>
                        <a:pt x="472325" y="818010"/>
                      </a:lnTo>
                      <a:cubicBezTo>
                        <a:pt x="472325" y="818010"/>
                        <a:pt x="472325" y="818010"/>
                        <a:pt x="400532" y="1162557"/>
                      </a:cubicBezTo>
                      <a:cubicBezTo>
                        <a:pt x="253166" y="1173916"/>
                        <a:pt x="117137" y="1173916"/>
                        <a:pt x="22672" y="1177702"/>
                      </a:cubicBezTo>
                      <a:lnTo>
                        <a:pt x="45343" y="1158771"/>
                      </a:lnTo>
                      <a:cubicBezTo>
                        <a:pt x="45343" y="1158771"/>
                        <a:pt x="45343" y="1158771"/>
                        <a:pt x="43454" y="1156878"/>
                      </a:cubicBezTo>
                      <a:lnTo>
                        <a:pt x="30229" y="1143626"/>
                      </a:lnTo>
                      <a:cubicBezTo>
                        <a:pt x="18893" y="1154985"/>
                        <a:pt x="7557" y="1162557"/>
                        <a:pt x="0" y="1170130"/>
                      </a:cubicBezTo>
                      <a:cubicBezTo>
                        <a:pt x="22672" y="1109550"/>
                        <a:pt x="52900" y="1037612"/>
                        <a:pt x="90686" y="958101"/>
                      </a:cubicBezTo>
                      <a:cubicBezTo>
                        <a:pt x="90686" y="958101"/>
                        <a:pt x="90686" y="958101"/>
                        <a:pt x="241830" y="1022467"/>
                      </a:cubicBezTo>
                      <a:cubicBezTo>
                        <a:pt x="241830" y="1022467"/>
                        <a:pt x="241830" y="1022467"/>
                        <a:pt x="242775" y="1020100"/>
                      </a:cubicBezTo>
                      <a:lnTo>
                        <a:pt x="249388" y="1003536"/>
                      </a:lnTo>
                      <a:cubicBezTo>
                        <a:pt x="249388" y="1003536"/>
                        <a:pt x="249388" y="1003536"/>
                        <a:pt x="98244" y="939170"/>
                      </a:cubicBezTo>
                      <a:cubicBezTo>
                        <a:pt x="170037" y="795293"/>
                        <a:pt x="272059" y="628698"/>
                        <a:pt x="392974" y="473463"/>
                      </a:cubicBezTo>
                      <a:cubicBezTo>
                        <a:pt x="392974" y="473463"/>
                        <a:pt x="392974" y="473463"/>
                        <a:pt x="683927" y="662775"/>
                      </a:cubicBezTo>
                      <a:cubicBezTo>
                        <a:pt x="668812" y="674133"/>
                        <a:pt x="657477" y="681706"/>
                        <a:pt x="646141" y="689278"/>
                      </a:cubicBezTo>
                      <a:cubicBezTo>
                        <a:pt x="646141" y="689278"/>
                        <a:pt x="646141" y="689278"/>
                        <a:pt x="647558" y="691171"/>
                      </a:cubicBezTo>
                      <a:lnTo>
                        <a:pt x="657477" y="704423"/>
                      </a:lnTo>
                      <a:cubicBezTo>
                        <a:pt x="672591" y="693064"/>
                        <a:pt x="691484" y="685492"/>
                        <a:pt x="706598" y="674133"/>
                      </a:cubicBezTo>
                      <a:cubicBezTo>
                        <a:pt x="706598" y="674133"/>
                        <a:pt x="706598" y="674133"/>
                        <a:pt x="706126" y="673187"/>
                      </a:cubicBezTo>
                      <a:lnTo>
                        <a:pt x="702820" y="666561"/>
                      </a:lnTo>
                      <a:cubicBezTo>
                        <a:pt x="702820" y="666561"/>
                        <a:pt x="702820" y="666561"/>
                        <a:pt x="703764" y="665141"/>
                      </a:cubicBezTo>
                      <a:lnTo>
                        <a:pt x="710377" y="655202"/>
                      </a:lnTo>
                      <a:cubicBezTo>
                        <a:pt x="710377" y="655202"/>
                        <a:pt x="710377" y="655202"/>
                        <a:pt x="404310" y="458318"/>
                      </a:cubicBezTo>
                      <a:cubicBezTo>
                        <a:pt x="605049" y="205114"/>
                        <a:pt x="854495" y="-3721"/>
                        <a:pt x="1108370" y="51"/>
                      </a:cubicBez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30" name="Полилиния 5"/>
                <p:cNvSpPr>
                  <a:spLocks/>
                </p:cNvSpPr>
                <p:nvPr/>
              </p:nvSpPr>
              <p:spPr bwMode="auto">
                <a:xfrm rot="9232592">
                  <a:off x="5488368" y="603667"/>
                  <a:ext cx="843162" cy="6014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6400" h="1177702">
                      <a:moveTo>
                        <a:pt x="158552" y="1038001"/>
                      </a:moveTo>
                      <a:cubicBezTo>
                        <a:pt x="139700" y="1053241"/>
                        <a:pt x="124619" y="1064671"/>
                        <a:pt x="109538" y="1076101"/>
                      </a:cubicBezTo>
                      <a:lnTo>
                        <a:pt x="124619" y="1095151"/>
                      </a:lnTo>
                      <a:cubicBezTo>
                        <a:pt x="139700" y="1079911"/>
                        <a:pt x="154782" y="1068481"/>
                        <a:pt x="169863" y="1053241"/>
                      </a:cubicBezTo>
                      <a:close/>
                      <a:moveTo>
                        <a:pt x="687388" y="966563"/>
                      </a:moveTo>
                      <a:lnTo>
                        <a:pt x="681038" y="1026888"/>
                      </a:lnTo>
                      <a:lnTo>
                        <a:pt x="698501" y="1030063"/>
                      </a:lnTo>
                      <a:lnTo>
                        <a:pt x="711201" y="966563"/>
                      </a:lnTo>
                      <a:close/>
                      <a:moveTo>
                        <a:pt x="287898" y="936401"/>
                      </a:moveTo>
                      <a:cubicBezTo>
                        <a:pt x="272583" y="951369"/>
                        <a:pt x="257269" y="962595"/>
                        <a:pt x="240039" y="975692"/>
                      </a:cubicBezTo>
                      <a:lnTo>
                        <a:pt x="253440" y="988789"/>
                      </a:lnTo>
                      <a:cubicBezTo>
                        <a:pt x="268755" y="977563"/>
                        <a:pt x="284070" y="966337"/>
                        <a:pt x="301299" y="949498"/>
                      </a:cubicBezTo>
                      <a:close/>
                      <a:moveTo>
                        <a:pt x="1216026" y="912588"/>
                      </a:moveTo>
                      <a:lnTo>
                        <a:pt x="1204913" y="974501"/>
                      </a:lnTo>
                      <a:lnTo>
                        <a:pt x="1223963" y="977676"/>
                      </a:lnTo>
                      <a:lnTo>
                        <a:pt x="1235076" y="917351"/>
                      </a:lnTo>
                      <a:close/>
                      <a:moveTo>
                        <a:pt x="356177" y="830038"/>
                      </a:moveTo>
                      <a:cubicBezTo>
                        <a:pt x="356177" y="830038"/>
                        <a:pt x="356177" y="830038"/>
                        <a:pt x="352425" y="852660"/>
                      </a:cubicBezTo>
                      <a:cubicBezTo>
                        <a:pt x="352425" y="852660"/>
                        <a:pt x="352425" y="852660"/>
                        <a:pt x="386196" y="863971"/>
                      </a:cubicBezTo>
                      <a:cubicBezTo>
                        <a:pt x="382443" y="867741"/>
                        <a:pt x="378691" y="871512"/>
                        <a:pt x="373063" y="877167"/>
                      </a:cubicBezTo>
                      <a:lnTo>
                        <a:pt x="386196" y="890363"/>
                      </a:lnTo>
                      <a:cubicBezTo>
                        <a:pt x="401205" y="879052"/>
                        <a:pt x="416214" y="867741"/>
                        <a:pt x="433568" y="854074"/>
                      </a:cubicBezTo>
                      <a:lnTo>
                        <a:pt x="423718" y="837579"/>
                      </a:lnTo>
                      <a:cubicBezTo>
                        <a:pt x="416214" y="841349"/>
                        <a:pt x="412461" y="845119"/>
                        <a:pt x="408709" y="848890"/>
                      </a:cubicBezTo>
                      <a:cubicBezTo>
                        <a:pt x="408709" y="848890"/>
                        <a:pt x="408709" y="848890"/>
                        <a:pt x="356177" y="830038"/>
                      </a:cubicBezTo>
                      <a:close/>
                      <a:moveTo>
                        <a:pt x="717551" y="803051"/>
                      </a:moveTo>
                      <a:lnTo>
                        <a:pt x="706438" y="863377"/>
                      </a:lnTo>
                      <a:lnTo>
                        <a:pt x="725488" y="868139"/>
                      </a:lnTo>
                      <a:lnTo>
                        <a:pt x="736601" y="807814"/>
                      </a:lnTo>
                      <a:close/>
                      <a:moveTo>
                        <a:pt x="200025" y="777651"/>
                      </a:moveTo>
                      <a:lnTo>
                        <a:pt x="193675" y="796701"/>
                      </a:lnTo>
                      <a:lnTo>
                        <a:pt x="254000" y="818926"/>
                      </a:lnTo>
                      <a:lnTo>
                        <a:pt x="260350" y="799876"/>
                      </a:lnTo>
                      <a:close/>
                      <a:moveTo>
                        <a:pt x="1243013" y="750663"/>
                      </a:moveTo>
                      <a:lnTo>
                        <a:pt x="1231900" y="810988"/>
                      </a:lnTo>
                      <a:lnTo>
                        <a:pt x="1254125" y="814163"/>
                      </a:lnTo>
                      <a:lnTo>
                        <a:pt x="1265238" y="753838"/>
                      </a:lnTo>
                      <a:close/>
                      <a:moveTo>
                        <a:pt x="560015" y="747488"/>
                      </a:moveTo>
                      <a:cubicBezTo>
                        <a:pt x="540871" y="758845"/>
                        <a:pt x="525557" y="770202"/>
                        <a:pt x="507849" y="783451"/>
                      </a:cubicBezTo>
                      <a:lnTo>
                        <a:pt x="517899" y="796701"/>
                      </a:lnTo>
                      <a:cubicBezTo>
                        <a:pt x="537043" y="785344"/>
                        <a:pt x="552358" y="773987"/>
                        <a:pt x="570065" y="760738"/>
                      </a:cubicBezTo>
                      <a:close/>
                      <a:moveTo>
                        <a:pt x="744538" y="655413"/>
                      </a:moveTo>
                      <a:lnTo>
                        <a:pt x="736600" y="701451"/>
                      </a:lnTo>
                      <a:lnTo>
                        <a:pt x="755650" y="704626"/>
                      </a:lnTo>
                      <a:lnTo>
                        <a:pt x="763588" y="660175"/>
                      </a:lnTo>
                      <a:close/>
                      <a:moveTo>
                        <a:pt x="1273176" y="587151"/>
                      </a:moveTo>
                      <a:lnTo>
                        <a:pt x="1262063" y="647476"/>
                      </a:lnTo>
                      <a:lnTo>
                        <a:pt x="1281113" y="652239"/>
                      </a:lnTo>
                      <a:lnTo>
                        <a:pt x="1292226" y="591913"/>
                      </a:lnTo>
                      <a:close/>
                      <a:moveTo>
                        <a:pt x="839415" y="572863"/>
                      </a:moveTo>
                      <a:cubicBezTo>
                        <a:pt x="820271" y="580434"/>
                        <a:pt x="804957" y="591791"/>
                        <a:pt x="785813" y="603148"/>
                      </a:cubicBezTo>
                      <a:lnTo>
                        <a:pt x="797299" y="622076"/>
                      </a:lnTo>
                      <a:cubicBezTo>
                        <a:pt x="812614" y="610719"/>
                        <a:pt x="831758" y="599362"/>
                        <a:pt x="849465" y="589425"/>
                      </a:cubicBezTo>
                      <a:close/>
                      <a:moveTo>
                        <a:pt x="936346" y="466501"/>
                      </a:moveTo>
                      <a:lnTo>
                        <a:pt x="928688" y="485300"/>
                      </a:lnTo>
                      <a:cubicBezTo>
                        <a:pt x="928688" y="485300"/>
                        <a:pt x="928688" y="485300"/>
                        <a:pt x="963146" y="504100"/>
                      </a:cubicBezTo>
                      <a:cubicBezTo>
                        <a:pt x="951660" y="511620"/>
                        <a:pt x="940174" y="515380"/>
                        <a:pt x="930124" y="524779"/>
                      </a:cubicBezTo>
                      <a:lnTo>
                        <a:pt x="940174" y="537939"/>
                      </a:lnTo>
                      <a:cubicBezTo>
                        <a:pt x="959318" y="530419"/>
                        <a:pt x="974633" y="519139"/>
                        <a:pt x="993298" y="510210"/>
                      </a:cubicBezTo>
                      <a:lnTo>
                        <a:pt x="989947" y="500340"/>
                      </a:lnTo>
                      <a:lnTo>
                        <a:pt x="992819" y="496110"/>
                      </a:lnTo>
                      <a:lnTo>
                        <a:pt x="986119" y="492820"/>
                      </a:lnTo>
                      <a:cubicBezTo>
                        <a:pt x="986119" y="492820"/>
                        <a:pt x="986119" y="492820"/>
                        <a:pt x="936346" y="466501"/>
                      </a:cubicBezTo>
                      <a:close/>
                      <a:moveTo>
                        <a:pt x="1303338" y="425226"/>
                      </a:moveTo>
                      <a:lnTo>
                        <a:pt x="1292225" y="485551"/>
                      </a:lnTo>
                      <a:lnTo>
                        <a:pt x="1311275" y="488726"/>
                      </a:lnTo>
                      <a:lnTo>
                        <a:pt x="1322388" y="428401"/>
                      </a:lnTo>
                      <a:close/>
                      <a:moveTo>
                        <a:pt x="1133756" y="420463"/>
                      </a:moveTo>
                      <a:cubicBezTo>
                        <a:pt x="1114612" y="428136"/>
                        <a:pt x="1095469" y="439645"/>
                        <a:pt x="1077761" y="449716"/>
                      </a:cubicBezTo>
                      <a:lnTo>
                        <a:pt x="1087811" y="466501"/>
                      </a:lnTo>
                      <a:cubicBezTo>
                        <a:pt x="1103126" y="458828"/>
                        <a:pt x="1122270" y="447318"/>
                        <a:pt x="1140456" y="437248"/>
                      </a:cubicBezTo>
                      <a:close/>
                      <a:moveTo>
                        <a:pt x="793751" y="387126"/>
                      </a:moveTo>
                      <a:lnTo>
                        <a:pt x="785813" y="406176"/>
                      </a:lnTo>
                      <a:lnTo>
                        <a:pt x="838201" y="436339"/>
                      </a:lnTo>
                      <a:lnTo>
                        <a:pt x="850901" y="417289"/>
                      </a:lnTo>
                      <a:close/>
                      <a:moveTo>
                        <a:pt x="1287816" y="356963"/>
                      </a:moveTo>
                      <a:cubicBezTo>
                        <a:pt x="1265062" y="364467"/>
                        <a:pt x="1246100" y="371972"/>
                        <a:pt x="1228086" y="381822"/>
                      </a:cubicBezTo>
                      <a:lnTo>
                        <a:pt x="1234723" y="398238"/>
                      </a:lnTo>
                      <a:cubicBezTo>
                        <a:pt x="1253685" y="390733"/>
                        <a:pt x="1272647" y="383229"/>
                        <a:pt x="1294453" y="373379"/>
                      </a:cubicBezTo>
                      <a:close/>
                      <a:moveTo>
                        <a:pt x="649288" y="307751"/>
                      </a:moveTo>
                      <a:lnTo>
                        <a:pt x="642938" y="322038"/>
                      </a:lnTo>
                      <a:lnTo>
                        <a:pt x="695326" y="352201"/>
                      </a:lnTo>
                      <a:lnTo>
                        <a:pt x="703263" y="337913"/>
                      </a:lnTo>
                      <a:close/>
                      <a:moveTo>
                        <a:pt x="1443391" y="302988"/>
                      </a:moveTo>
                      <a:cubicBezTo>
                        <a:pt x="1424429" y="310608"/>
                        <a:pt x="1405467" y="314418"/>
                        <a:pt x="1383661" y="324419"/>
                      </a:cubicBezTo>
                      <a:lnTo>
                        <a:pt x="1390298" y="341088"/>
                      </a:lnTo>
                      <a:cubicBezTo>
                        <a:pt x="1409260" y="333468"/>
                        <a:pt x="1428222" y="329658"/>
                        <a:pt x="1450028" y="319657"/>
                      </a:cubicBezTo>
                      <a:close/>
                      <a:moveTo>
                        <a:pt x="1420813" y="253776"/>
                      </a:moveTo>
                      <a:lnTo>
                        <a:pt x="1409700" y="269651"/>
                      </a:lnTo>
                      <a:lnTo>
                        <a:pt x="1457325" y="307751"/>
                      </a:lnTo>
                      <a:lnTo>
                        <a:pt x="1470025" y="291876"/>
                      </a:lnTo>
                      <a:close/>
                      <a:moveTo>
                        <a:pt x="1287463" y="152176"/>
                      </a:moveTo>
                      <a:lnTo>
                        <a:pt x="1276350" y="171226"/>
                      </a:lnTo>
                      <a:lnTo>
                        <a:pt x="1325563" y="209326"/>
                      </a:lnTo>
                      <a:lnTo>
                        <a:pt x="1336675" y="190276"/>
                      </a:lnTo>
                      <a:close/>
                      <a:moveTo>
                        <a:pt x="793751" y="102963"/>
                      </a:moveTo>
                      <a:lnTo>
                        <a:pt x="782638" y="117250"/>
                      </a:lnTo>
                      <a:lnTo>
                        <a:pt x="1193801" y="417288"/>
                      </a:lnTo>
                      <a:lnTo>
                        <a:pt x="1209676" y="398238"/>
                      </a:lnTo>
                      <a:close/>
                      <a:moveTo>
                        <a:pt x="1160463" y="53751"/>
                      </a:moveTo>
                      <a:lnTo>
                        <a:pt x="1147763" y="68039"/>
                      </a:lnTo>
                      <a:lnTo>
                        <a:pt x="1196976" y="106139"/>
                      </a:lnTo>
                      <a:lnTo>
                        <a:pt x="1209676" y="91851"/>
                      </a:lnTo>
                      <a:close/>
                      <a:moveTo>
                        <a:pt x="1108370" y="51"/>
                      </a:moveTo>
                      <a:cubicBezTo>
                        <a:pt x="1260695" y="2313"/>
                        <a:pt x="1414614" y="81114"/>
                        <a:pt x="1560562" y="272792"/>
                      </a:cubicBezTo>
                      <a:cubicBezTo>
                        <a:pt x="1553005" y="272792"/>
                        <a:pt x="1549226" y="272792"/>
                        <a:pt x="1541669" y="276579"/>
                      </a:cubicBezTo>
                      <a:cubicBezTo>
                        <a:pt x="1541669" y="276579"/>
                        <a:pt x="1541669" y="276579"/>
                        <a:pt x="1542614" y="278945"/>
                      </a:cubicBezTo>
                      <a:lnTo>
                        <a:pt x="1549226" y="295510"/>
                      </a:lnTo>
                      <a:cubicBezTo>
                        <a:pt x="1556783" y="291724"/>
                        <a:pt x="1564341" y="291724"/>
                        <a:pt x="1575676" y="287937"/>
                      </a:cubicBezTo>
                      <a:cubicBezTo>
                        <a:pt x="1583234" y="303082"/>
                        <a:pt x="1594569" y="318227"/>
                        <a:pt x="1602127" y="329586"/>
                      </a:cubicBezTo>
                      <a:cubicBezTo>
                        <a:pt x="1719263" y="609767"/>
                        <a:pt x="1636134" y="795293"/>
                        <a:pt x="1454761" y="920238"/>
                      </a:cubicBezTo>
                      <a:cubicBezTo>
                        <a:pt x="1454761" y="920238"/>
                        <a:pt x="1454761" y="920238"/>
                        <a:pt x="1568119" y="340945"/>
                      </a:cubicBezTo>
                      <a:cubicBezTo>
                        <a:pt x="1568119" y="340945"/>
                        <a:pt x="1568119" y="340945"/>
                        <a:pt x="1545448" y="337158"/>
                      </a:cubicBezTo>
                      <a:lnTo>
                        <a:pt x="1432090" y="935383"/>
                      </a:lnTo>
                      <a:cubicBezTo>
                        <a:pt x="1299839" y="1014894"/>
                        <a:pt x="1122244" y="1067901"/>
                        <a:pt x="937093" y="1101978"/>
                      </a:cubicBezTo>
                      <a:cubicBezTo>
                        <a:pt x="937093" y="1101978"/>
                        <a:pt x="937093" y="1101978"/>
                        <a:pt x="1050451" y="518898"/>
                      </a:cubicBezTo>
                      <a:cubicBezTo>
                        <a:pt x="1050451" y="518898"/>
                        <a:pt x="1050451" y="518898"/>
                        <a:pt x="1027779" y="515111"/>
                      </a:cubicBezTo>
                      <a:cubicBezTo>
                        <a:pt x="1027779" y="515111"/>
                        <a:pt x="1027779" y="515111"/>
                        <a:pt x="914421" y="1109550"/>
                      </a:cubicBezTo>
                      <a:cubicBezTo>
                        <a:pt x="835071" y="1120909"/>
                        <a:pt x="759499" y="1132267"/>
                        <a:pt x="680148" y="1139840"/>
                      </a:cubicBezTo>
                      <a:cubicBezTo>
                        <a:pt x="680148" y="1139840"/>
                        <a:pt x="680148" y="1139840"/>
                        <a:pt x="680148" y="1138420"/>
                      </a:cubicBezTo>
                      <a:lnTo>
                        <a:pt x="680148" y="1128481"/>
                      </a:lnTo>
                      <a:cubicBezTo>
                        <a:pt x="680148" y="1128481"/>
                        <a:pt x="680148" y="1128481"/>
                        <a:pt x="677786" y="1128481"/>
                      </a:cubicBezTo>
                      <a:lnTo>
                        <a:pt x="661255" y="1128481"/>
                      </a:lnTo>
                      <a:cubicBezTo>
                        <a:pt x="661255" y="1128481"/>
                        <a:pt x="661255" y="1128481"/>
                        <a:pt x="660783" y="1130374"/>
                      </a:cubicBezTo>
                      <a:lnTo>
                        <a:pt x="657477" y="1143626"/>
                      </a:lnTo>
                      <a:cubicBezTo>
                        <a:pt x="578126" y="1151199"/>
                        <a:pt x="498775" y="1158771"/>
                        <a:pt x="423203" y="1162557"/>
                      </a:cubicBezTo>
                      <a:cubicBezTo>
                        <a:pt x="423203" y="1162557"/>
                        <a:pt x="423203" y="1162557"/>
                        <a:pt x="491218" y="821796"/>
                      </a:cubicBezTo>
                      <a:cubicBezTo>
                        <a:pt x="491218" y="821796"/>
                        <a:pt x="491218" y="821796"/>
                        <a:pt x="488856" y="821323"/>
                      </a:cubicBezTo>
                      <a:lnTo>
                        <a:pt x="472325" y="818010"/>
                      </a:lnTo>
                      <a:cubicBezTo>
                        <a:pt x="472325" y="818010"/>
                        <a:pt x="472325" y="818010"/>
                        <a:pt x="400532" y="1162557"/>
                      </a:cubicBezTo>
                      <a:cubicBezTo>
                        <a:pt x="253166" y="1173916"/>
                        <a:pt x="117137" y="1173916"/>
                        <a:pt x="22672" y="1177702"/>
                      </a:cubicBezTo>
                      <a:lnTo>
                        <a:pt x="45343" y="1158771"/>
                      </a:lnTo>
                      <a:cubicBezTo>
                        <a:pt x="45343" y="1158771"/>
                        <a:pt x="45343" y="1158771"/>
                        <a:pt x="43454" y="1156878"/>
                      </a:cubicBezTo>
                      <a:lnTo>
                        <a:pt x="30229" y="1143626"/>
                      </a:lnTo>
                      <a:cubicBezTo>
                        <a:pt x="18893" y="1154985"/>
                        <a:pt x="7557" y="1162557"/>
                        <a:pt x="0" y="1170130"/>
                      </a:cubicBezTo>
                      <a:cubicBezTo>
                        <a:pt x="22672" y="1109550"/>
                        <a:pt x="52900" y="1037612"/>
                        <a:pt x="90686" y="958101"/>
                      </a:cubicBezTo>
                      <a:cubicBezTo>
                        <a:pt x="90686" y="958101"/>
                        <a:pt x="90686" y="958101"/>
                        <a:pt x="241830" y="1022467"/>
                      </a:cubicBezTo>
                      <a:cubicBezTo>
                        <a:pt x="241830" y="1022467"/>
                        <a:pt x="241830" y="1022467"/>
                        <a:pt x="242775" y="1020100"/>
                      </a:cubicBezTo>
                      <a:lnTo>
                        <a:pt x="249388" y="1003536"/>
                      </a:lnTo>
                      <a:cubicBezTo>
                        <a:pt x="249388" y="1003536"/>
                        <a:pt x="249388" y="1003536"/>
                        <a:pt x="98244" y="939170"/>
                      </a:cubicBezTo>
                      <a:cubicBezTo>
                        <a:pt x="170037" y="795293"/>
                        <a:pt x="272059" y="628698"/>
                        <a:pt x="392974" y="473463"/>
                      </a:cubicBezTo>
                      <a:cubicBezTo>
                        <a:pt x="392974" y="473463"/>
                        <a:pt x="392974" y="473463"/>
                        <a:pt x="683927" y="662775"/>
                      </a:cubicBezTo>
                      <a:cubicBezTo>
                        <a:pt x="668812" y="674133"/>
                        <a:pt x="657477" y="681706"/>
                        <a:pt x="646141" y="689278"/>
                      </a:cubicBezTo>
                      <a:cubicBezTo>
                        <a:pt x="646141" y="689278"/>
                        <a:pt x="646141" y="689278"/>
                        <a:pt x="647558" y="691171"/>
                      </a:cubicBezTo>
                      <a:lnTo>
                        <a:pt x="657477" y="704423"/>
                      </a:lnTo>
                      <a:cubicBezTo>
                        <a:pt x="672591" y="693064"/>
                        <a:pt x="691484" y="685492"/>
                        <a:pt x="706598" y="674133"/>
                      </a:cubicBezTo>
                      <a:cubicBezTo>
                        <a:pt x="706598" y="674133"/>
                        <a:pt x="706598" y="674133"/>
                        <a:pt x="706126" y="673187"/>
                      </a:cubicBezTo>
                      <a:lnTo>
                        <a:pt x="702820" y="666561"/>
                      </a:lnTo>
                      <a:cubicBezTo>
                        <a:pt x="702820" y="666561"/>
                        <a:pt x="702820" y="666561"/>
                        <a:pt x="703764" y="665141"/>
                      </a:cubicBezTo>
                      <a:lnTo>
                        <a:pt x="710377" y="655202"/>
                      </a:lnTo>
                      <a:cubicBezTo>
                        <a:pt x="710377" y="655202"/>
                        <a:pt x="710377" y="655202"/>
                        <a:pt x="404310" y="458318"/>
                      </a:cubicBezTo>
                      <a:cubicBezTo>
                        <a:pt x="605049" y="205114"/>
                        <a:pt x="854495" y="-3721"/>
                        <a:pt x="1108370" y="51"/>
                      </a:cubicBez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31" name="Полилиния 5"/>
                <p:cNvSpPr>
                  <a:spLocks/>
                </p:cNvSpPr>
                <p:nvPr/>
              </p:nvSpPr>
              <p:spPr bwMode="auto">
                <a:xfrm rot="15229593">
                  <a:off x="7374646" y="4915034"/>
                  <a:ext cx="1093882" cy="7767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6400" h="1177702">
                      <a:moveTo>
                        <a:pt x="158552" y="1038001"/>
                      </a:moveTo>
                      <a:cubicBezTo>
                        <a:pt x="139700" y="1053241"/>
                        <a:pt x="124619" y="1064671"/>
                        <a:pt x="109538" y="1076101"/>
                      </a:cubicBezTo>
                      <a:lnTo>
                        <a:pt x="124619" y="1095151"/>
                      </a:lnTo>
                      <a:cubicBezTo>
                        <a:pt x="139700" y="1079911"/>
                        <a:pt x="154782" y="1068481"/>
                        <a:pt x="169863" y="1053241"/>
                      </a:cubicBezTo>
                      <a:close/>
                      <a:moveTo>
                        <a:pt x="687388" y="966563"/>
                      </a:moveTo>
                      <a:lnTo>
                        <a:pt x="681038" y="1026888"/>
                      </a:lnTo>
                      <a:lnTo>
                        <a:pt x="698501" y="1030063"/>
                      </a:lnTo>
                      <a:lnTo>
                        <a:pt x="711201" y="966563"/>
                      </a:lnTo>
                      <a:close/>
                      <a:moveTo>
                        <a:pt x="287898" y="936401"/>
                      </a:moveTo>
                      <a:cubicBezTo>
                        <a:pt x="272583" y="951369"/>
                        <a:pt x="257269" y="962595"/>
                        <a:pt x="240039" y="975692"/>
                      </a:cubicBezTo>
                      <a:lnTo>
                        <a:pt x="253440" y="988789"/>
                      </a:lnTo>
                      <a:cubicBezTo>
                        <a:pt x="268755" y="977563"/>
                        <a:pt x="284070" y="966337"/>
                        <a:pt x="301299" y="949498"/>
                      </a:cubicBezTo>
                      <a:close/>
                      <a:moveTo>
                        <a:pt x="1216026" y="912588"/>
                      </a:moveTo>
                      <a:lnTo>
                        <a:pt x="1204913" y="974501"/>
                      </a:lnTo>
                      <a:lnTo>
                        <a:pt x="1223963" y="977676"/>
                      </a:lnTo>
                      <a:lnTo>
                        <a:pt x="1235076" y="917351"/>
                      </a:lnTo>
                      <a:close/>
                      <a:moveTo>
                        <a:pt x="356177" y="830038"/>
                      </a:moveTo>
                      <a:cubicBezTo>
                        <a:pt x="356177" y="830038"/>
                        <a:pt x="356177" y="830038"/>
                        <a:pt x="352425" y="852660"/>
                      </a:cubicBezTo>
                      <a:cubicBezTo>
                        <a:pt x="352425" y="852660"/>
                        <a:pt x="352425" y="852660"/>
                        <a:pt x="386196" y="863971"/>
                      </a:cubicBezTo>
                      <a:cubicBezTo>
                        <a:pt x="382443" y="867741"/>
                        <a:pt x="378691" y="871512"/>
                        <a:pt x="373063" y="877167"/>
                      </a:cubicBezTo>
                      <a:lnTo>
                        <a:pt x="386196" y="890363"/>
                      </a:lnTo>
                      <a:cubicBezTo>
                        <a:pt x="401205" y="879052"/>
                        <a:pt x="416214" y="867741"/>
                        <a:pt x="433568" y="854074"/>
                      </a:cubicBezTo>
                      <a:lnTo>
                        <a:pt x="423718" y="837579"/>
                      </a:lnTo>
                      <a:cubicBezTo>
                        <a:pt x="416214" y="841349"/>
                        <a:pt x="412461" y="845119"/>
                        <a:pt x="408709" y="848890"/>
                      </a:cubicBezTo>
                      <a:cubicBezTo>
                        <a:pt x="408709" y="848890"/>
                        <a:pt x="408709" y="848890"/>
                        <a:pt x="356177" y="830038"/>
                      </a:cubicBezTo>
                      <a:close/>
                      <a:moveTo>
                        <a:pt x="717551" y="803051"/>
                      </a:moveTo>
                      <a:lnTo>
                        <a:pt x="706438" y="863377"/>
                      </a:lnTo>
                      <a:lnTo>
                        <a:pt x="725488" y="868139"/>
                      </a:lnTo>
                      <a:lnTo>
                        <a:pt x="736601" y="807814"/>
                      </a:lnTo>
                      <a:close/>
                      <a:moveTo>
                        <a:pt x="200025" y="777651"/>
                      </a:moveTo>
                      <a:lnTo>
                        <a:pt x="193675" y="796701"/>
                      </a:lnTo>
                      <a:lnTo>
                        <a:pt x="254000" y="818926"/>
                      </a:lnTo>
                      <a:lnTo>
                        <a:pt x="260350" y="799876"/>
                      </a:lnTo>
                      <a:close/>
                      <a:moveTo>
                        <a:pt x="1243013" y="750663"/>
                      </a:moveTo>
                      <a:lnTo>
                        <a:pt x="1231900" y="810988"/>
                      </a:lnTo>
                      <a:lnTo>
                        <a:pt x="1254125" y="814163"/>
                      </a:lnTo>
                      <a:lnTo>
                        <a:pt x="1265238" y="753838"/>
                      </a:lnTo>
                      <a:close/>
                      <a:moveTo>
                        <a:pt x="560015" y="747488"/>
                      </a:moveTo>
                      <a:cubicBezTo>
                        <a:pt x="540871" y="758845"/>
                        <a:pt x="525557" y="770202"/>
                        <a:pt x="507849" y="783451"/>
                      </a:cubicBezTo>
                      <a:lnTo>
                        <a:pt x="517899" y="796701"/>
                      </a:lnTo>
                      <a:cubicBezTo>
                        <a:pt x="537043" y="785344"/>
                        <a:pt x="552358" y="773987"/>
                        <a:pt x="570065" y="760738"/>
                      </a:cubicBezTo>
                      <a:close/>
                      <a:moveTo>
                        <a:pt x="744538" y="655413"/>
                      </a:moveTo>
                      <a:lnTo>
                        <a:pt x="736600" y="701451"/>
                      </a:lnTo>
                      <a:lnTo>
                        <a:pt x="755650" y="704626"/>
                      </a:lnTo>
                      <a:lnTo>
                        <a:pt x="763588" y="660175"/>
                      </a:lnTo>
                      <a:close/>
                      <a:moveTo>
                        <a:pt x="1273176" y="587151"/>
                      </a:moveTo>
                      <a:lnTo>
                        <a:pt x="1262063" y="647476"/>
                      </a:lnTo>
                      <a:lnTo>
                        <a:pt x="1281113" y="652239"/>
                      </a:lnTo>
                      <a:lnTo>
                        <a:pt x="1292226" y="591913"/>
                      </a:lnTo>
                      <a:close/>
                      <a:moveTo>
                        <a:pt x="839415" y="572863"/>
                      </a:moveTo>
                      <a:cubicBezTo>
                        <a:pt x="820271" y="580434"/>
                        <a:pt x="804957" y="591791"/>
                        <a:pt x="785813" y="603148"/>
                      </a:cubicBezTo>
                      <a:lnTo>
                        <a:pt x="797299" y="622076"/>
                      </a:lnTo>
                      <a:cubicBezTo>
                        <a:pt x="812614" y="610719"/>
                        <a:pt x="831758" y="599362"/>
                        <a:pt x="849465" y="589425"/>
                      </a:cubicBezTo>
                      <a:close/>
                      <a:moveTo>
                        <a:pt x="936346" y="466501"/>
                      </a:moveTo>
                      <a:lnTo>
                        <a:pt x="928688" y="485300"/>
                      </a:lnTo>
                      <a:cubicBezTo>
                        <a:pt x="928688" y="485300"/>
                        <a:pt x="928688" y="485300"/>
                        <a:pt x="963146" y="504100"/>
                      </a:cubicBezTo>
                      <a:cubicBezTo>
                        <a:pt x="951660" y="511620"/>
                        <a:pt x="940174" y="515380"/>
                        <a:pt x="930124" y="524779"/>
                      </a:cubicBezTo>
                      <a:lnTo>
                        <a:pt x="940174" y="537939"/>
                      </a:lnTo>
                      <a:cubicBezTo>
                        <a:pt x="959318" y="530419"/>
                        <a:pt x="974633" y="519139"/>
                        <a:pt x="993298" y="510210"/>
                      </a:cubicBezTo>
                      <a:lnTo>
                        <a:pt x="989947" y="500340"/>
                      </a:lnTo>
                      <a:lnTo>
                        <a:pt x="992819" y="496110"/>
                      </a:lnTo>
                      <a:lnTo>
                        <a:pt x="986119" y="492820"/>
                      </a:lnTo>
                      <a:cubicBezTo>
                        <a:pt x="986119" y="492820"/>
                        <a:pt x="986119" y="492820"/>
                        <a:pt x="936346" y="466501"/>
                      </a:cubicBezTo>
                      <a:close/>
                      <a:moveTo>
                        <a:pt x="1303338" y="425226"/>
                      </a:moveTo>
                      <a:lnTo>
                        <a:pt x="1292225" y="485551"/>
                      </a:lnTo>
                      <a:lnTo>
                        <a:pt x="1311275" y="488726"/>
                      </a:lnTo>
                      <a:lnTo>
                        <a:pt x="1322388" y="428401"/>
                      </a:lnTo>
                      <a:close/>
                      <a:moveTo>
                        <a:pt x="1133756" y="420463"/>
                      </a:moveTo>
                      <a:cubicBezTo>
                        <a:pt x="1114612" y="428136"/>
                        <a:pt x="1095469" y="439645"/>
                        <a:pt x="1077761" y="449716"/>
                      </a:cubicBezTo>
                      <a:lnTo>
                        <a:pt x="1087811" y="466501"/>
                      </a:lnTo>
                      <a:cubicBezTo>
                        <a:pt x="1103126" y="458828"/>
                        <a:pt x="1122270" y="447318"/>
                        <a:pt x="1140456" y="437248"/>
                      </a:cubicBezTo>
                      <a:close/>
                      <a:moveTo>
                        <a:pt x="793751" y="387126"/>
                      </a:moveTo>
                      <a:lnTo>
                        <a:pt x="785813" y="406176"/>
                      </a:lnTo>
                      <a:lnTo>
                        <a:pt x="838201" y="436339"/>
                      </a:lnTo>
                      <a:lnTo>
                        <a:pt x="850901" y="417289"/>
                      </a:lnTo>
                      <a:close/>
                      <a:moveTo>
                        <a:pt x="1287816" y="356963"/>
                      </a:moveTo>
                      <a:cubicBezTo>
                        <a:pt x="1265062" y="364467"/>
                        <a:pt x="1246100" y="371972"/>
                        <a:pt x="1228086" y="381822"/>
                      </a:cubicBezTo>
                      <a:lnTo>
                        <a:pt x="1234723" y="398238"/>
                      </a:lnTo>
                      <a:cubicBezTo>
                        <a:pt x="1253685" y="390733"/>
                        <a:pt x="1272647" y="383229"/>
                        <a:pt x="1294453" y="373379"/>
                      </a:cubicBezTo>
                      <a:close/>
                      <a:moveTo>
                        <a:pt x="649288" y="307751"/>
                      </a:moveTo>
                      <a:lnTo>
                        <a:pt x="642938" y="322038"/>
                      </a:lnTo>
                      <a:lnTo>
                        <a:pt x="695326" y="352201"/>
                      </a:lnTo>
                      <a:lnTo>
                        <a:pt x="703263" y="337913"/>
                      </a:lnTo>
                      <a:close/>
                      <a:moveTo>
                        <a:pt x="1443391" y="302988"/>
                      </a:moveTo>
                      <a:cubicBezTo>
                        <a:pt x="1424429" y="310608"/>
                        <a:pt x="1405467" y="314418"/>
                        <a:pt x="1383661" y="324419"/>
                      </a:cubicBezTo>
                      <a:lnTo>
                        <a:pt x="1390298" y="341088"/>
                      </a:lnTo>
                      <a:cubicBezTo>
                        <a:pt x="1409260" y="333468"/>
                        <a:pt x="1428222" y="329658"/>
                        <a:pt x="1450028" y="319657"/>
                      </a:cubicBezTo>
                      <a:close/>
                      <a:moveTo>
                        <a:pt x="1420813" y="253776"/>
                      </a:moveTo>
                      <a:lnTo>
                        <a:pt x="1409700" y="269651"/>
                      </a:lnTo>
                      <a:lnTo>
                        <a:pt x="1457325" y="307751"/>
                      </a:lnTo>
                      <a:lnTo>
                        <a:pt x="1470025" y="291876"/>
                      </a:lnTo>
                      <a:close/>
                      <a:moveTo>
                        <a:pt x="1287463" y="152176"/>
                      </a:moveTo>
                      <a:lnTo>
                        <a:pt x="1276350" y="171226"/>
                      </a:lnTo>
                      <a:lnTo>
                        <a:pt x="1325563" y="209326"/>
                      </a:lnTo>
                      <a:lnTo>
                        <a:pt x="1336675" y="190276"/>
                      </a:lnTo>
                      <a:close/>
                      <a:moveTo>
                        <a:pt x="793751" y="102963"/>
                      </a:moveTo>
                      <a:lnTo>
                        <a:pt x="782638" y="117250"/>
                      </a:lnTo>
                      <a:lnTo>
                        <a:pt x="1193801" y="417288"/>
                      </a:lnTo>
                      <a:lnTo>
                        <a:pt x="1209676" y="398238"/>
                      </a:lnTo>
                      <a:close/>
                      <a:moveTo>
                        <a:pt x="1160463" y="53751"/>
                      </a:moveTo>
                      <a:lnTo>
                        <a:pt x="1147763" y="68039"/>
                      </a:lnTo>
                      <a:lnTo>
                        <a:pt x="1196976" y="106139"/>
                      </a:lnTo>
                      <a:lnTo>
                        <a:pt x="1209676" y="91851"/>
                      </a:lnTo>
                      <a:close/>
                      <a:moveTo>
                        <a:pt x="1108370" y="51"/>
                      </a:moveTo>
                      <a:cubicBezTo>
                        <a:pt x="1260695" y="2313"/>
                        <a:pt x="1414614" y="81114"/>
                        <a:pt x="1560562" y="272792"/>
                      </a:cubicBezTo>
                      <a:cubicBezTo>
                        <a:pt x="1553005" y="272792"/>
                        <a:pt x="1549226" y="272792"/>
                        <a:pt x="1541669" y="276579"/>
                      </a:cubicBezTo>
                      <a:cubicBezTo>
                        <a:pt x="1541669" y="276579"/>
                        <a:pt x="1541669" y="276579"/>
                        <a:pt x="1542614" y="278945"/>
                      </a:cubicBezTo>
                      <a:lnTo>
                        <a:pt x="1549226" y="295510"/>
                      </a:lnTo>
                      <a:cubicBezTo>
                        <a:pt x="1556783" y="291724"/>
                        <a:pt x="1564341" y="291724"/>
                        <a:pt x="1575676" y="287937"/>
                      </a:cubicBezTo>
                      <a:cubicBezTo>
                        <a:pt x="1583234" y="303082"/>
                        <a:pt x="1594569" y="318227"/>
                        <a:pt x="1602127" y="329586"/>
                      </a:cubicBezTo>
                      <a:cubicBezTo>
                        <a:pt x="1719263" y="609767"/>
                        <a:pt x="1636134" y="795293"/>
                        <a:pt x="1454761" y="920238"/>
                      </a:cubicBezTo>
                      <a:cubicBezTo>
                        <a:pt x="1454761" y="920238"/>
                        <a:pt x="1454761" y="920238"/>
                        <a:pt x="1568119" y="340945"/>
                      </a:cubicBezTo>
                      <a:cubicBezTo>
                        <a:pt x="1568119" y="340945"/>
                        <a:pt x="1568119" y="340945"/>
                        <a:pt x="1545448" y="337158"/>
                      </a:cubicBezTo>
                      <a:lnTo>
                        <a:pt x="1432090" y="935383"/>
                      </a:lnTo>
                      <a:cubicBezTo>
                        <a:pt x="1299839" y="1014894"/>
                        <a:pt x="1122244" y="1067901"/>
                        <a:pt x="937093" y="1101978"/>
                      </a:cubicBezTo>
                      <a:cubicBezTo>
                        <a:pt x="937093" y="1101978"/>
                        <a:pt x="937093" y="1101978"/>
                        <a:pt x="1050451" y="518898"/>
                      </a:cubicBezTo>
                      <a:cubicBezTo>
                        <a:pt x="1050451" y="518898"/>
                        <a:pt x="1050451" y="518898"/>
                        <a:pt x="1027779" y="515111"/>
                      </a:cubicBezTo>
                      <a:cubicBezTo>
                        <a:pt x="1027779" y="515111"/>
                        <a:pt x="1027779" y="515111"/>
                        <a:pt x="914421" y="1109550"/>
                      </a:cubicBezTo>
                      <a:cubicBezTo>
                        <a:pt x="835071" y="1120909"/>
                        <a:pt x="759499" y="1132267"/>
                        <a:pt x="680148" y="1139840"/>
                      </a:cubicBezTo>
                      <a:cubicBezTo>
                        <a:pt x="680148" y="1139840"/>
                        <a:pt x="680148" y="1139840"/>
                        <a:pt x="680148" y="1138420"/>
                      </a:cubicBezTo>
                      <a:lnTo>
                        <a:pt x="680148" y="1128481"/>
                      </a:lnTo>
                      <a:cubicBezTo>
                        <a:pt x="680148" y="1128481"/>
                        <a:pt x="680148" y="1128481"/>
                        <a:pt x="677786" y="1128481"/>
                      </a:cubicBezTo>
                      <a:lnTo>
                        <a:pt x="661255" y="1128481"/>
                      </a:lnTo>
                      <a:cubicBezTo>
                        <a:pt x="661255" y="1128481"/>
                        <a:pt x="661255" y="1128481"/>
                        <a:pt x="660783" y="1130374"/>
                      </a:cubicBezTo>
                      <a:lnTo>
                        <a:pt x="657477" y="1143626"/>
                      </a:lnTo>
                      <a:cubicBezTo>
                        <a:pt x="578126" y="1151199"/>
                        <a:pt x="498775" y="1158771"/>
                        <a:pt x="423203" y="1162557"/>
                      </a:cubicBezTo>
                      <a:cubicBezTo>
                        <a:pt x="423203" y="1162557"/>
                        <a:pt x="423203" y="1162557"/>
                        <a:pt x="491218" y="821796"/>
                      </a:cubicBezTo>
                      <a:cubicBezTo>
                        <a:pt x="491218" y="821796"/>
                        <a:pt x="491218" y="821796"/>
                        <a:pt x="488856" y="821323"/>
                      </a:cubicBezTo>
                      <a:lnTo>
                        <a:pt x="472325" y="818010"/>
                      </a:lnTo>
                      <a:cubicBezTo>
                        <a:pt x="472325" y="818010"/>
                        <a:pt x="472325" y="818010"/>
                        <a:pt x="400532" y="1162557"/>
                      </a:cubicBezTo>
                      <a:cubicBezTo>
                        <a:pt x="253166" y="1173916"/>
                        <a:pt x="117137" y="1173916"/>
                        <a:pt x="22672" y="1177702"/>
                      </a:cubicBezTo>
                      <a:lnTo>
                        <a:pt x="45343" y="1158771"/>
                      </a:lnTo>
                      <a:cubicBezTo>
                        <a:pt x="45343" y="1158771"/>
                        <a:pt x="45343" y="1158771"/>
                        <a:pt x="43454" y="1156878"/>
                      </a:cubicBezTo>
                      <a:lnTo>
                        <a:pt x="30229" y="1143626"/>
                      </a:lnTo>
                      <a:cubicBezTo>
                        <a:pt x="18893" y="1154985"/>
                        <a:pt x="7557" y="1162557"/>
                        <a:pt x="0" y="1170130"/>
                      </a:cubicBezTo>
                      <a:cubicBezTo>
                        <a:pt x="22672" y="1109550"/>
                        <a:pt x="52900" y="1037612"/>
                        <a:pt x="90686" y="958101"/>
                      </a:cubicBezTo>
                      <a:cubicBezTo>
                        <a:pt x="90686" y="958101"/>
                        <a:pt x="90686" y="958101"/>
                        <a:pt x="241830" y="1022467"/>
                      </a:cubicBezTo>
                      <a:cubicBezTo>
                        <a:pt x="241830" y="1022467"/>
                        <a:pt x="241830" y="1022467"/>
                        <a:pt x="242775" y="1020100"/>
                      </a:cubicBezTo>
                      <a:lnTo>
                        <a:pt x="249388" y="1003536"/>
                      </a:lnTo>
                      <a:cubicBezTo>
                        <a:pt x="249388" y="1003536"/>
                        <a:pt x="249388" y="1003536"/>
                        <a:pt x="98244" y="939170"/>
                      </a:cubicBezTo>
                      <a:cubicBezTo>
                        <a:pt x="170037" y="795293"/>
                        <a:pt x="272059" y="628698"/>
                        <a:pt x="392974" y="473463"/>
                      </a:cubicBezTo>
                      <a:cubicBezTo>
                        <a:pt x="392974" y="473463"/>
                        <a:pt x="392974" y="473463"/>
                        <a:pt x="683927" y="662775"/>
                      </a:cubicBezTo>
                      <a:cubicBezTo>
                        <a:pt x="668812" y="674133"/>
                        <a:pt x="657477" y="681706"/>
                        <a:pt x="646141" y="689278"/>
                      </a:cubicBezTo>
                      <a:cubicBezTo>
                        <a:pt x="646141" y="689278"/>
                        <a:pt x="646141" y="689278"/>
                        <a:pt x="647558" y="691171"/>
                      </a:cubicBezTo>
                      <a:lnTo>
                        <a:pt x="657477" y="704423"/>
                      </a:lnTo>
                      <a:cubicBezTo>
                        <a:pt x="672591" y="693064"/>
                        <a:pt x="691484" y="685492"/>
                        <a:pt x="706598" y="674133"/>
                      </a:cubicBezTo>
                      <a:cubicBezTo>
                        <a:pt x="706598" y="674133"/>
                        <a:pt x="706598" y="674133"/>
                        <a:pt x="706126" y="673187"/>
                      </a:cubicBezTo>
                      <a:lnTo>
                        <a:pt x="702820" y="666561"/>
                      </a:lnTo>
                      <a:cubicBezTo>
                        <a:pt x="702820" y="666561"/>
                        <a:pt x="702820" y="666561"/>
                        <a:pt x="703764" y="665141"/>
                      </a:cubicBezTo>
                      <a:lnTo>
                        <a:pt x="710377" y="655202"/>
                      </a:lnTo>
                      <a:cubicBezTo>
                        <a:pt x="710377" y="655202"/>
                        <a:pt x="710377" y="655202"/>
                        <a:pt x="404310" y="458318"/>
                      </a:cubicBezTo>
                      <a:cubicBezTo>
                        <a:pt x="605049" y="205114"/>
                        <a:pt x="854495" y="-3721"/>
                        <a:pt x="1108370" y="51"/>
                      </a:cubicBez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32" name="Полилиния 5"/>
                <p:cNvSpPr>
                  <a:spLocks/>
                </p:cNvSpPr>
                <p:nvPr/>
              </p:nvSpPr>
              <p:spPr bwMode="auto">
                <a:xfrm rot="2738730" flipH="1" flipV="1">
                  <a:off x="7634180" y="3336801"/>
                  <a:ext cx="1054490" cy="7485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6400" h="1177702">
                      <a:moveTo>
                        <a:pt x="158552" y="1038001"/>
                      </a:moveTo>
                      <a:cubicBezTo>
                        <a:pt x="139700" y="1053241"/>
                        <a:pt x="124619" y="1064671"/>
                        <a:pt x="109538" y="1076101"/>
                      </a:cubicBezTo>
                      <a:lnTo>
                        <a:pt x="124619" y="1095151"/>
                      </a:lnTo>
                      <a:cubicBezTo>
                        <a:pt x="139700" y="1079911"/>
                        <a:pt x="154782" y="1068481"/>
                        <a:pt x="169863" y="1053241"/>
                      </a:cubicBezTo>
                      <a:close/>
                      <a:moveTo>
                        <a:pt x="687388" y="966563"/>
                      </a:moveTo>
                      <a:lnTo>
                        <a:pt x="681038" y="1026888"/>
                      </a:lnTo>
                      <a:lnTo>
                        <a:pt x="698501" y="1030063"/>
                      </a:lnTo>
                      <a:lnTo>
                        <a:pt x="711201" y="966563"/>
                      </a:lnTo>
                      <a:close/>
                      <a:moveTo>
                        <a:pt x="287898" y="936401"/>
                      </a:moveTo>
                      <a:cubicBezTo>
                        <a:pt x="272583" y="951369"/>
                        <a:pt x="257269" y="962595"/>
                        <a:pt x="240039" y="975692"/>
                      </a:cubicBezTo>
                      <a:lnTo>
                        <a:pt x="253440" y="988789"/>
                      </a:lnTo>
                      <a:cubicBezTo>
                        <a:pt x="268755" y="977563"/>
                        <a:pt x="284070" y="966337"/>
                        <a:pt x="301299" y="949498"/>
                      </a:cubicBezTo>
                      <a:close/>
                      <a:moveTo>
                        <a:pt x="1216026" y="912588"/>
                      </a:moveTo>
                      <a:lnTo>
                        <a:pt x="1204913" y="974501"/>
                      </a:lnTo>
                      <a:lnTo>
                        <a:pt x="1223963" y="977676"/>
                      </a:lnTo>
                      <a:lnTo>
                        <a:pt x="1235076" y="917351"/>
                      </a:lnTo>
                      <a:close/>
                      <a:moveTo>
                        <a:pt x="356177" y="830038"/>
                      </a:moveTo>
                      <a:cubicBezTo>
                        <a:pt x="356177" y="830038"/>
                        <a:pt x="356177" y="830038"/>
                        <a:pt x="352425" y="852660"/>
                      </a:cubicBezTo>
                      <a:cubicBezTo>
                        <a:pt x="352425" y="852660"/>
                        <a:pt x="352425" y="852660"/>
                        <a:pt x="386196" y="863971"/>
                      </a:cubicBezTo>
                      <a:cubicBezTo>
                        <a:pt x="382443" y="867741"/>
                        <a:pt x="378691" y="871512"/>
                        <a:pt x="373063" y="877167"/>
                      </a:cubicBezTo>
                      <a:lnTo>
                        <a:pt x="386196" y="890363"/>
                      </a:lnTo>
                      <a:cubicBezTo>
                        <a:pt x="401205" y="879052"/>
                        <a:pt x="416214" y="867741"/>
                        <a:pt x="433568" y="854074"/>
                      </a:cubicBezTo>
                      <a:lnTo>
                        <a:pt x="423718" y="837579"/>
                      </a:lnTo>
                      <a:cubicBezTo>
                        <a:pt x="416214" y="841349"/>
                        <a:pt x="412461" y="845119"/>
                        <a:pt x="408709" y="848890"/>
                      </a:cubicBezTo>
                      <a:cubicBezTo>
                        <a:pt x="408709" y="848890"/>
                        <a:pt x="408709" y="848890"/>
                        <a:pt x="356177" y="830038"/>
                      </a:cubicBezTo>
                      <a:close/>
                      <a:moveTo>
                        <a:pt x="717551" y="803051"/>
                      </a:moveTo>
                      <a:lnTo>
                        <a:pt x="706438" y="863377"/>
                      </a:lnTo>
                      <a:lnTo>
                        <a:pt x="725488" y="868139"/>
                      </a:lnTo>
                      <a:lnTo>
                        <a:pt x="736601" y="807814"/>
                      </a:lnTo>
                      <a:close/>
                      <a:moveTo>
                        <a:pt x="200025" y="777651"/>
                      </a:moveTo>
                      <a:lnTo>
                        <a:pt x="193675" y="796701"/>
                      </a:lnTo>
                      <a:lnTo>
                        <a:pt x="254000" y="818926"/>
                      </a:lnTo>
                      <a:lnTo>
                        <a:pt x="260350" y="799876"/>
                      </a:lnTo>
                      <a:close/>
                      <a:moveTo>
                        <a:pt x="1243013" y="750663"/>
                      </a:moveTo>
                      <a:lnTo>
                        <a:pt x="1231900" y="810988"/>
                      </a:lnTo>
                      <a:lnTo>
                        <a:pt x="1254125" y="814163"/>
                      </a:lnTo>
                      <a:lnTo>
                        <a:pt x="1265238" y="753838"/>
                      </a:lnTo>
                      <a:close/>
                      <a:moveTo>
                        <a:pt x="560015" y="747488"/>
                      </a:moveTo>
                      <a:cubicBezTo>
                        <a:pt x="540871" y="758845"/>
                        <a:pt x="525557" y="770202"/>
                        <a:pt x="507849" y="783451"/>
                      </a:cubicBezTo>
                      <a:lnTo>
                        <a:pt x="517899" y="796701"/>
                      </a:lnTo>
                      <a:cubicBezTo>
                        <a:pt x="537043" y="785344"/>
                        <a:pt x="552358" y="773987"/>
                        <a:pt x="570065" y="760738"/>
                      </a:cubicBezTo>
                      <a:close/>
                      <a:moveTo>
                        <a:pt x="744538" y="655413"/>
                      </a:moveTo>
                      <a:lnTo>
                        <a:pt x="736600" y="701451"/>
                      </a:lnTo>
                      <a:lnTo>
                        <a:pt x="755650" y="704626"/>
                      </a:lnTo>
                      <a:lnTo>
                        <a:pt x="763588" y="660175"/>
                      </a:lnTo>
                      <a:close/>
                      <a:moveTo>
                        <a:pt x="1273176" y="587151"/>
                      </a:moveTo>
                      <a:lnTo>
                        <a:pt x="1262063" y="647476"/>
                      </a:lnTo>
                      <a:lnTo>
                        <a:pt x="1281113" y="652239"/>
                      </a:lnTo>
                      <a:lnTo>
                        <a:pt x="1292226" y="591913"/>
                      </a:lnTo>
                      <a:close/>
                      <a:moveTo>
                        <a:pt x="839415" y="572863"/>
                      </a:moveTo>
                      <a:cubicBezTo>
                        <a:pt x="820271" y="580434"/>
                        <a:pt x="804957" y="591791"/>
                        <a:pt x="785813" y="603148"/>
                      </a:cubicBezTo>
                      <a:lnTo>
                        <a:pt x="797299" y="622076"/>
                      </a:lnTo>
                      <a:cubicBezTo>
                        <a:pt x="812614" y="610719"/>
                        <a:pt x="831758" y="599362"/>
                        <a:pt x="849465" y="589425"/>
                      </a:cubicBezTo>
                      <a:close/>
                      <a:moveTo>
                        <a:pt x="936346" y="466501"/>
                      </a:moveTo>
                      <a:lnTo>
                        <a:pt x="928688" y="485300"/>
                      </a:lnTo>
                      <a:cubicBezTo>
                        <a:pt x="928688" y="485300"/>
                        <a:pt x="928688" y="485300"/>
                        <a:pt x="963146" y="504100"/>
                      </a:cubicBezTo>
                      <a:cubicBezTo>
                        <a:pt x="951660" y="511620"/>
                        <a:pt x="940174" y="515380"/>
                        <a:pt x="930124" y="524779"/>
                      </a:cubicBezTo>
                      <a:lnTo>
                        <a:pt x="940174" y="537939"/>
                      </a:lnTo>
                      <a:cubicBezTo>
                        <a:pt x="959318" y="530419"/>
                        <a:pt x="974633" y="519139"/>
                        <a:pt x="993298" y="510210"/>
                      </a:cubicBezTo>
                      <a:lnTo>
                        <a:pt x="989947" y="500340"/>
                      </a:lnTo>
                      <a:lnTo>
                        <a:pt x="992819" y="496110"/>
                      </a:lnTo>
                      <a:lnTo>
                        <a:pt x="986119" y="492820"/>
                      </a:lnTo>
                      <a:cubicBezTo>
                        <a:pt x="986119" y="492820"/>
                        <a:pt x="986119" y="492820"/>
                        <a:pt x="936346" y="466501"/>
                      </a:cubicBezTo>
                      <a:close/>
                      <a:moveTo>
                        <a:pt x="1303338" y="425226"/>
                      </a:moveTo>
                      <a:lnTo>
                        <a:pt x="1292225" y="485551"/>
                      </a:lnTo>
                      <a:lnTo>
                        <a:pt x="1311275" y="488726"/>
                      </a:lnTo>
                      <a:lnTo>
                        <a:pt x="1322388" y="428401"/>
                      </a:lnTo>
                      <a:close/>
                      <a:moveTo>
                        <a:pt x="1133756" y="420463"/>
                      </a:moveTo>
                      <a:cubicBezTo>
                        <a:pt x="1114612" y="428136"/>
                        <a:pt x="1095469" y="439645"/>
                        <a:pt x="1077761" y="449716"/>
                      </a:cubicBezTo>
                      <a:lnTo>
                        <a:pt x="1087811" y="466501"/>
                      </a:lnTo>
                      <a:cubicBezTo>
                        <a:pt x="1103126" y="458828"/>
                        <a:pt x="1122270" y="447318"/>
                        <a:pt x="1140456" y="437248"/>
                      </a:cubicBezTo>
                      <a:close/>
                      <a:moveTo>
                        <a:pt x="793751" y="387126"/>
                      </a:moveTo>
                      <a:lnTo>
                        <a:pt x="785813" y="406176"/>
                      </a:lnTo>
                      <a:lnTo>
                        <a:pt x="838201" y="436339"/>
                      </a:lnTo>
                      <a:lnTo>
                        <a:pt x="850901" y="417289"/>
                      </a:lnTo>
                      <a:close/>
                      <a:moveTo>
                        <a:pt x="1287816" y="356963"/>
                      </a:moveTo>
                      <a:cubicBezTo>
                        <a:pt x="1265062" y="364467"/>
                        <a:pt x="1246100" y="371972"/>
                        <a:pt x="1228086" y="381822"/>
                      </a:cubicBezTo>
                      <a:lnTo>
                        <a:pt x="1234723" y="398238"/>
                      </a:lnTo>
                      <a:cubicBezTo>
                        <a:pt x="1253685" y="390733"/>
                        <a:pt x="1272647" y="383229"/>
                        <a:pt x="1294453" y="373379"/>
                      </a:cubicBezTo>
                      <a:close/>
                      <a:moveTo>
                        <a:pt x="649288" y="307751"/>
                      </a:moveTo>
                      <a:lnTo>
                        <a:pt x="642938" y="322038"/>
                      </a:lnTo>
                      <a:lnTo>
                        <a:pt x="695326" y="352201"/>
                      </a:lnTo>
                      <a:lnTo>
                        <a:pt x="703263" y="337913"/>
                      </a:lnTo>
                      <a:close/>
                      <a:moveTo>
                        <a:pt x="1443391" y="302988"/>
                      </a:moveTo>
                      <a:cubicBezTo>
                        <a:pt x="1424429" y="310608"/>
                        <a:pt x="1405467" y="314418"/>
                        <a:pt x="1383661" y="324419"/>
                      </a:cubicBezTo>
                      <a:lnTo>
                        <a:pt x="1390298" y="341088"/>
                      </a:lnTo>
                      <a:cubicBezTo>
                        <a:pt x="1409260" y="333468"/>
                        <a:pt x="1428222" y="329658"/>
                        <a:pt x="1450028" y="319657"/>
                      </a:cubicBezTo>
                      <a:close/>
                      <a:moveTo>
                        <a:pt x="1420813" y="253776"/>
                      </a:moveTo>
                      <a:lnTo>
                        <a:pt x="1409700" y="269651"/>
                      </a:lnTo>
                      <a:lnTo>
                        <a:pt x="1457325" y="307751"/>
                      </a:lnTo>
                      <a:lnTo>
                        <a:pt x="1470025" y="291876"/>
                      </a:lnTo>
                      <a:close/>
                      <a:moveTo>
                        <a:pt x="1287463" y="152176"/>
                      </a:moveTo>
                      <a:lnTo>
                        <a:pt x="1276350" y="171226"/>
                      </a:lnTo>
                      <a:lnTo>
                        <a:pt x="1325563" y="209326"/>
                      </a:lnTo>
                      <a:lnTo>
                        <a:pt x="1336675" y="190276"/>
                      </a:lnTo>
                      <a:close/>
                      <a:moveTo>
                        <a:pt x="793751" y="102963"/>
                      </a:moveTo>
                      <a:lnTo>
                        <a:pt x="782638" y="117250"/>
                      </a:lnTo>
                      <a:lnTo>
                        <a:pt x="1193801" y="417288"/>
                      </a:lnTo>
                      <a:lnTo>
                        <a:pt x="1209676" y="398238"/>
                      </a:lnTo>
                      <a:close/>
                      <a:moveTo>
                        <a:pt x="1160463" y="53751"/>
                      </a:moveTo>
                      <a:lnTo>
                        <a:pt x="1147763" y="68039"/>
                      </a:lnTo>
                      <a:lnTo>
                        <a:pt x="1196976" y="106139"/>
                      </a:lnTo>
                      <a:lnTo>
                        <a:pt x="1209676" y="91851"/>
                      </a:lnTo>
                      <a:close/>
                      <a:moveTo>
                        <a:pt x="1108370" y="51"/>
                      </a:moveTo>
                      <a:cubicBezTo>
                        <a:pt x="1260695" y="2313"/>
                        <a:pt x="1414614" y="81114"/>
                        <a:pt x="1560562" y="272792"/>
                      </a:cubicBezTo>
                      <a:cubicBezTo>
                        <a:pt x="1553005" y="272792"/>
                        <a:pt x="1549226" y="272792"/>
                        <a:pt x="1541669" y="276579"/>
                      </a:cubicBezTo>
                      <a:cubicBezTo>
                        <a:pt x="1541669" y="276579"/>
                        <a:pt x="1541669" y="276579"/>
                        <a:pt x="1542614" y="278945"/>
                      </a:cubicBezTo>
                      <a:lnTo>
                        <a:pt x="1549226" y="295510"/>
                      </a:lnTo>
                      <a:cubicBezTo>
                        <a:pt x="1556783" y="291724"/>
                        <a:pt x="1564341" y="291724"/>
                        <a:pt x="1575676" y="287937"/>
                      </a:cubicBezTo>
                      <a:cubicBezTo>
                        <a:pt x="1583234" y="303082"/>
                        <a:pt x="1594569" y="318227"/>
                        <a:pt x="1602127" y="329586"/>
                      </a:cubicBezTo>
                      <a:cubicBezTo>
                        <a:pt x="1719263" y="609767"/>
                        <a:pt x="1636134" y="795293"/>
                        <a:pt x="1454761" y="920238"/>
                      </a:cubicBezTo>
                      <a:cubicBezTo>
                        <a:pt x="1454761" y="920238"/>
                        <a:pt x="1454761" y="920238"/>
                        <a:pt x="1568119" y="340945"/>
                      </a:cubicBezTo>
                      <a:cubicBezTo>
                        <a:pt x="1568119" y="340945"/>
                        <a:pt x="1568119" y="340945"/>
                        <a:pt x="1545448" y="337158"/>
                      </a:cubicBezTo>
                      <a:lnTo>
                        <a:pt x="1432090" y="935383"/>
                      </a:lnTo>
                      <a:cubicBezTo>
                        <a:pt x="1299839" y="1014894"/>
                        <a:pt x="1122244" y="1067901"/>
                        <a:pt x="937093" y="1101978"/>
                      </a:cubicBezTo>
                      <a:cubicBezTo>
                        <a:pt x="937093" y="1101978"/>
                        <a:pt x="937093" y="1101978"/>
                        <a:pt x="1050451" y="518898"/>
                      </a:cubicBezTo>
                      <a:cubicBezTo>
                        <a:pt x="1050451" y="518898"/>
                        <a:pt x="1050451" y="518898"/>
                        <a:pt x="1027779" y="515111"/>
                      </a:cubicBezTo>
                      <a:cubicBezTo>
                        <a:pt x="1027779" y="515111"/>
                        <a:pt x="1027779" y="515111"/>
                        <a:pt x="914421" y="1109550"/>
                      </a:cubicBezTo>
                      <a:cubicBezTo>
                        <a:pt x="835071" y="1120909"/>
                        <a:pt x="759499" y="1132267"/>
                        <a:pt x="680148" y="1139840"/>
                      </a:cubicBezTo>
                      <a:cubicBezTo>
                        <a:pt x="680148" y="1139840"/>
                        <a:pt x="680148" y="1139840"/>
                        <a:pt x="680148" y="1138420"/>
                      </a:cubicBezTo>
                      <a:lnTo>
                        <a:pt x="680148" y="1128481"/>
                      </a:lnTo>
                      <a:cubicBezTo>
                        <a:pt x="680148" y="1128481"/>
                        <a:pt x="680148" y="1128481"/>
                        <a:pt x="677786" y="1128481"/>
                      </a:cubicBezTo>
                      <a:lnTo>
                        <a:pt x="661255" y="1128481"/>
                      </a:lnTo>
                      <a:cubicBezTo>
                        <a:pt x="661255" y="1128481"/>
                        <a:pt x="661255" y="1128481"/>
                        <a:pt x="660783" y="1130374"/>
                      </a:cubicBezTo>
                      <a:lnTo>
                        <a:pt x="657477" y="1143626"/>
                      </a:lnTo>
                      <a:cubicBezTo>
                        <a:pt x="578126" y="1151199"/>
                        <a:pt x="498775" y="1158771"/>
                        <a:pt x="423203" y="1162557"/>
                      </a:cubicBezTo>
                      <a:cubicBezTo>
                        <a:pt x="423203" y="1162557"/>
                        <a:pt x="423203" y="1162557"/>
                        <a:pt x="491218" y="821796"/>
                      </a:cubicBezTo>
                      <a:cubicBezTo>
                        <a:pt x="491218" y="821796"/>
                        <a:pt x="491218" y="821796"/>
                        <a:pt x="488856" y="821323"/>
                      </a:cubicBezTo>
                      <a:lnTo>
                        <a:pt x="472325" y="818010"/>
                      </a:lnTo>
                      <a:cubicBezTo>
                        <a:pt x="472325" y="818010"/>
                        <a:pt x="472325" y="818010"/>
                        <a:pt x="400532" y="1162557"/>
                      </a:cubicBezTo>
                      <a:cubicBezTo>
                        <a:pt x="253166" y="1173916"/>
                        <a:pt x="117137" y="1173916"/>
                        <a:pt x="22672" y="1177702"/>
                      </a:cubicBezTo>
                      <a:lnTo>
                        <a:pt x="45343" y="1158771"/>
                      </a:lnTo>
                      <a:cubicBezTo>
                        <a:pt x="45343" y="1158771"/>
                        <a:pt x="45343" y="1158771"/>
                        <a:pt x="43454" y="1156878"/>
                      </a:cubicBezTo>
                      <a:lnTo>
                        <a:pt x="30229" y="1143626"/>
                      </a:lnTo>
                      <a:cubicBezTo>
                        <a:pt x="18893" y="1154985"/>
                        <a:pt x="7557" y="1162557"/>
                        <a:pt x="0" y="1170130"/>
                      </a:cubicBezTo>
                      <a:cubicBezTo>
                        <a:pt x="22672" y="1109550"/>
                        <a:pt x="52900" y="1037612"/>
                        <a:pt x="90686" y="958101"/>
                      </a:cubicBezTo>
                      <a:cubicBezTo>
                        <a:pt x="90686" y="958101"/>
                        <a:pt x="90686" y="958101"/>
                        <a:pt x="241830" y="1022467"/>
                      </a:cubicBezTo>
                      <a:cubicBezTo>
                        <a:pt x="241830" y="1022467"/>
                        <a:pt x="241830" y="1022467"/>
                        <a:pt x="242775" y="1020100"/>
                      </a:cubicBezTo>
                      <a:lnTo>
                        <a:pt x="249388" y="1003536"/>
                      </a:lnTo>
                      <a:cubicBezTo>
                        <a:pt x="249388" y="1003536"/>
                        <a:pt x="249388" y="1003536"/>
                        <a:pt x="98244" y="939170"/>
                      </a:cubicBezTo>
                      <a:cubicBezTo>
                        <a:pt x="170037" y="795293"/>
                        <a:pt x="272059" y="628698"/>
                        <a:pt x="392974" y="473463"/>
                      </a:cubicBezTo>
                      <a:cubicBezTo>
                        <a:pt x="392974" y="473463"/>
                        <a:pt x="392974" y="473463"/>
                        <a:pt x="683927" y="662775"/>
                      </a:cubicBezTo>
                      <a:cubicBezTo>
                        <a:pt x="668812" y="674133"/>
                        <a:pt x="657477" y="681706"/>
                        <a:pt x="646141" y="689278"/>
                      </a:cubicBezTo>
                      <a:cubicBezTo>
                        <a:pt x="646141" y="689278"/>
                        <a:pt x="646141" y="689278"/>
                        <a:pt x="647558" y="691171"/>
                      </a:cubicBezTo>
                      <a:lnTo>
                        <a:pt x="657477" y="704423"/>
                      </a:lnTo>
                      <a:cubicBezTo>
                        <a:pt x="672591" y="693064"/>
                        <a:pt x="691484" y="685492"/>
                        <a:pt x="706598" y="674133"/>
                      </a:cubicBezTo>
                      <a:cubicBezTo>
                        <a:pt x="706598" y="674133"/>
                        <a:pt x="706598" y="674133"/>
                        <a:pt x="706126" y="673187"/>
                      </a:cubicBezTo>
                      <a:lnTo>
                        <a:pt x="702820" y="666561"/>
                      </a:lnTo>
                      <a:cubicBezTo>
                        <a:pt x="702820" y="666561"/>
                        <a:pt x="702820" y="666561"/>
                        <a:pt x="703764" y="665141"/>
                      </a:cubicBezTo>
                      <a:lnTo>
                        <a:pt x="710377" y="655202"/>
                      </a:lnTo>
                      <a:cubicBezTo>
                        <a:pt x="710377" y="655202"/>
                        <a:pt x="710377" y="655202"/>
                        <a:pt x="404310" y="458318"/>
                      </a:cubicBezTo>
                      <a:cubicBezTo>
                        <a:pt x="605049" y="205114"/>
                        <a:pt x="854495" y="-3721"/>
                        <a:pt x="1108370" y="51"/>
                      </a:cubicBez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33" name="Полилиния 5"/>
                <p:cNvSpPr>
                  <a:spLocks/>
                </p:cNvSpPr>
                <p:nvPr/>
              </p:nvSpPr>
              <p:spPr bwMode="auto">
                <a:xfrm flipH="1" flipV="1">
                  <a:off x="7664323" y="1671793"/>
                  <a:ext cx="1027397" cy="7408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6400" h="1177702">
                      <a:moveTo>
                        <a:pt x="158552" y="1038001"/>
                      </a:moveTo>
                      <a:cubicBezTo>
                        <a:pt x="139700" y="1053241"/>
                        <a:pt x="124619" y="1064671"/>
                        <a:pt x="109538" y="1076101"/>
                      </a:cubicBezTo>
                      <a:lnTo>
                        <a:pt x="124619" y="1095151"/>
                      </a:lnTo>
                      <a:cubicBezTo>
                        <a:pt x="139700" y="1079911"/>
                        <a:pt x="154782" y="1068481"/>
                        <a:pt x="169863" y="1053241"/>
                      </a:cubicBezTo>
                      <a:close/>
                      <a:moveTo>
                        <a:pt x="687388" y="966563"/>
                      </a:moveTo>
                      <a:lnTo>
                        <a:pt x="681038" y="1026888"/>
                      </a:lnTo>
                      <a:lnTo>
                        <a:pt x="698501" y="1030063"/>
                      </a:lnTo>
                      <a:lnTo>
                        <a:pt x="711201" y="966563"/>
                      </a:lnTo>
                      <a:close/>
                      <a:moveTo>
                        <a:pt x="287898" y="936401"/>
                      </a:moveTo>
                      <a:cubicBezTo>
                        <a:pt x="272583" y="951369"/>
                        <a:pt x="257269" y="962595"/>
                        <a:pt x="240039" y="975692"/>
                      </a:cubicBezTo>
                      <a:lnTo>
                        <a:pt x="253440" y="988789"/>
                      </a:lnTo>
                      <a:cubicBezTo>
                        <a:pt x="268755" y="977563"/>
                        <a:pt x="284070" y="966337"/>
                        <a:pt x="301299" y="949498"/>
                      </a:cubicBezTo>
                      <a:close/>
                      <a:moveTo>
                        <a:pt x="1216026" y="912588"/>
                      </a:moveTo>
                      <a:lnTo>
                        <a:pt x="1204913" y="974501"/>
                      </a:lnTo>
                      <a:lnTo>
                        <a:pt x="1223963" y="977676"/>
                      </a:lnTo>
                      <a:lnTo>
                        <a:pt x="1235076" y="917351"/>
                      </a:lnTo>
                      <a:close/>
                      <a:moveTo>
                        <a:pt x="356177" y="830038"/>
                      </a:moveTo>
                      <a:cubicBezTo>
                        <a:pt x="356177" y="830038"/>
                        <a:pt x="356177" y="830038"/>
                        <a:pt x="352425" y="852660"/>
                      </a:cubicBezTo>
                      <a:cubicBezTo>
                        <a:pt x="352425" y="852660"/>
                        <a:pt x="352425" y="852660"/>
                        <a:pt x="386196" y="863971"/>
                      </a:cubicBezTo>
                      <a:cubicBezTo>
                        <a:pt x="382443" y="867741"/>
                        <a:pt x="378691" y="871512"/>
                        <a:pt x="373063" y="877167"/>
                      </a:cubicBezTo>
                      <a:lnTo>
                        <a:pt x="386196" y="890363"/>
                      </a:lnTo>
                      <a:cubicBezTo>
                        <a:pt x="401205" y="879052"/>
                        <a:pt x="416214" y="867741"/>
                        <a:pt x="433568" y="854074"/>
                      </a:cubicBezTo>
                      <a:lnTo>
                        <a:pt x="423718" y="837579"/>
                      </a:lnTo>
                      <a:cubicBezTo>
                        <a:pt x="416214" y="841349"/>
                        <a:pt x="412461" y="845119"/>
                        <a:pt x="408709" y="848890"/>
                      </a:cubicBezTo>
                      <a:cubicBezTo>
                        <a:pt x="408709" y="848890"/>
                        <a:pt x="408709" y="848890"/>
                        <a:pt x="356177" y="830038"/>
                      </a:cubicBezTo>
                      <a:close/>
                      <a:moveTo>
                        <a:pt x="717551" y="803051"/>
                      </a:moveTo>
                      <a:lnTo>
                        <a:pt x="706438" y="863377"/>
                      </a:lnTo>
                      <a:lnTo>
                        <a:pt x="725488" y="868139"/>
                      </a:lnTo>
                      <a:lnTo>
                        <a:pt x="736601" y="807814"/>
                      </a:lnTo>
                      <a:close/>
                      <a:moveTo>
                        <a:pt x="200025" y="777651"/>
                      </a:moveTo>
                      <a:lnTo>
                        <a:pt x="193675" y="796701"/>
                      </a:lnTo>
                      <a:lnTo>
                        <a:pt x="254000" y="818926"/>
                      </a:lnTo>
                      <a:lnTo>
                        <a:pt x="260350" y="799876"/>
                      </a:lnTo>
                      <a:close/>
                      <a:moveTo>
                        <a:pt x="1243013" y="750663"/>
                      </a:moveTo>
                      <a:lnTo>
                        <a:pt x="1231900" y="810988"/>
                      </a:lnTo>
                      <a:lnTo>
                        <a:pt x="1254125" y="814163"/>
                      </a:lnTo>
                      <a:lnTo>
                        <a:pt x="1265238" y="753838"/>
                      </a:lnTo>
                      <a:close/>
                      <a:moveTo>
                        <a:pt x="560015" y="747488"/>
                      </a:moveTo>
                      <a:cubicBezTo>
                        <a:pt x="540871" y="758845"/>
                        <a:pt x="525557" y="770202"/>
                        <a:pt x="507849" y="783451"/>
                      </a:cubicBezTo>
                      <a:lnTo>
                        <a:pt x="517899" y="796701"/>
                      </a:lnTo>
                      <a:cubicBezTo>
                        <a:pt x="537043" y="785344"/>
                        <a:pt x="552358" y="773987"/>
                        <a:pt x="570065" y="760738"/>
                      </a:cubicBezTo>
                      <a:close/>
                      <a:moveTo>
                        <a:pt x="744538" y="655413"/>
                      </a:moveTo>
                      <a:lnTo>
                        <a:pt x="736600" y="701451"/>
                      </a:lnTo>
                      <a:lnTo>
                        <a:pt x="755650" y="704626"/>
                      </a:lnTo>
                      <a:lnTo>
                        <a:pt x="763588" y="660175"/>
                      </a:lnTo>
                      <a:close/>
                      <a:moveTo>
                        <a:pt x="1273176" y="587151"/>
                      </a:moveTo>
                      <a:lnTo>
                        <a:pt x="1262063" y="647476"/>
                      </a:lnTo>
                      <a:lnTo>
                        <a:pt x="1281113" y="652239"/>
                      </a:lnTo>
                      <a:lnTo>
                        <a:pt x="1292226" y="591913"/>
                      </a:lnTo>
                      <a:close/>
                      <a:moveTo>
                        <a:pt x="839415" y="572863"/>
                      </a:moveTo>
                      <a:cubicBezTo>
                        <a:pt x="820271" y="580434"/>
                        <a:pt x="804957" y="591791"/>
                        <a:pt x="785813" y="603148"/>
                      </a:cubicBezTo>
                      <a:lnTo>
                        <a:pt x="797299" y="622076"/>
                      </a:lnTo>
                      <a:cubicBezTo>
                        <a:pt x="812614" y="610719"/>
                        <a:pt x="831758" y="599362"/>
                        <a:pt x="849465" y="589425"/>
                      </a:cubicBezTo>
                      <a:close/>
                      <a:moveTo>
                        <a:pt x="936346" y="466501"/>
                      </a:moveTo>
                      <a:lnTo>
                        <a:pt x="928688" y="485300"/>
                      </a:lnTo>
                      <a:cubicBezTo>
                        <a:pt x="928688" y="485300"/>
                        <a:pt x="928688" y="485300"/>
                        <a:pt x="963146" y="504100"/>
                      </a:cubicBezTo>
                      <a:cubicBezTo>
                        <a:pt x="951660" y="511620"/>
                        <a:pt x="940174" y="515380"/>
                        <a:pt x="930124" y="524779"/>
                      </a:cubicBezTo>
                      <a:lnTo>
                        <a:pt x="940174" y="537939"/>
                      </a:lnTo>
                      <a:cubicBezTo>
                        <a:pt x="959318" y="530419"/>
                        <a:pt x="974633" y="519139"/>
                        <a:pt x="993298" y="510210"/>
                      </a:cubicBezTo>
                      <a:lnTo>
                        <a:pt x="989947" y="500340"/>
                      </a:lnTo>
                      <a:lnTo>
                        <a:pt x="992819" y="496110"/>
                      </a:lnTo>
                      <a:lnTo>
                        <a:pt x="986119" y="492820"/>
                      </a:lnTo>
                      <a:cubicBezTo>
                        <a:pt x="986119" y="492820"/>
                        <a:pt x="986119" y="492820"/>
                        <a:pt x="936346" y="466501"/>
                      </a:cubicBezTo>
                      <a:close/>
                      <a:moveTo>
                        <a:pt x="1303338" y="425226"/>
                      </a:moveTo>
                      <a:lnTo>
                        <a:pt x="1292225" y="485551"/>
                      </a:lnTo>
                      <a:lnTo>
                        <a:pt x="1311275" y="488726"/>
                      </a:lnTo>
                      <a:lnTo>
                        <a:pt x="1322388" y="428401"/>
                      </a:lnTo>
                      <a:close/>
                      <a:moveTo>
                        <a:pt x="1133756" y="420463"/>
                      </a:moveTo>
                      <a:cubicBezTo>
                        <a:pt x="1114612" y="428136"/>
                        <a:pt x="1095469" y="439645"/>
                        <a:pt x="1077761" y="449716"/>
                      </a:cubicBezTo>
                      <a:lnTo>
                        <a:pt x="1087811" y="466501"/>
                      </a:lnTo>
                      <a:cubicBezTo>
                        <a:pt x="1103126" y="458828"/>
                        <a:pt x="1122270" y="447318"/>
                        <a:pt x="1140456" y="437248"/>
                      </a:cubicBezTo>
                      <a:close/>
                      <a:moveTo>
                        <a:pt x="793751" y="387126"/>
                      </a:moveTo>
                      <a:lnTo>
                        <a:pt x="785813" y="406176"/>
                      </a:lnTo>
                      <a:lnTo>
                        <a:pt x="838201" y="436339"/>
                      </a:lnTo>
                      <a:lnTo>
                        <a:pt x="850901" y="417289"/>
                      </a:lnTo>
                      <a:close/>
                      <a:moveTo>
                        <a:pt x="1287816" y="356963"/>
                      </a:moveTo>
                      <a:cubicBezTo>
                        <a:pt x="1265062" y="364467"/>
                        <a:pt x="1246100" y="371972"/>
                        <a:pt x="1228086" y="381822"/>
                      </a:cubicBezTo>
                      <a:lnTo>
                        <a:pt x="1234723" y="398238"/>
                      </a:lnTo>
                      <a:cubicBezTo>
                        <a:pt x="1253685" y="390733"/>
                        <a:pt x="1272647" y="383229"/>
                        <a:pt x="1294453" y="373379"/>
                      </a:cubicBezTo>
                      <a:close/>
                      <a:moveTo>
                        <a:pt x="649288" y="307751"/>
                      </a:moveTo>
                      <a:lnTo>
                        <a:pt x="642938" y="322038"/>
                      </a:lnTo>
                      <a:lnTo>
                        <a:pt x="695326" y="352201"/>
                      </a:lnTo>
                      <a:lnTo>
                        <a:pt x="703263" y="337913"/>
                      </a:lnTo>
                      <a:close/>
                      <a:moveTo>
                        <a:pt x="1443391" y="302988"/>
                      </a:moveTo>
                      <a:cubicBezTo>
                        <a:pt x="1424429" y="310608"/>
                        <a:pt x="1405467" y="314418"/>
                        <a:pt x="1383661" y="324419"/>
                      </a:cubicBezTo>
                      <a:lnTo>
                        <a:pt x="1390298" y="341088"/>
                      </a:lnTo>
                      <a:cubicBezTo>
                        <a:pt x="1409260" y="333468"/>
                        <a:pt x="1428222" y="329658"/>
                        <a:pt x="1450028" y="319657"/>
                      </a:cubicBezTo>
                      <a:close/>
                      <a:moveTo>
                        <a:pt x="1420813" y="253776"/>
                      </a:moveTo>
                      <a:lnTo>
                        <a:pt x="1409700" y="269651"/>
                      </a:lnTo>
                      <a:lnTo>
                        <a:pt x="1457325" y="307751"/>
                      </a:lnTo>
                      <a:lnTo>
                        <a:pt x="1470025" y="291876"/>
                      </a:lnTo>
                      <a:close/>
                      <a:moveTo>
                        <a:pt x="1287463" y="152176"/>
                      </a:moveTo>
                      <a:lnTo>
                        <a:pt x="1276350" y="171226"/>
                      </a:lnTo>
                      <a:lnTo>
                        <a:pt x="1325563" y="209326"/>
                      </a:lnTo>
                      <a:lnTo>
                        <a:pt x="1336675" y="190276"/>
                      </a:lnTo>
                      <a:close/>
                      <a:moveTo>
                        <a:pt x="793751" y="102963"/>
                      </a:moveTo>
                      <a:lnTo>
                        <a:pt x="782638" y="117250"/>
                      </a:lnTo>
                      <a:lnTo>
                        <a:pt x="1193801" y="417288"/>
                      </a:lnTo>
                      <a:lnTo>
                        <a:pt x="1209676" y="398238"/>
                      </a:lnTo>
                      <a:close/>
                      <a:moveTo>
                        <a:pt x="1160463" y="53751"/>
                      </a:moveTo>
                      <a:lnTo>
                        <a:pt x="1147763" y="68039"/>
                      </a:lnTo>
                      <a:lnTo>
                        <a:pt x="1196976" y="106139"/>
                      </a:lnTo>
                      <a:lnTo>
                        <a:pt x="1209676" y="91851"/>
                      </a:lnTo>
                      <a:close/>
                      <a:moveTo>
                        <a:pt x="1108370" y="51"/>
                      </a:moveTo>
                      <a:cubicBezTo>
                        <a:pt x="1260695" y="2313"/>
                        <a:pt x="1414614" y="81114"/>
                        <a:pt x="1560562" y="272792"/>
                      </a:cubicBezTo>
                      <a:cubicBezTo>
                        <a:pt x="1553005" y="272792"/>
                        <a:pt x="1549226" y="272792"/>
                        <a:pt x="1541669" y="276579"/>
                      </a:cubicBezTo>
                      <a:cubicBezTo>
                        <a:pt x="1541669" y="276579"/>
                        <a:pt x="1541669" y="276579"/>
                        <a:pt x="1542614" y="278945"/>
                      </a:cubicBezTo>
                      <a:lnTo>
                        <a:pt x="1549226" y="295510"/>
                      </a:lnTo>
                      <a:cubicBezTo>
                        <a:pt x="1556783" y="291724"/>
                        <a:pt x="1564341" y="291724"/>
                        <a:pt x="1575676" y="287937"/>
                      </a:cubicBezTo>
                      <a:cubicBezTo>
                        <a:pt x="1583234" y="303082"/>
                        <a:pt x="1594569" y="318227"/>
                        <a:pt x="1602127" y="329586"/>
                      </a:cubicBezTo>
                      <a:cubicBezTo>
                        <a:pt x="1719263" y="609767"/>
                        <a:pt x="1636134" y="795293"/>
                        <a:pt x="1454761" y="920238"/>
                      </a:cubicBezTo>
                      <a:cubicBezTo>
                        <a:pt x="1454761" y="920238"/>
                        <a:pt x="1454761" y="920238"/>
                        <a:pt x="1568119" y="340945"/>
                      </a:cubicBezTo>
                      <a:cubicBezTo>
                        <a:pt x="1568119" y="340945"/>
                        <a:pt x="1568119" y="340945"/>
                        <a:pt x="1545448" y="337158"/>
                      </a:cubicBezTo>
                      <a:lnTo>
                        <a:pt x="1432090" y="935383"/>
                      </a:lnTo>
                      <a:cubicBezTo>
                        <a:pt x="1299839" y="1014894"/>
                        <a:pt x="1122244" y="1067901"/>
                        <a:pt x="937093" y="1101978"/>
                      </a:cubicBezTo>
                      <a:cubicBezTo>
                        <a:pt x="937093" y="1101978"/>
                        <a:pt x="937093" y="1101978"/>
                        <a:pt x="1050451" y="518898"/>
                      </a:cubicBezTo>
                      <a:cubicBezTo>
                        <a:pt x="1050451" y="518898"/>
                        <a:pt x="1050451" y="518898"/>
                        <a:pt x="1027779" y="515111"/>
                      </a:cubicBezTo>
                      <a:cubicBezTo>
                        <a:pt x="1027779" y="515111"/>
                        <a:pt x="1027779" y="515111"/>
                        <a:pt x="914421" y="1109550"/>
                      </a:cubicBezTo>
                      <a:cubicBezTo>
                        <a:pt x="835071" y="1120909"/>
                        <a:pt x="759499" y="1132267"/>
                        <a:pt x="680148" y="1139840"/>
                      </a:cubicBezTo>
                      <a:cubicBezTo>
                        <a:pt x="680148" y="1139840"/>
                        <a:pt x="680148" y="1139840"/>
                        <a:pt x="680148" y="1138420"/>
                      </a:cubicBezTo>
                      <a:lnTo>
                        <a:pt x="680148" y="1128481"/>
                      </a:lnTo>
                      <a:cubicBezTo>
                        <a:pt x="680148" y="1128481"/>
                        <a:pt x="680148" y="1128481"/>
                        <a:pt x="677786" y="1128481"/>
                      </a:cubicBezTo>
                      <a:lnTo>
                        <a:pt x="661255" y="1128481"/>
                      </a:lnTo>
                      <a:cubicBezTo>
                        <a:pt x="661255" y="1128481"/>
                        <a:pt x="661255" y="1128481"/>
                        <a:pt x="660783" y="1130374"/>
                      </a:cubicBezTo>
                      <a:lnTo>
                        <a:pt x="657477" y="1143626"/>
                      </a:lnTo>
                      <a:cubicBezTo>
                        <a:pt x="578126" y="1151199"/>
                        <a:pt x="498775" y="1158771"/>
                        <a:pt x="423203" y="1162557"/>
                      </a:cubicBezTo>
                      <a:cubicBezTo>
                        <a:pt x="423203" y="1162557"/>
                        <a:pt x="423203" y="1162557"/>
                        <a:pt x="491218" y="821796"/>
                      </a:cubicBezTo>
                      <a:cubicBezTo>
                        <a:pt x="491218" y="821796"/>
                        <a:pt x="491218" y="821796"/>
                        <a:pt x="488856" y="821323"/>
                      </a:cubicBezTo>
                      <a:lnTo>
                        <a:pt x="472325" y="818010"/>
                      </a:lnTo>
                      <a:cubicBezTo>
                        <a:pt x="472325" y="818010"/>
                        <a:pt x="472325" y="818010"/>
                        <a:pt x="400532" y="1162557"/>
                      </a:cubicBezTo>
                      <a:cubicBezTo>
                        <a:pt x="253166" y="1173916"/>
                        <a:pt x="117137" y="1173916"/>
                        <a:pt x="22672" y="1177702"/>
                      </a:cubicBezTo>
                      <a:lnTo>
                        <a:pt x="45343" y="1158771"/>
                      </a:lnTo>
                      <a:cubicBezTo>
                        <a:pt x="45343" y="1158771"/>
                        <a:pt x="45343" y="1158771"/>
                        <a:pt x="43454" y="1156878"/>
                      </a:cubicBezTo>
                      <a:lnTo>
                        <a:pt x="30229" y="1143626"/>
                      </a:lnTo>
                      <a:cubicBezTo>
                        <a:pt x="18893" y="1154985"/>
                        <a:pt x="7557" y="1162557"/>
                        <a:pt x="0" y="1170130"/>
                      </a:cubicBezTo>
                      <a:cubicBezTo>
                        <a:pt x="22672" y="1109550"/>
                        <a:pt x="52900" y="1037612"/>
                        <a:pt x="90686" y="958101"/>
                      </a:cubicBezTo>
                      <a:cubicBezTo>
                        <a:pt x="90686" y="958101"/>
                        <a:pt x="90686" y="958101"/>
                        <a:pt x="241830" y="1022467"/>
                      </a:cubicBezTo>
                      <a:cubicBezTo>
                        <a:pt x="241830" y="1022467"/>
                        <a:pt x="241830" y="1022467"/>
                        <a:pt x="242775" y="1020100"/>
                      </a:cubicBezTo>
                      <a:lnTo>
                        <a:pt x="249388" y="1003536"/>
                      </a:lnTo>
                      <a:cubicBezTo>
                        <a:pt x="249388" y="1003536"/>
                        <a:pt x="249388" y="1003536"/>
                        <a:pt x="98244" y="939170"/>
                      </a:cubicBezTo>
                      <a:cubicBezTo>
                        <a:pt x="170037" y="795293"/>
                        <a:pt x="272059" y="628698"/>
                        <a:pt x="392974" y="473463"/>
                      </a:cubicBezTo>
                      <a:cubicBezTo>
                        <a:pt x="392974" y="473463"/>
                        <a:pt x="392974" y="473463"/>
                        <a:pt x="683927" y="662775"/>
                      </a:cubicBezTo>
                      <a:cubicBezTo>
                        <a:pt x="668812" y="674133"/>
                        <a:pt x="657477" y="681706"/>
                        <a:pt x="646141" y="689278"/>
                      </a:cubicBezTo>
                      <a:cubicBezTo>
                        <a:pt x="646141" y="689278"/>
                        <a:pt x="646141" y="689278"/>
                        <a:pt x="647558" y="691171"/>
                      </a:cubicBezTo>
                      <a:lnTo>
                        <a:pt x="657477" y="704423"/>
                      </a:lnTo>
                      <a:cubicBezTo>
                        <a:pt x="672591" y="693064"/>
                        <a:pt x="691484" y="685492"/>
                        <a:pt x="706598" y="674133"/>
                      </a:cubicBezTo>
                      <a:cubicBezTo>
                        <a:pt x="706598" y="674133"/>
                        <a:pt x="706598" y="674133"/>
                        <a:pt x="706126" y="673187"/>
                      </a:cubicBezTo>
                      <a:lnTo>
                        <a:pt x="702820" y="666561"/>
                      </a:lnTo>
                      <a:cubicBezTo>
                        <a:pt x="702820" y="666561"/>
                        <a:pt x="702820" y="666561"/>
                        <a:pt x="703764" y="665141"/>
                      </a:cubicBezTo>
                      <a:lnTo>
                        <a:pt x="710377" y="655202"/>
                      </a:lnTo>
                      <a:cubicBezTo>
                        <a:pt x="710377" y="655202"/>
                        <a:pt x="710377" y="655202"/>
                        <a:pt x="404310" y="458318"/>
                      </a:cubicBezTo>
                      <a:cubicBezTo>
                        <a:pt x="605049" y="205114"/>
                        <a:pt x="854495" y="-3721"/>
                        <a:pt x="1108370" y="51"/>
                      </a:cubicBez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34" name="Полилиния 5"/>
                <p:cNvSpPr>
                  <a:spLocks/>
                </p:cNvSpPr>
                <p:nvPr/>
              </p:nvSpPr>
              <p:spPr bwMode="auto">
                <a:xfrm rot="18641654">
                  <a:off x="1230927" y="5382230"/>
                  <a:ext cx="952980" cy="6771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6400" h="1177702">
                      <a:moveTo>
                        <a:pt x="158552" y="1038001"/>
                      </a:moveTo>
                      <a:cubicBezTo>
                        <a:pt x="139700" y="1053241"/>
                        <a:pt x="124619" y="1064671"/>
                        <a:pt x="109538" y="1076101"/>
                      </a:cubicBezTo>
                      <a:lnTo>
                        <a:pt x="124619" y="1095151"/>
                      </a:lnTo>
                      <a:cubicBezTo>
                        <a:pt x="139700" y="1079911"/>
                        <a:pt x="154782" y="1068481"/>
                        <a:pt x="169863" y="1053241"/>
                      </a:cubicBezTo>
                      <a:close/>
                      <a:moveTo>
                        <a:pt x="687388" y="966563"/>
                      </a:moveTo>
                      <a:lnTo>
                        <a:pt x="681038" y="1026888"/>
                      </a:lnTo>
                      <a:lnTo>
                        <a:pt x="698501" y="1030063"/>
                      </a:lnTo>
                      <a:lnTo>
                        <a:pt x="711201" y="966563"/>
                      </a:lnTo>
                      <a:close/>
                      <a:moveTo>
                        <a:pt x="287898" y="936401"/>
                      </a:moveTo>
                      <a:cubicBezTo>
                        <a:pt x="272583" y="951369"/>
                        <a:pt x="257269" y="962595"/>
                        <a:pt x="240039" y="975692"/>
                      </a:cubicBezTo>
                      <a:lnTo>
                        <a:pt x="253440" y="988789"/>
                      </a:lnTo>
                      <a:cubicBezTo>
                        <a:pt x="268755" y="977563"/>
                        <a:pt x="284070" y="966337"/>
                        <a:pt x="301299" y="949498"/>
                      </a:cubicBezTo>
                      <a:close/>
                      <a:moveTo>
                        <a:pt x="1216026" y="912588"/>
                      </a:moveTo>
                      <a:lnTo>
                        <a:pt x="1204913" y="974501"/>
                      </a:lnTo>
                      <a:lnTo>
                        <a:pt x="1223963" y="977676"/>
                      </a:lnTo>
                      <a:lnTo>
                        <a:pt x="1235076" y="917351"/>
                      </a:lnTo>
                      <a:close/>
                      <a:moveTo>
                        <a:pt x="356177" y="830038"/>
                      </a:moveTo>
                      <a:cubicBezTo>
                        <a:pt x="356177" y="830038"/>
                        <a:pt x="356177" y="830038"/>
                        <a:pt x="352425" y="852660"/>
                      </a:cubicBezTo>
                      <a:cubicBezTo>
                        <a:pt x="352425" y="852660"/>
                        <a:pt x="352425" y="852660"/>
                        <a:pt x="386196" y="863971"/>
                      </a:cubicBezTo>
                      <a:cubicBezTo>
                        <a:pt x="382443" y="867741"/>
                        <a:pt x="378691" y="871512"/>
                        <a:pt x="373063" y="877167"/>
                      </a:cubicBezTo>
                      <a:lnTo>
                        <a:pt x="386196" y="890363"/>
                      </a:lnTo>
                      <a:cubicBezTo>
                        <a:pt x="401205" y="879052"/>
                        <a:pt x="416214" y="867741"/>
                        <a:pt x="433568" y="854074"/>
                      </a:cubicBezTo>
                      <a:lnTo>
                        <a:pt x="423718" y="837579"/>
                      </a:lnTo>
                      <a:cubicBezTo>
                        <a:pt x="416214" y="841349"/>
                        <a:pt x="412461" y="845119"/>
                        <a:pt x="408709" y="848890"/>
                      </a:cubicBezTo>
                      <a:cubicBezTo>
                        <a:pt x="408709" y="848890"/>
                        <a:pt x="408709" y="848890"/>
                        <a:pt x="356177" y="830038"/>
                      </a:cubicBezTo>
                      <a:close/>
                      <a:moveTo>
                        <a:pt x="717551" y="803051"/>
                      </a:moveTo>
                      <a:lnTo>
                        <a:pt x="706438" y="863377"/>
                      </a:lnTo>
                      <a:lnTo>
                        <a:pt x="725488" y="868139"/>
                      </a:lnTo>
                      <a:lnTo>
                        <a:pt x="736601" y="807814"/>
                      </a:lnTo>
                      <a:close/>
                      <a:moveTo>
                        <a:pt x="200025" y="777651"/>
                      </a:moveTo>
                      <a:lnTo>
                        <a:pt x="193675" y="796701"/>
                      </a:lnTo>
                      <a:lnTo>
                        <a:pt x="254000" y="818926"/>
                      </a:lnTo>
                      <a:lnTo>
                        <a:pt x="260350" y="799876"/>
                      </a:lnTo>
                      <a:close/>
                      <a:moveTo>
                        <a:pt x="1243013" y="750663"/>
                      </a:moveTo>
                      <a:lnTo>
                        <a:pt x="1231900" y="810988"/>
                      </a:lnTo>
                      <a:lnTo>
                        <a:pt x="1254125" y="814163"/>
                      </a:lnTo>
                      <a:lnTo>
                        <a:pt x="1265238" y="753838"/>
                      </a:lnTo>
                      <a:close/>
                      <a:moveTo>
                        <a:pt x="560015" y="747488"/>
                      </a:moveTo>
                      <a:cubicBezTo>
                        <a:pt x="540871" y="758845"/>
                        <a:pt x="525557" y="770202"/>
                        <a:pt x="507849" y="783451"/>
                      </a:cubicBezTo>
                      <a:lnTo>
                        <a:pt x="517899" y="796701"/>
                      </a:lnTo>
                      <a:cubicBezTo>
                        <a:pt x="537043" y="785344"/>
                        <a:pt x="552358" y="773987"/>
                        <a:pt x="570065" y="760738"/>
                      </a:cubicBezTo>
                      <a:close/>
                      <a:moveTo>
                        <a:pt x="744538" y="655413"/>
                      </a:moveTo>
                      <a:lnTo>
                        <a:pt x="736600" y="701451"/>
                      </a:lnTo>
                      <a:lnTo>
                        <a:pt x="755650" y="704626"/>
                      </a:lnTo>
                      <a:lnTo>
                        <a:pt x="763588" y="660175"/>
                      </a:lnTo>
                      <a:close/>
                      <a:moveTo>
                        <a:pt x="1273176" y="587151"/>
                      </a:moveTo>
                      <a:lnTo>
                        <a:pt x="1262063" y="647476"/>
                      </a:lnTo>
                      <a:lnTo>
                        <a:pt x="1281113" y="652239"/>
                      </a:lnTo>
                      <a:lnTo>
                        <a:pt x="1292226" y="591913"/>
                      </a:lnTo>
                      <a:close/>
                      <a:moveTo>
                        <a:pt x="839415" y="572863"/>
                      </a:moveTo>
                      <a:cubicBezTo>
                        <a:pt x="820271" y="580434"/>
                        <a:pt x="804957" y="591791"/>
                        <a:pt x="785813" y="603148"/>
                      </a:cubicBezTo>
                      <a:lnTo>
                        <a:pt x="797299" y="622076"/>
                      </a:lnTo>
                      <a:cubicBezTo>
                        <a:pt x="812614" y="610719"/>
                        <a:pt x="831758" y="599362"/>
                        <a:pt x="849465" y="589425"/>
                      </a:cubicBezTo>
                      <a:close/>
                      <a:moveTo>
                        <a:pt x="936346" y="466501"/>
                      </a:moveTo>
                      <a:lnTo>
                        <a:pt x="928688" y="485300"/>
                      </a:lnTo>
                      <a:cubicBezTo>
                        <a:pt x="928688" y="485300"/>
                        <a:pt x="928688" y="485300"/>
                        <a:pt x="963146" y="504100"/>
                      </a:cubicBezTo>
                      <a:cubicBezTo>
                        <a:pt x="951660" y="511620"/>
                        <a:pt x="940174" y="515380"/>
                        <a:pt x="930124" y="524779"/>
                      </a:cubicBezTo>
                      <a:lnTo>
                        <a:pt x="940174" y="537939"/>
                      </a:lnTo>
                      <a:cubicBezTo>
                        <a:pt x="959318" y="530419"/>
                        <a:pt x="974633" y="519139"/>
                        <a:pt x="993298" y="510210"/>
                      </a:cubicBezTo>
                      <a:lnTo>
                        <a:pt x="989947" y="500340"/>
                      </a:lnTo>
                      <a:lnTo>
                        <a:pt x="992819" y="496110"/>
                      </a:lnTo>
                      <a:lnTo>
                        <a:pt x="986119" y="492820"/>
                      </a:lnTo>
                      <a:cubicBezTo>
                        <a:pt x="986119" y="492820"/>
                        <a:pt x="986119" y="492820"/>
                        <a:pt x="936346" y="466501"/>
                      </a:cubicBezTo>
                      <a:close/>
                      <a:moveTo>
                        <a:pt x="1303338" y="425226"/>
                      </a:moveTo>
                      <a:lnTo>
                        <a:pt x="1292225" y="485551"/>
                      </a:lnTo>
                      <a:lnTo>
                        <a:pt x="1311275" y="488726"/>
                      </a:lnTo>
                      <a:lnTo>
                        <a:pt x="1322388" y="428401"/>
                      </a:lnTo>
                      <a:close/>
                      <a:moveTo>
                        <a:pt x="1133756" y="420463"/>
                      </a:moveTo>
                      <a:cubicBezTo>
                        <a:pt x="1114612" y="428136"/>
                        <a:pt x="1095469" y="439645"/>
                        <a:pt x="1077761" y="449716"/>
                      </a:cubicBezTo>
                      <a:lnTo>
                        <a:pt x="1087811" y="466501"/>
                      </a:lnTo>
                      <a:cubicBezTo>
                        <a:pt x="1103126" y="458828"/>
                        <a:pt x="1122270" y="447318"/>
                        <a:pt x="1140456" y="437248"/>
                      </a:cubicBezTo>
                      <a:close/>
                      <a:moveTo>
                        <a:pt x="793751" y="387126"/>
                      </a:moveTo>
                      <a:lnTo>
                        <a:pt x="785813" y="406176"/>
                      </a:lnTo>
                      <a:lnTo>
                        <a:pt x="838201" y="436339"/>
                      </a:lnTo>
                      <a:lnTo>
                        <a:pt x="850901" y="417289"/>
                      </a:lnTo>
                      <a:close/>
                      <a:moveTo>
                        <a:pt x="1287816" y="356963"/>
                      </a:moveTo>
                      <a:cubicBezTo>
                        <a:pt x="1265062" y="364467"/>
                        <a:pt x="1246100" y="371972"/>
                        <a:pt x="1228086" y="381822"/>
                      </a:cubicBezTo>
                      <a:lnTo>
                        <a:pt x="1234723" y="398238"/>
                      </a:lnTo>
                      <a:cubicBezTo>
                        <a:pt x="1253685" y="390733"/>
                        <a:pt x="1272647" y="383229"/>
                        <a:pt x="1294453" y="373379"/>
                      </a:cubicBezTo>
                      <a:close/>
                      <a:moveTo>
                        <a:pt x="649288" y="307751"/>
                      </a:moveTo>
                      <a:lnTo>
                        <a:pt x="642938" y="322038"/>
                      </a:lnTo>
                      <a:lnTo>
                        <a:pt x="695326" y="352201"/>
                      </a:lnTo>
                      <a:lnTo>
                        <a:pt x="703263" y="337913"/>
                      </a:lnTo>
                      <a:close/>
                      <a:moveTo>
                        <a:pt x="1443391" y="302988"/>
                      </a:moveTo>
                      <a:cubicBezTo>
                        <a:pt x="1424429" y="310608"/>
                        <a:pt x="1405467" y="314418"/>
                        <a:pt x="1383661" y="324419"/>
                      </a:cubicBezTo>
                      <a:lnTo>
                        <a:pt x="1390298" y="341088"/>
                      </a:lnTo>
                      <a:cubicBezTo>
                        <a:pt x="1409260" y="333468"/>
                        <a:pt x="1428222" y="329658"/>
                        <a:pt x="1450028" y="319657"/>
                      </a:cubicBezTo>
                      <a:close/>
                      <a:moveTo>
                        <a:pt x="1420813" y="253776"/>
                      </a:moveTo>
                      <a:lnTo>
                        <a:pt x="1409700" y="269651"/>
                      </a:lnTo>
                      <a:lnTo>
                        <a:pt x="1457325" y="307751"/>
                      </a:lnTo>
                      <a:lnTo>
                        <a:pt x="1470025" y="291876"/>
                      </a:lnTo>
                      <a:close/>
                      <a:moveTo>
                        <a:pt x="1287463" y="152176"/>
                      </a:moveTo>
                      <a:lnTo>
                        <a:pt x="1276350" y="171226"/>
                      </a:lnTo>
                      <a:lnTo>
                        <a:pt x="1325563" y="209326"/>
                      </a:lnTo>
                      <a:lnTo>
                        <a:pt x="1336675" y="190276"/>
                      </a:lnTo>
                      <a:close/>
                      <a:moveTo>
                        <a:pt x="793751" y="102963"/>
                      </a:moveTo>
                      <a:lnTo>
                        <a:pt x="782638" y="117250"/>
                      </a:lnTo>
                      <a:lnTo>
                        <a:pt x="1193801" y="417288"/>
                      </a:lnTo>
                      <a:lnTo>
                        <a:pt x="1209676" y="398238"/>
                      </a:lnTo>
                      <a:close/>
                      <a:moveTo>
                        <a:pt x="1160463" y="53751"/>
                      </a:moveTo>
                      <a:lnTo>
                        <a:pt x="1147763" y="68039"/>
                      </a:lnTo>
                      <a:lnTo>
                        <a:pt x="1196976" y="106139"/>
                      </a:lnTo>
                      <a:lnTo>
                        <a:pt x="1209676" y="91851"/>
                      </a:lnTo>
                      <a:close/>
                      <a:moveTo>
                        <a:pt x="1108370" y="51"/>
                      </a:moveTo>
                      <a:cubicBezTo>
                        <a:pt x="1260695" y="2313"/>
                        <a:pt x="1414614" y="81114"/>
                        <a:pt x="1560562" y="272792"/>
                      </a:cubicBezTo>
                      <a:cubicBezTo>
                        <a:pt x="1553005" y="272792"/>
                        <a:pt x="1549226" y="272792"/>
                        <a:pt x="1541669" y="276579"/>
                      </a:cubicBezTo>
                      <a:cubicBezTo>
                        <a:pt x="1541669" y="276579"/>
                        <a:pt x="1541669" y="276579"/>
                        <a:pt x="1542614" y="278945"/>
                      </a:cubicBezTo>
                      <a:lnTo>
                        <a:pt x="1549226" y="295510"/>
                      </a:lnTo>
                      <a:cubicBezTo>
                        <a:pt x="1556783" y="291724"/>
                        <a:pt x="1564341" y="291724"/>
                        <a:pt x="1575676" y="287937"/>
                      </a:cubicBezTo>
                      <a:cubicBezTo>
                        <a:pt x="1583234" y="303082"/>
                        <a:pt x="1594569" y="318227"/>
                        <a:pt x="1602127" y="329586"/>
                      </a:cubicBezTo>
                      <a:cubicBezTo>
                        <a:pt x="1719263" y="609767"/>
                        <a:pt x="1636134" y="795293"/>
                        <a:pt x="1454761" y="920238"/>
                      </a:cubicBezTo>
                      <a:cubicBezTo>
                        <a:pt x="1454761" y="920238"/>
                        <a:pt x="1454761" y="920238"/>
                        <a:pt x="1568119" y="340945"/>
                      </a:cubicBezTo>
                      <a:cubicBezTo>
                        <a:pt x="1568119" y="340945"/>
                        <a:pt x="1568119" y="340945"/>
                        <a:pt x="1545448" y="337158"/>
                      </a:cubicBezTo>
                      <a:lnTo>
                        <a:pt x="1432090" y="935383"/>
                      </a:lnTo>
                      <a:cubicBezTo>
                        <a:pt x="1299839" y="1014894"/>
                        <a:pt x="1122244" y="1067901"/>
                        <a:pt x="937093" y="1101978"/>
                      </a:cubicBezTo>
                      <a:cubicBezTo>
                        <a:pt x="937093" y="1101978"/>
                        <a:pt x="937093" y="1101978"/>
                        <a:pt x="1050451" y="518898"/>
                      </a:cubicBezTo>
                      <a:cubicBezTo>
                        <a:pt x="1050451" y="518898"/>
                        <a:pt x="1050451" y="518898"/>
                        <a:pt x="1027779" y="515111"/>
                      </a:cubicBezTo>
                      <a:cubicBezTo>
                        <a:pt x="1027779" y="515111"/>
                        <a:pt x="1027779" y="515111"/>
                        <a:pt x="914421" y="1109550"/>
                      </a:cubicBezTo>
                      <a:cubicBezTo>
                        <a:pt x="835071" y="1120909"/>
                        <a:pt x="759499" y="1132267"/>
                        <a:pt x="680148" y="1139840"/>
                      </a:cubicBezTo>
                      <a:cubicBezTo>
                        <a:pt x="680148" y="1139840"/>
                        <a:pt x="680148" y="1139840"/>
                        <a:pt x="680148" y="1138420"/>
                      </a:cubicBezTo>
                      <a:lnTo>
                        <a:pt x="680148" y="1128481"/>
                      </a:lnTo>
                      <a:cubicBezTo>
                        <a:pt x="680148" y="1128481"/>
                        <a:pt x="680148" y="1128481"/>
                        <a:pt x="677786" y="1128481"/>
                      </a:cubicBezTo>
                      <a:lnTo>
                        <a:pt x="661255" y="1128481"/>
                      </a:lnTo>
                      <a:cubicBezTo>
                        <a:pt x="661255" y="1128481"/>
                        <a:pt x="661255" y="1128481"/>
                        <a:pt x="660783" y="1130374"/>
                      </a:cubicBezTo>
                      <a:lnTo>
                        <a:pt x="657477" y="1143626"/>
                      </a:lnTo>
                      <a:cubicBezTo>
                        <a:pt x="578126" y="1151199"/>
                        <a:pt x="498775" y="1158771"/>
                        <a:pt x="423203" y="1162557"/>
                      </a:cubicBezTo>
                      <a:cubicBezTo>
                        <a:pt x="423203" y="1162557"/>
                        <a:pt x="423203" y="1162557"/>
                        <a:pt x="491218" y="821796"/>
                      </a:cubicBezTo>
                      <a:cubicBezTo>
                        <a:pt x="491218" y="821796"/>
                        <a:pt x="491218" y="821796"/>
                        <a:pt x="488856" y="821323"/>
                      </a:cubicBezTo>
                      <a:lnTo>
                        <a:pt x="472325" y="818010"/>
                      </a:lnTo>
                      <a:cubicBezTo>
                        <a:pt x="472325" y="818010"/>
                        <a:pt x="472325" y="818010"/>
                        <a:pt x="400532" y="1162557"/>
                      </a:cubicBezTo>
                      <a:cubicBezTo>
                        <a:pt x="253166" y="1173916"/>
                        <a:pt x="117137" y="1173916"/>
                        <a:pt x="22672" y="1177702"/>
                      </a:cubicBezTo>
                      <a:lnTo>
                        <a:pt x="45343" y="1158771"/>
                      </a:lnTo>
                      <a:cubicBezTo>
                        <a:pt x="45343" y="1158771"/>
                        <a:pt x="45343" y="1158771"/>
                        <a:pt x="43454" y="1156878"/>
                      </a:cubicBezTo>
                      <a:lnTo>
                        <a:pt x="30229" y="1143626"/>
                      </a:lnTo>
                      <a:cubicBezTo>
                        <a:pt x="18893" y="1154985"/>
                        <a:pt x="7557" y="1162557"/>
                        <a:pt x="0" y="1170130"/>
                      </a:cubicBezTo>
                      <a:cubicBezTo>
                        <a:pt x="22672" y="1109550"/>
                        <a:pt x="52900" y="1037612"/>
                        <a:pt x="90686" y="958101"/>
                      </a:cubicBezTo>
                      <a:cubicBezTo>
                        <a:pt x="90686" y="958101"/>
                        <a:pt x="90686" y="958101"/>
                        <a:pt x="241830" y="1022467"/>
                      </a:cubicBezTo>
                      <a:cubicBezTo>
                        <a:pt x="241830" y="1022467"/>
                        <a:pt x="241830" y="1022467"/>
                        <a:pt x="242775" y="1020100"/>
                      </a:cubicBezTo>
                      <a:lnTo>
                        <a:pt x="249388" y="1003536"/>
                      </a:lnTo>
                      <a:cubicBezTo>
                        <a:pt x="249388" y="1003536"/>
                        <a:pt x="249388" y="1003536"/>
                        <a:pt x="98244" y="939170"/>
                      </a:cubicBezTo>
                      <a:cubicBezTo>
                        <a:pt x="170037" y="795293"/>
                        <a:pt x="272059" y="628698"/>
                        <a:pt x="392974" y="473463"/>
                      </a:cubicBezTo>
                      <a:cubicBezTo>
                        <a:pt x="392974" y="473463"/>
                        <a:pt x="392974" y="473463"/>
                        <a:pt x="683927" y="662775"/>
                      </a:cubicBezTo>
                      <a:cubicBezTo>
                        <a:pt x="668812" y="674133"/>
                        <a:pt x="657477" y="681706"/>
                        <a:pt x="646141" y="689278"/>
                      </a:cubicBezTo>
                      <a:cubicBezTo>
                        <a:pt x="646141" y="689278"/>
                        <a:pt x="646141" y="689278"/>
                        <a:pt x="647558" y="691171"/>
                      </a:cubicBezTo>
                      <a:lnTo>
                        <a:pt x="657477" y="704423"/>
                      </a:lnTo>
                      <a:cubicBezTo>
                        <a:pt x="672591" y="693064"/>
                        <a:pt x="691484" y="685492"/>
                        <a:pt x="706598" y="674133"/>
                      </a:cubicBezTo>
                      <a:cubicBezTo>
                        <a:pt x="706598" y="674133"/>
                        <a:pt x="706598" y="674133"/>
                        <a:pt x="706126" y="673187"/>
                      </a:cubicBezTo>
                      <a:lnTo>
                        <a:pt x="702820" y="666561"/>
                      </a:lnTo>
                      <a:cubicBezTo>
                        <a:pt x="702820" y="666561"/>
                        <a:pt x="702820" y="666561"/>
                        <a:pt x="703764" y="665141"/>
                      </a:cubicBezTo>
                      <a:lnTo>
                        <a:pt x="710377" y="655202"/>
                      </a:lnTo>
                      <a:cubicBezTo>
                        <a:pt x="710377" y="655202"/>
                        <a:pt x="710377" y="655202"/>
                        <a:pt x="404310" y="458318"/>
                      </a:cubicBezTo>
                      <a:cubicBezTo>
                        <a:pt x="605049" y="205114"/>
                        <a:pt x="854495" y="-3721"/>
                        <a:pt x="1108370" y="51"/>
                      </a:cubicBez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35" name="Полилиния 5"/>
                <p:cNvSpPr>
                  <a:spLocks/>
                </p:cNvSpPr>
                <p:nvPr/>
              </p:nvSpPr>
              <p:spPr bwMode="auto">
                <a:xfrm rot="288769">
                  <a:off x="324831" y="4900410"/>
                  <a:ext cx="1093787" cy="77723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6400" h="1177702">
                      <a:moveTo>
                        <a:pt x="158552" y="1038001"/>
                      </a:moveTo>
                      <a:cubicBezTo>
                        <a:pt x="139700" y="1053241"/>
                        <a:pt x="124619" y="1064671"/>
                        <a:pt x="109538" y="1076101"/>
                      </a:cubicBezTo>
                      <a:lnTo>
                        <a:pt x="124619" y="1095151"/>
                      </a:lnTo>
                      <a:cubicBezTo>
                        <a:pt x="139700" y="1079911"/>
                        <a:pt x="154782" y="1068481"/>
                        <a:pt x="169863" y="1053241"/>
                      </a:cubicBezTo>
                      <a:close/>
                      <a:moveTo>
                        <a:pt x="687388" y="966563"/>
                      </a:moveTo>
                      <a:lnTo>
                        <a:pt x="681038" y="1026888"/>
                      </a:lnTo>
                      <a:lnTo>
                        <a:pt x="698501" y="1030063"/>
                      </a:lnTo>
                      <a:lnTo>
                        <a:pt x="711201" y="966563"/>
                      </a:lnTo>
                      <a:close/>
                      <a:moveTo>
                        <a:pt x="287898" y="936401"/>
                      </a:moveTo>
                      <a:cubicBezTo>
                        <a:pt x="272583" y="951369"/>
                        <a:pt x="257269" y="962595"/>
                        <a:pt x="240039" y="975692"/>
                      </a:cubicBezTo>
                      <a:lnTo>
                        <a:pt x="253440" y="988789"/>
                      </a:lnTo>
                      <a:cubicBezTo>
                        <a:pt x="268755" y="977563"/>
                        <a:pt x="284070" y="966337"/>
                        <a:pt x="301299" y="949498"/>
                      </a:cubicBezTo>
                      <a:close/>
                      <a:moveTo>
                        <a:pt x="1216026" y="912588"/>
                      </a:moveTo>
                      <a:lnTo>
                        <a:pt x="1204913" y="974501"/>
                      </a:lnTo>
                      <a:lnTo>
                        <a:pt x="1223963" y="977676"/>
                      </a:lnTo>
                      <a:lnTo>
                        <a:pt x="1235076" y="917351"/>
                      </a:lnTo>
                      <a:close/>
                      <a:moveTo>
                        <a:pt x="356177" y="830038"/>
                      </a:moveTo>
                      <a:cubicBezTo>
                        <a:pt x="356177" y="830038"/>
                        <a:pt x="356177" y="830038"/>
                        <a:pt x="352425" y="852660"/>
                      </a:cubicBezTo>
                      <a:cubicBezTo>
                        <a:pt x="352425" y="852660"/>
                        <a:pt x="352425" y="852660"/>
                        <a:pt x="386196" y="863971"/>
                      </a:cubicBezTo>
                      <a:cubicBezTo>
                        <a:pt x="382443" y="867741"/>
                        <a:pt x="378691" y="871512"/>
                        <a:pt x="373063" y="877167"/>
                      </a:cubicBezTo>
                      <a:lnTo>
                        <a:pt x="386196" y="890363"/>
                      </a:lnTo>
                      <a:cubicBezTo>
                        <a:pt x="401205" y="879052"/>
                        <a:pt x="416214" y="867741"/>
                        <a:pt x="433568" y="854074"/>
                      </a:cubicBezTo>
                      <a:lnTo>
                        <a:pt x="423718" y="837579"/>
                      </a:lnTo>
                      <a:cubicBezTo>
                        <a:pt x="416214" y="841349"/>
                        <a:pt x="412461" y="845119"/>
                        <a:pt x="408709" y="848890"/>
                      </a:cubicBezTo>
                      <a:cubicBezTo>
                        <a:pt x="408709" y="848890"/>
                        <a:pt x="408709" y="848890"/>
                        <a:pt x="356177" y="830038"/>
                      </a:cubicBezTo>
                      <a:close/>
                      <a:moveTo>
                        <a:pt x="717551" y="803051"/>
                      </a:moveTo>
                      <a:lnTo>
                        <a:pt x="706438" y="863377"/>
                      </a:lnTo>
                      <a:lnTo>
                        <a:pt x="725488" y="868139"/>
                      </a:lnTo>
                      <a:lnTo>
                        <a:pt x="736601" y="807814"/>
                      </a:lnTo>
                      <a:close/>
                      <a:moveTo>
                        <a:pt x="200025" y="777651"/>
                      </a:moveTo>
                      <a:lnTo>
                        <a:pt x="193675" y="796701"/>
                      </a:lnTo>
                      <a:lnTo>
                        <a:pt x="254000" y="818926"/>
                      </a:lnTo>
                      <a:lnTo>
                        <a:pt x="260350" y="799876"/>
                      </a:lnTo>
                      <a:close/>
                      <a:moveTo>
                        <a:pt x="1243013" y="750663"/>
                      </a:moveTo>
                      <a:lnTo>
                        <a:pt x="1231900" y="810988"/>
                      </a:lnTo>
                      <a:lnTo>
                        <a:pt x="1254125" y="814163"/>
                      </a:lnTo>
                      <a:lnTo>
                        <a:pt x="1265238" y="753838"/>
                      </a:lnTo>
                      <a:close/>
                      <a:moveTo>
                        <a:pt x="560015" y="747488"/>
                      </a:moveTo>
                      <a:cubicBezTo>
                        <a:pt x="540871" y="758845"/>
                        <a:pt x="525557" y="770202"/>
                        <a:pt x="507849" y="783451"/>
                      </a:cubicBezTo>
                      <a:lnTo>
                        <a:pt x="517899" y="796701"/>
                      </a:lnTo>
                      <a:cubicBezTo>
                        <a:pt x="537043" y="785344"/>
                        <a:pt x="552358" y="773987"/>
                        <a:pt x="570065" y="760738"/>
                      </a:cubicBezTo>
                      <a:close/>
                      <a:moveTo>
                        <a:pt x="744538" y="655413"/>
                      </a:moveTo>
                      <a:lnTo>
                        <a:pt x="736600" y="701451"/>
                      </a:lnTo>
                      <a:lnTo>
                        <a:pt x="755650" y="704626"/>
                      </a:lnTo>
                      <a:lnTo>
                        <a:pt x="763588" y="660175"/>
                      </a:lnTo>
                      <a:close/>
                      <a:moveTo>
                        <a:pt x="1273176" y="587151"/>
                      </a:moveTo>
                      <a:lnTo>
                        <a:pt x="1262063" y="647476"/>
                      </a:lnTo>
                      <a:lnTo>
                        <a:pt x="1281113" y="652239"/>
                      </a:lnTo>
                      <a:lnTo>
                        <a:pt x="1292226" y="591913"/>
                      </a:lnTo>
                      <a:close/>
                      <a:moveTo>
                        <a:pt x="839415" y="572863"/>
                      </a:moveTo>
                      <a:cubicBezTo>
                        <a:pt x="820271" y="580434"/>
                        <a:pt x="804957" y="591791"/>
                        <a:pt x="785813" y="603148"/>
                      </a:cubicBezTo>
                      <a:lnTo>
                        <a:pt x="797299" y="622076"/>
                      </a:lnTo>
                      <a:cubicBezTo>
                        <a:pt x="812614" y="610719"/>
                        <a:pt x="831758" y="599362"/>
                        <a:pt x="849465" y="589425"/>
                      </a:cubicBezTo>
                      <a:close/>
                      <a:moveTo>
                        <a:pt x="936346" y="466501"/>
                      </a:moveTo>
                      <a:lnTo>
                        <a:pt x="928688" y="485300"/>
                      </a:lnTo>
                      <a:cubicBezTo>
                        <a:pt x="928688" y="485300"/>
                        <a:pt x="928688" y="485300"/>
                        <a:pt x="963146" y="504100"/>
                      </a:cubicBezTo>
                      <a:cubicBezTo>
                        <a:pt x="951660" y="511620"/>
                        <a:pt x="940174" y="515380"/>
                        <a:pt x="930124" y="524779"/>
                      </a:cubicBezTo>
                      <a:lnTo>
                        <a:pt x="940174" y="537939"/>
                      </a:lnTo>
                      <a:cubicBezTo>
                        <a:pt x="959318" y="530419"/>
                        <a:pt x="974633" y="519139"/>
                        <a:pt x="993298" y="510210"/>
                      </a:cubicBezTo>
                      <a:lnTo>
                        <a:pt x="989947" y="500340"/>
                      </a:lnTo>
                      <a:lnTo>
                        <a:pt x="992819" y="496110"/>
                      </a:lnTo>
                      <a:lnTo>
                        <a:pt x="986119" y="492820"/>
                      </a:lnTo>
                      <a:cubicBezTo>
                        <a:pt x="986119" y="492820"/>
                        <a:pt x="986119" y="492820"/>
                        <a:pt x="936346" y="466501"/>
                      </a:cubicBezTo>
                      <a:close/>
                      <a:moveTo>
                        <a:pt x="1303338" y="425226"/>
                      </a:moveTo>
                      <a:lnTo>
                        <a:pt x="1292225" y="485551"/>
                      </a:lnTo>
                      <a:lnTo>
                        <a:pt x="1311275" y="488726"/>
                      </a:lnTo>
                      <a:lnTo>
                        <a:pt x="1322388" y="428401"/>
                      </a:lnTo>
                      <a:close/>
                      <a:moveTo>
                        <a:pt x="1133756" y="420463"/>
                      </a:moveTo>
                      <a:cubicBezTo>
                        <a:pt x="1114612" y="428136"/>
                        <a:pt x="1095469" y="439645"/>
                        <a:pt x="1077761" y="449716"/>
                      </a:cubicBezTo>
                      <a:lnTo>
                        <a:pt x="1087811" y="466501"/>
                      </a:lnTo>
                      <a:cubicBezTo>
                        <a:pt x="1103126" y="458828"/>
                        <a:pt x="1122270" y="447318"/>
                        <a:pt x="1140456" y="437248"/>
                      </a:cubicBezTo>
                      <a:close/>
                      <a:moveTo>
                        <a:pt x="793751" y="387126"/>
                      </a:moveTo>
                      <a:lnTo>
                        <a:pt x="785813" y="406176"/>
                      </a:lnTo>
                      <a:lnTo>
                        <a:pt x="838201" y="436339"/>
                      </a:lnTo>
                      <a:lnTo>
                        <a:pt x="850901" y="417289"/>
                      </a:lnTo>
                      <a:close/>
                      <a:moveTo>
                        <a:pt x="1287816" y="356963"/>
                      </a:moveTo>
                      <a:cubicBezTo>
                        <a:pt x="1265062" y="364467"/>
                        <a:pt x="1246100" y="371972"/>
                        <a:pt x="1228086" y="381822"/>
                      </a:cubicBezTo>
                      <a:lnTo>
                        <a:pt x="1234723" y="398238"/>
                      </a:lnTo>
                      <a:cubicBezTo>
                        <a:pt x="1253685" y="390733"/>
                        <a:pt x="1272647" y="383229"/>
                        <a:pt x="1294453" y="373379"/>
                      </a:cubicBezTo>
                      <a:close/>
                      <a:moveTo>
                        <a:pt x="649288" y="307751"/>
                      </a:moveTo>
                      <a:lnTo>
                        <a:pt x="642938" y="322038"/>
                      </a:lnTo>
                      <a:lnTo>
                        <a:pt x="695326" y="352201"/>
                      </a:lnTo>
                      <a:lnTo>
                        <a:pt x="703263" y="337913"/>
                      </a:lnTo>
                      <a:close/>
                      <a:moveTo>
                        <a:pt x="1443391" y="302988"/>
                      </a:moveTo>
                      <a:cubicBezTo>
                        <a:pt x="1424429" y="310608"/>
                        <a:pt x="1405467" y="314418"/>
                        <a:pt x="1383661" y="324419"/>
                      </a:cubicBezTo>
                      <a:lnTo>
                        <a:pt x="1390298" y="341088"/>
                      </a:lnTo>
                      <a:cubicBezTo>
                        <a:pt x="1409260" y="333468"/>
                        <a:pt x="1428222" y="329658"/>
                        <a:pt x="1450028" y="319657"/>
                      </a:cubicBezTo>
                      <a:close/>
                      <a:moveTo>
                        <a:pt x="1420813" y="253776"/>
                      </a:moveTo>
                      <a:lnTo>
                        <a:pt x="1409700" y="269651"/>
                      </a:lnTo>
                      <a:lnTo>
                        <a:pt x="1457325" y="307751"/>
                      </a:lnTo>
                      <a:lnTo>
                        <a:pt x="1470025" y="291876"/>
                      </a:lnTo>
                      <a:close/>
                      <a:moveTo>
                        <a:pt x="1287463" y="152176"/>
                      </a:moveTo>
                      <a:lnTo>
                        <a:pt x="1276350" y="171226"/>
                      </a:lnTo>
                      <a:lnTo>
                        <a:pt x="1325563" y="209326"/>
                      </a:lnTo>
                      <a:lnTo>
                        <a:pt x="1336675" y="190276"/>
                      </a:lnTo>
                      <a:close/>
                      <a:moveTo>
                        <a:pt x="793751" y="102963"/>
                      </a:moveTo>
                      <a:lnTo>
                        <a:pt x="782638" y="117250"/>
                      </a:lnTo>
                      <a:lnTo>
                        <a:pt x="1193801" y="417288"/>
                      </a:lnTo>
                      <a:lnTo>
                        <a:pt x="1209676" y="398238"/>
                      </a:lnTo>
                      <a:close/>
                      <a:moveTo>
                        <a:pt x="1160463" y="53751"/>
                      </a:moveTo>
                      <a:lnTo>
                        <a:pt x="1147763" y="68039"/>
                      </a:lnTo>
                      <a:lnTo>
                        <a:pt x="1196976" y="106139"/>
                      </a:lnTo>
                      <a:lnTo>
                        <a:pt x="1209676" y="91851"/>
                      </a:lnTo>
                      <a:close/>
                      <a:moveTo>
                        <a:pt x="1108370" y="51"/>
                      </a:moveTo>
                      <a:cubicBezTo>
                        <a:pt x="1260695" y="2313"/>
                        <a:pt x="1414614" y="81114"/>
                        <a:pt x="1560562" y="272792"/>
                      </a:cubicBezTo>
                      <a:cubicBezTo>
                        <a:pt x="1553005" y="272792"/>
                        <a:pt x="1549226" y="272792"/>
                        <a:pt x="1541669" y="276579"/>
                      </a:cubicBezTo>
                      <a:cubicBezTo>
                        <a:pt x="1541669" y="276579"/>
                        <a:pt x="1541669" y="276579"/>
                        <a:pt x="1542614" y="278945"/>
                      </a:cubicBezTo>
                      <a:lnTo>
                        <a:pt x="1549226" y="295510"/>
                      </a:lnTo>
                      <a:cubicBezTo>
                        <a:pt x="1556783" y="291724"/>
                        <a:pt x="1564341" y="291724"/>
                        <a:pt x="1575676" y="287937"/>
                      </a:cubicBezTo>
                      <a:cubicBezTo>
                        <a:pt x="1583234" y="303082"/>
                        <a:pt x="1594569" y="318227"/>
                        <a:pt x="1602127" y="329586"/>
                      </a:cubicBezTo>
                      <a:cubicBezTo>
                        <a:pt x="1719263" y="609767"/>
                        <a:pt x="1636134" y="795293"/>
                        <a:pt x="1454761" y="920238"/>
                      </a:cubicBezTo>
                      <a:cubicBezTo>
                        <a:pt x="1454761" y="920238"/>
                        <a:pt x="1454761" y="920238"/>
                        <a:pt x="1568119" y="340945"/>
                      </a:cubicBezTo>
                      <a:cubicBezTo>
                        <a:pt x="1568119" y="340945"/>
                        <a:pt x="1568119" y="340945"/>
                        <a:pt x="1545448" y="337158"/>
                      </a:cubicBezTo>
                      <a:lnTo>
                        <a:pt x="1432090" y="935383"/>
                      </a:lnTo>
                      <a:cubicBezTo>
                        <a:pt x="1299839" y="1014894"/>
                        <a:pt x="1122244" y="1067901"/>
                        <a:pt x="937093" y="1101978"/>
                      </a:cubicBezTo>
                      <a:cubicBezTo>
                        <a:pt x="937093" y="1101978"/>
                        <a:pt x="937093" y="1101978"/>
                        <a:pt x="1050451" y="518898"/>
                      </a:cubicBezTo>
                      <a:cubicBezTo>
                        <a:pt x="1050451" y="518898"/>
                        <a:pt x="1050451" y="518898"/>
                        <a:pt x="1027779" y="515111"/>
                      </a:cubicBezTo>
                      <a:cubicBezTo>
                        <a:pt x="1027779" y="515111"/>
                        <a:pt x="1027779" y="515111"/>
                        <a:pt x="914421" y="1109550"/>
                      </a:cubicBezTo>
                      <a:cubicBezTo>
                        <a:pt x="835071" y="1120909"/>
                        <a:pt x="759499" y="1132267"/>
                        <a:pt x="680148" y="1139840"/>
                      </a:cubicBezTo>
                      <a:cubicBezTo>
                        <a:pt x="680148" y="1139840"/>
                        <a:pt x="680148" y="1139840"/>
                        <a:pt x="680148" y="1138420"/>
                      </a:cubicBezTo>
                      <a:lnTo>
                        <a:pt x="680148" y="1128481"/>
                      </a:lnTo>
                      <a:cubicBezTo>
                        <a:pt x="680148" y="1128481"/>
                        <a:pt x="680148" y="1128481"/>
                        <a:pt x="677786" y="1128481"/>
                      </a:cubicBezTo>
                      <a:lnTo>
                        <a:pt x="661255" y="1128481"/>
                      </a:lnTo>
                      <a:cubicBezTo>
                        <a:pt x="661255" y="1128481"/>
                        <a:pt x="661255" y="1128481"/>
                        <a:pt x="660783" y="1130374"/>
                      </a:cubicBezTo>
                      <a:lnTo>
                        <a:pt x="657477" y="1143626"/>
                      </a:lnTo>
                      <a:cubicBezTo>
                        <a:pt x="578126" y="1151199"/>
                        <a:pt x="498775" y="1158771"/>
                        <a:pt x="423203" y="1162557"/>
                      </a:cubicBezTo>
                      <a:cubicBezTo>
                        <a:pt x="423203" y="1162557"/>
                        <a:pt x="423203" y="1162557"/>
                        <a:pt x="491218" y="821796"/>
                      </a:cubicBezTo>
                      <a:cubicBezTo>
                        <a:pt x="491218" y="821796"/>
                        <a:pt x="491218" y="821796"/>
                        <a:pt x="488856" y="821323"/>
                      </a:cubicBezTo>
                      <a:lnTo>
                        <a:pt x="472325" y="818010"/>
                      </a:lnTo>
                      <a:cubicBezTo>
                        <a:pt x="472325" y="818010"/>
                        <a:pt x="472325" y="818010"/>
                        <a:pt x="400532" y="1162557"/>
                      </a:cubicBezTo>
                      <a:cubicBezTo>
                        <a:pt x="253166" y="1173916"/>
                        <a:pt x="117137" y="1173916"/>
                        <a:pt x="22672" y="1177702"/>
                      </a:cubicBezTo>
                      <a:lnTo>
                        <a:pt x="45343" y="1158771"/>
                      </a:lnTo>
                      <a:cubicBezTo>
                        <a:pt x="45343" y="1158771"/>
                        <a:pt x="45343" y="1158771"/>
                        <a:pt x="43454" y="1156878"/>
                      </a:cubicBezTo>
                      <a:lnTo>
                        <a:pt x="30229" y="1143626"/>
                      </a:lnTo>
                      <a:cubicBezTo>
                        <a:pt x="18893" y="1154985"/>
                        <a:pt x="7557" y="1162557"/>
                        <a:pt x="0" y="1170130"/>
                      </a:cubicBezTo>
                      <a:cubicBezTo>
                        <a:pt x="22672" y="1109550"/>
                        <a:pt x="52900" y="1037612"/>
                        <a:pt x="90686" y="958101"/>
                      </a:cubicBezTo>
                      <a:cubicBezTo>
                        <a:pt x="90686" y="958101"/>
                        <a:pt x="90686" y="958101"/>
                        <a:pt x="241830" y="1022467"/>
                      </a:cubicBezTo>
                      <a:cubicBezTo>
                        <a:pt x="241830" y="1022467"/>
                        <a:pt x="241830" y="1022467"/>
                        <a:pt x="242775" y="1020100"/>
                      </a:cubicBezTo>
                      <a:lnTo>
                        <a:pt x="249388" y="1003536"/>
                      </a:lnTo>
                      <a:cubicBezTo>
                        <a:pt x="249388" y="1003536"/>
                        <a:pt x="249388" y="1003536"/>
                        <a:pt x="98244" y="939170"/>
                      </a:cubicBezTo>
                      <a:cubicBezTo>
                        <a:pt x="170037" y="795293"/>
                        <a:pt x="272059" y="628698"/>
                        <a:pt x="392974" y="473463"/>
                      </a:cubicBezTo>
                      <a:cubicBezTo>
                        <a:pt x="392974" y="473463"/>
                        <a:pt x="392974" y="473463"/>
                        <a:pt x="683927" y="662775"/>
                      </a:cubicBezTo>
                      <a:cubicBezTo>
                        <a:pt x="668812" y="674133"/>
                        <a:pt x="657477" y="681706"/>
                        <a:pt x="646141" y="689278"/>
                      </a:cubicBezTo>
                      <a:cubicBezTo>
                        <a:pt x="646141" y="689278"/>
                        <a:pt x="646141" y="689278"/>
                        <a:pt x="647558" y="691171"/>
                      </a:cubicBezTo>
                      <a:lnTo>
                        <a:pt x="657477" y="704423"/>
                      </a:lnTo>
                      <a:cubicBezTo>
                        <a:pt x="672591" y="693064"/>
                        <a:pt x="691484" y="685492"/>
                        <a:pt x="706598" y="674133"/>
                      </a:cubicBezTo>
                      <a:cubicBezTo>
                        <a:pt x="706598" y="674133"/>
                        <a:pt x="706598" y="674133"/>
                        <a:pt x="706126" y="673187"/>
                      </a:cubicBezTo>
                      <a:lnTo>
                        <a:pt x="702820" y="666561"/>
                      </a:lnTo>
                      <a:cubicBezTo>
                        <a:pt x="702820" y="666561"/>
                        <a:pt x="702820" y="666561"/>
                        <a:pt x="703764" y="665141"/>
                      </a:cubicBezTo>
                      <a:lnTo>
                        <a:pt x="710377" y="655202"/>
                      </a:lnTo>
                      <a:cubicBezTo>
                        <a:pt x="710377" y="655202"/>
                        <a:pt x="710377" y="655202"/>
                        <a:pt x="404310" y="458318"/>
                      </a:cubicBezTo>
                      <a:cubicBezTo>
                        <a:pt x="605049" y="205114"/>
                        <a:pt x="854495" y="-3721"/>
                        <a:pt x="1108370" y="51"/>
                      </a:cubicBez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36" name="Полилиния 5"/>
                <p:cNvSpPr>
                  <a:spLocks/>
                </p:cNvSpPr>
                <p:nvPr/>
              </p:nvSpPr>
              <p:spPr bwMode="auto">
                <a:xfrm rot="13614573" flipV="1">
                  <a:off x="3401712" y="5305926"/>
                  <a:ext cx="862076" cy="741917"/>
                </a:xfrm>
                <a:custGeom>
                  <a:avLst/>
                  <a:gdLst>
                    <a:gd name="T0" fmla="*/ 17568 w 1656400"/>
                    <a:gd name="T1" fmla="*/ 273800 h 1177702"/>
                    <a:gd name="T2" fmla="*/ 96904 w 1656400"/>
                    <a:gd name="T3" fmla="*/ 241652 h 1177702"/>
                    <a:gd name="T4" fmla="*/ 100261 w 1656400"/>
                    <a:gd name="T5" fmla="*/ 241652 h 1177702"/>
                    <a:gd name="T6" fmla="*/ 33839 w 1656400"/>
                    <a:gd name="T7" fmla="*/ 243934 h 1177702"/>
                    <a:gd name="T8" fmla="*/ 40586 w 1656400"/>
                    <a:gd name="T9" fmla="*/ 234111 h 1177702"/>
                    <a:gd name="T10" fmla="*/ 172547 w 1656400"/>
                    <a:gd name="T11" fmla="*/ 244430 h 1177702"/>
                    <a:gd name="T12" fmla="*/ 50212 w 1656400"/>
                    <a:gd name="T13" fmla="*/ 207519 h 1177702"/>
                    <a:gd name="T14" fmla="*/ 52592 w 1656400"/>
                    <a:gd name="T15" fmla="*/ 219302 h 1177702"/>
                    <a:gd name="T16" fmla="*/ 59734 w 1656400"/>
                    <a:gd name="T17" fmla="*/ 209405 h 1177702"/>
                    <a:gd name="T18" fmla="*/ 101157 w 1656400"/>
                    <a:gd name="T19" fmla="*/ 200772 h 1177702"/>
                    <a:gd name="T20" fmla="*/ 103842 w 1656400"/>
                    <a:gd name="T21" fmla="*/ 201963 h 1177702"/>
                    <a:gd name="T22" fmla="*/ 27303 w 1656400"/>
                    <a:gd name="T23" fmla="*/ 199185 h 1177702"/>
                    <a:gd name="T24" fmla="*/ 28199 w 1656400"/>
                    <a:gd name="T25" fmla="*/ 194421 h 1177702"/>
                    <a:gd name="T26" fmla="*/ 176799 w 1656400"/>
                    <a:gd name="T27" fmla="*/ 203550 h 1177702"/>
                    <a:gd name="T28" fmla="*/ 78948 w 1656400"/>
                    <a:gd name="T29" fmla="*/ 186881 h 1177702"/>
                    <a:gd name="T30" fmla="*/ 80364 w 1656400"/>
                    <a:gd name="T31" fmla="*/ 190193 h 1177702"/>
                    <a:gd name="T32" fmla="*/ 103842 w 1656400"/>
                    <a:gd name="T33" fmla="*/ 175370 h 1177702"/>
                    <a:gd name="T34" fmla="*/ 104961 w 1656400"/>
                    <a:gd name="T35" fmla="*/ 163861 h 1177702"/>
                    <a:gd name="T36" fmla="*/ 180605 w 1656400"/>
                    <a:gd name="T37" fmla="*/ 163067 h 1177702"/>
                    <a:gd name="T38" fmla="*/ 118336 w 1656400"/>
                    <a:gd name="T39" fmla="*/ 143222 h 1177702"/>
                    <a:gd name="T40" fmla="*/ 119753 w 1656400"/>
                    <a:gd name="T41" fmla="*/ 147363 h 1177702"/>
                    <a:gd name="T42" fmla="*/ 130922 w 1656400"/>
                    <a:gd name="T43" fmla="*/ 121330 h 1177702"/>
                    <a:gd name="T44" fmla="*/ 132541 w 1656400"/>
                    <a:gd name="T45" fmla="*/ 134490 h 1177702"/>
                    <a:gd name="T46" fmla="*/ 139962 w 1656400"/>
                    <a:gd name="T47" fmla="*/ 124033 h 1177702"/>
                    <a:gd name="T48" fmla="*/ 183738 w 1656400"/>
                    <a:gd name="T49" fmla="*/ 106311 h 1177702"/>
                    <a:gd name="T50" fmla="*/ 186423 w 1656400"/>
                    <a:gd name="T51" fmla="*/ 107105 h 1177702"/>
                    <a:gd name="T52" fmla="*/ 151937 w 1656400"/>
                    <a:gd name="T53" fmla="*/ 112435 h 1177702"/>
                    <a:gd name="T54" fmla="*/ 159831 w 1656400"/>
                    <a:gd name="T55" fmla="*/ 105121 h 1177702"/>
                    <a:gd name="T56" fmla="*/ 118165 w 1656400"/>
                    <a:gd name="T57" fmla="*/ 109090 h 1177702"/>
                    <a:gd name="T58" fmla="*/ 181550 w 1656400"/>
                    <a:gd name="T59" fmla="*/ 89245 h 1177702"/>
                    <a:gd name="T60" fmla="*/ 182485 w 1656400"/>
                    <a:gd name="T61" fmla="*/ 93349 h 1177702"/>
                    <a:gd name="T62" fmla="*/ 90638 w 1656400"/>
                    <a:gd name="T63" fmla="*/ 80513 h 1177702"/>
                    <a:gd name="T64" fmla="*/ 91533 w 1656400"/>
                    <a:gd name="T65" fmla="*/ 76941 h 1177702"/>
                    <a:gd name="T66" fmla="*/ 195997 w 1656400"/>
                    <a:gd name="T67" fmla="*/ 85276 h 1177702"/>
                    <a:gd name="T68" fmla="*/ 200298 w 1656400"/>
                    <a:gd name="T69" fmla="*/ 63447 h 1177702"/>
                    <a:gd name="T70" fmla="*/ 207237 w 1656400"/>
                    <a:gd name="T71" fmla="*/ 72972 h 1177702"/>
                    <a:gd name="T72" fmla="*/ 179933 w 1656400"/>
                    <a:gd name="T73" fmla="*/ 42808 h 1177702"/>
                    <a:gd name="T74" fmla="*/ 181500 w 1656400"/>
                    <a:gd name="T75" fmla="*/ 38046 h 1177702"/>
                    <a:gd name="T76" fmla="*/ 168296 w 1656400"/>
                    <a:gd name="T77" fmla="*/ 104327 h 1177702"/>
                    <a:gd name="T78" fmla="*/ 163596 w 1656400"/>
                    <a:gd name="T79" fmla="*/ 13439 h 1177702"/>
                    <a:gd name="T80" fmla="*/ 170534 w 1656400"/>
                    <a:gd name="T81" fmla="*/ 22964 h 1177702"/>
                    <a:gd name="T82" fmla="*/ 220000 w 1656400"/>
                    <a:gd name="T83" fmla="*/ 68201 h 1177702"/>
                    <a:gd name="T84" fmla="*/ 218402 w 1656400"/>
                    <a:gd name="T85" fmla="*/ 73880 h 1177702"/>
                    <a:gd name="T86" fmla="*/ 205084 w 1656400"/>
                    <a:gd name="T87" fmla="*/ 230070 h 1177702"/>
                    <a:gd name="T88" fmla="*/ 201888 w 1656400"/>
                    <a:gd name="T89" fmla="*/ 233856 h 1177702"/>
                    <a:gd name="T90" fmla="*/ 144891 w 1656400"/>
                    <a:gd name="T91" fmla="*/ 128784 h 1177702"/>
                    <a:gd name="T92" fmla="*/ 95884 w 1656400"/>
                    <a:gd name="T93" fmla="*/ 284618 h 1177702"/>
                    <a:gd name="T94" fmla="*/ 93220 w 1656400"/>
                    <a:gd name="T95" fmla="*/ 282133 h 1177702"/>
                    <a:gd name="T96" fmla="*/ 59661 w 1656400"/>
                    <a:gd name="T97" fmla="*/ 290652 h 1177702"/>
                    <a:gd name="T98" fmla="*/ 66586 w 1656400"/>
                    <a:gd name="T99" fmla="*/ 204512 h 1177702"/>
                    <a:gd name="T100" fmla="*/ 6392 w 1656400"/>
                    <a:gd name="T101" fmla="*/ 289706 h 1177702"/>
                    <a:gd name="T102" fmla="*/ 0 w 1656400"/>
                    <a:gd name="T103" fmla="*/ 292546 h 1177702"/>
                    <a:gd name="T104" fmla="*/ 34225 w 1656400"/>
                    <a:gd name="T105" fmla="*/ 255036 h 1177702"/>
                    <a:gd name="T106" fmla="*/ 55399 w 1656400"/>
                    <a:gd name="T107" fmla="*/ 118371 h 1177702"/>
                    <a:gd name="T108" fmla="*/ 91289 w 1656400"/>
                    <a:gd name="T109" fmla="*/ 172801 h 1177702"/>
                    <a:gd name="T110" fmla="*/ 99546 w 1656400"/>
                    <a:gd name="T111" fmla="*/ 168305 h 1177702"/>
                    <a:gd name="T112" fmla="*/ 100145 w 1656400"/>
                    <a:gd name="T113" fmla="*/ 163808 h 1177702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0" t="0" r="r" b="b"/>
                  <a:pathLst>
                    <a:path w="1656400" h="1177702">
                      <a:moveTo>
                        <a:pt x="158552" y="1038001"/>
                      </a:moveTo>
                      <a:cubicBezTo>
                        <a:pt x="139700" y="1053241"/>
                        <a:pt x="124619" y="1064671"/>
                        <a:pt x="109538" y="1076101"/>
                      </a:cubicBezTo>
                      <a:lnTo>
                        <a:pt x="124619" y="1095151"/>
                      </a:lnTo>
                      <a:cubicBezTo>
                        <a:pt x="139700" y="1079911"/>
                        <a:pt x="154782" y="1068481"/>
                        <a:pt x="169863" y="1053241"/>
                      </a:cubicBezTo>
                      <a:lnTo>
                        <a:pt x="158552" y="1038001"/>
                      </a:lnTo>
                      <a:close/>
                      <a:moveTo>
                        <a:pt x="687388" y="966563"/>
                      </a:moveTo>
                      <a:lnTo>
                        <a:pt x="681038" y="1026888"/>
                      </a:lnTo>
                      <a:lnTo>
                        <a:pt x="698501" y="1030063"/>
                      </a:lnTo>
                      <a:lnTo>
                        <a:pt x="711201" y="966563"/>
                      </a:lnTo>
                      <a:lnTo>
                        <a:pt x="687388" y="966563"/>
                      </a:lnTo>
                      <a:close/>
                      <a:moveTo>
                        <a:pt x="287898" y="936401"/>
                      </a:moveTo>
                      <a:cubicBezTo>
                        <a:pt x="272583" y="951369"/>
                        <a:pt x="257269" y="962595"/>
                        <a:pt x="240039" y="975692"/>
                      </a:cubicBezTo>
                      <a:lnTo>
                        <a:pt x="253440" y="988789"/>
                      </a:lnTo>
                      <a:cubicBezTo>
                        <a:pt x="268755" y="977563"/>
                        <a:pt x="284070" y="966337"/>
                        <a:pt x="301299" y="949498"/>
                      </a:cubicBezTo>
                      <a:lnTo>
                        <a:pt x="287898" y="936401"/>
                      </a:lnTo>
                      <a:close/>
                      <a:moveTo>
                        <a:pt x="1216026" y="912588"/>
                      </a:moveTo>
                      <a:lnTo>
                        <a:pt x="1204913" y="974501"/>
                      </a:lnTo>
                      <a:lnTo>
                        <a:pt x="1223963" y="977676"/>
                      </a:lnTo>
                      <a:lnTo>
                        <a:pt x="1235076" y="917351"/>
                      </a:lnTo>
                      <a:lnTo>
                        <a:pt x="1216026" y="912588"/>
                      </a:lnTo>
                      <a:close/>
                      <a:moveTo>
                        <a:pt x="356177" y="830038"/>
                      </a:moveTo>
                      <a:cubicBezTo>
                        <a:pt x="356177" y="830038"/>
                        <a:pt x="356177" y="830038"/>
                        <a:pt x="352425" y="852660"/>
                      </a:cubicBezTo>
                      <a:cubicBezTo>
                        <a:pt x="352425" y="852660"/>
                        <a:pt x="352425" y="852660"/>
                        <a:pt x="386196" y="863971"/>
                      </a:cubicBezTo>
                      <a:cubicBezTo>
                        <a:pt x="382443" y="867741"/>
                        <a:pt x="378691" y="871512"/>
                        <a:pt x="373063" y="877167"/>
                      </a:cubicBezTo>
                      <a:lnTo>
                        <a:pt x="386196" y="890363"/>
                      </a:lnTo>
                      <a:cubicBezTo>
                        <a:pt x="401205" y="879052"/>
                        <a:pt x="416214" y="867741"/>
                        <a:pt x="433568" y="854074"/>
                      </a:cubicBezTo>
                      <a:lnTo>
                        <a:pt x="423718" y="837579"/>
                      </a:lnTo>
                      <a:cubicBezTo>
                        <a:pt x="416214" y="841349"/>
                        <a:pt x="412461" y="845119"/>
                        <a:pt x="408709" y="848890"/>
                      </a:cubicBezTo>
                      <a:cubicBezTo>
                        <a:pt x="408709" y="848890"/>
                        <a:pt x="408709" y="848890"/>
                        <a:pt x="356177" y="830038"/>
                      </a:cubicBezTo>
                      <a:close/>
                      <a:moveTo>
                        <a:pt x="717551" y="803051"/>
                      </a:moveTo>
                      <a:lnTo>
                        <a:pt x="706438" y="863377"/>
                      </a:lnTo>
                      <a:lnTo>
                        <a:pt x="725488" y="868139"/>
                      </a:lnTo>
                      <a:lnTo>
                        <a:pt x="736601" y="807814"/>
                      </a:lnTo>
                      <a:lnTo>
                        <a:pt x="717551" y="803051"/>
                      </a:lnTo>
                      <a:close/>
                      <a:moveTo>
                        <a:pt x="200025" y="777651"/>
                      </a:moveTo>
                      <a:lnTo>
                        <a:pt x="193675" y="796701"/>
                      </a:lnTo>
                      <a:lnTo>
                        <a:pt x="254000" y="818926"/>
                      </a:lnTo>
                      <a:lnTo>
                        <a:pt x="260350" y="799876"/>
                      </a:lnTo>
                      <a:lnTo>
                        <a:pt x="200025" y="777651"/>
                      </a:lnTo>
                      <a:close/>
                      <a:moveTo>
                        <a:pt x="1243013" y="750663"/>
                      </a:moveTo>
                      <a:lnTo>
                        <a:pt x="1231900" y="810988"/>
                      </a:lnTo>
                      <a:lnTo>
                        <a:pt x="1254125" y="814163"/>
                      </a:lnTo>
                      <a:lnTo>
                        <a:pt x="1265238" y="753838"/>
                      </a:lnTo>
                      <a:lnTo>
                        <a:pt x="1243013" y="750663"/>
                      </a:lnTo>
                      <a:close/>
                      <a:moveTo>
                        <a:pt x="560015" y="747488"/>
                      </a:moveTo>
                      <a:cubicBezTo>
                        <a:pt x="540871" y="758845"/>
                        <a:pt x="525557" y="770202"/>
                        <a:pt x="507849" y="783451"/>
                      </a:cubicBezTo>
                      <a:lnTo>
                        <a:pt x="517899" y="796701"/>
                      </a:lnTo>
                      <a:cubicBezTo>
                        <a:pt x="537043" y="785344"/>
                        <a:pt x="552358" y="773987"/>
                        <a:pt x="570065" y="760738"/>
                      </a:cubicBezTo>
                      <a:lnTo>
                        <a:pt x="560015" y="747488"/>
                      </a:lnTo>
                      <a:close/>
                      <a:moveTo>
                        <a:pt x="744538" y="655413"/>
                      </a:moveTo>
                      <a:lnTo>
                        <a:pt x="736600" y="701451"/>
                      </a:lnTo>
                      <a:lnTo>
                        <a:pt x="755650" y="704626"/>
                      </a:lnTo>
                      <a:lnTo>
                        <a:pt x="763588" y="660175"/>
                      </a:lnTo>
                      <a:lnTo>
                        <a:pt x="744538" y="655413"/>
                      </a:lnTo>
                      <a:close/>
                      <a:moveTo>
                        <a:pt x="1273176" y="587151"/>
                      </a:moveTo>
                      <a:lnTo>
                        <a:pt x="1262063" y="647476"/>
                      </a:lnTo>
                      <a:lnTo>
                        <a:pt x="1281113" y="652239"/>
                      </a:lnTo>
                      <a:lnTo>
                        <a:pt x="1292226" y="591913"/>
                      </a:lnTo>
                      <a:lnTo>
                        <a:pt x="1273176" y="587151"/>
                      </a:lnTo>
                      <a:close/>
                      <a:moveTo>
                        <a:pt x="839415" y="572863"/>
                      </a:moveTo>
                      <a:cubicBezTo>
                        <a:pt x="820271" y="580434"/>
                        <a:pt x="804957" y="591791"/>
                        <a:pt x="785813" y="603148"/>
                      </a:cubicBezTo>
                      <a:lnTo>
                        <a:pt x="797299" y="622076"/>
                      </a:lnTo>
                      <a:cubicBezTo>
                        <a:pt x="812614" y="610719"/>
                        <a:pt x="831758" y="599362"/>
                        <a:pt x="849465" y="589425"/>
                      </a:cubicBezTo>
                      <a:lnTo>
                        <a:pt x="839415" y="572863"/>
                      </a:lnTo>
                      <a:close/>
                      <a:moveTo>
                        <a:pt x="936346" y="466501"/>
                      </a:moveTo>
                      <a:lnTo>
                        <a:pt x="928688" y="485300"/>
                      </a:lnTo>
                      <a:cubicBezTo>
                        <a:pt x="928688" y="485300"/>
                        <a:pt x="928688" y="485300"/>
                        <a:pt x="963146" y="504100"/>
                      </a:cubicBezTo>
                      <a:cubicBezTo>
                        <a:pt x="951660" y="511620"/>
                        <a:pt x="940174" y="515380"/>
                        <a:pt x="930124" y="524779"/>
                      </a:cubicBezTo>
                      <a:lnTo>
                        <a:pt x="940174" y="537939"/>
                      </a:lnTo>
                      <a:cubicBezTo>
                        <a:pt x="959318" y="530419"/>
                        <a:pt x="974633" y="519139"/>
                        <a:pt x="993298" y="510210"/>
                      </a:cubicBezTo>
                      <a:lnTo>
                        <a:pt x="989947" y="500340"/>
                      </a:lnTo>
                      <a:lnTo>
                        <a:pt x="992819" y="496110"/>
                      </a:lnTo>
                      <a:lnTo>
                        <a:pt x="986119" y="492820"/>
                      </a:lnTo>
                      <a:cubicBezTo>
                        <a:pt x="986119" y="492820"/>
                        <a:pt x="986119" y="492820"/>
                        <a:pt x="936346" y="466501"/>
                      </a:cubicBezTo>
                      <a:close/>
                      <a:moveTo>
                        <a:pt x="1303338" y="425226"/>
                      </a:moveTo>
                      <a:lnTo>
                        <a:pt x="1292225" y="485551"/>
                      </a:lnTo>
                      <a:lnTo>
                        <a:pt x="1311275" y="488726"/>
                      </a:lnTo>
                      <a:lnTo>
                        <a:pt x="1322388" y="428401"/>
                      </a:lnTo>
                      <a:lnTo>
                        <a:pt x="1303338" y="425226"/>
                      </a:lnTo>
                      <a:close/>
                      <a:moveTo>
                        <a:pt x="1133756" y="420463"/>
                      </a:moveTo>
                      <a:cubicBezTo>
                        <a:pt x="1114612" y="428136"/>
                        <a:pt x="1095469" y="439645"/>
                        <a:pt x="1077761" y="449716"/>
                      </a:cubicBezTo>
                      <a:lnTo>
                        <a:pt x="1087811" y="466501"/>
                      </a:lnTo>
                      <a:cubicBezTo>
                        <a:pt x="1103126" y="458828"/>
                        <a:pt x="1122270" y="447318"/>
                        <a:pt x="1140456" y="437248"/>
                      </a:cubicBezTo>
                      <a:lnTo>
                        <a:pt x="1133756" y="420463"/>
                      </a:lnTo>
                      <a:close/>
                      <a:moveTo>
                        <a:pt x="793751" y="387126"/>
                      </a:moveTo>
                      <a:lnTo>
                        <a:pt x="785813" y="406176"/>
                      </a:lnTo>
                      <a:lnTo>
                        <a:pt x="838201" y="436339"/>
                      </a:lnTo>
                      <a:lnTo>
                        <a:pt x="850901" y="417289"/>
                      </a:lnTo>
                      <a:lnTo>
                        <a:pt x="793751" y="387126"/>
                      </a:lnTo>
                      <a:close/>
                      <a:moveTo>
                        <a:pt x="1287816" y="356963"/>
                      </a:moveTo>
                      <a:cubicBezTo>
                        <a:pt x="1265062" y="364467"/>
                        <a:pt x="1246100" y="371972"/>
                        <a:pt x="1228086" y="381822"/>
                      </a:cubicBezTo>
                      <a:lnTo>
                        <a:pt x="1234723" y="398238"/>
                      </a:lnTo>
                      <a:cubicBezTo>
                        <a:pt x="1253685" y="390733"/>
                        <a:pt x="1272647" y="383229"/>
                        <a:pt x="1294453" y="373379"/>
                      </a:cubicBezTo>
                      <a:lnTo>
                        <a:pt x="1287816" y="356963"/>
                      </a:lnTo>
                      <a:close/>
                      <a:moveTo>
                        <a:pt x="649288" y="307751"/>
                      </a:moveTo>
                      <a:lnTo>
                        <a:pt x="642938" y="322038"/>
                      </a:lnTo>
                      <a:lnTo>
                        <a:pt x="695326" y="352201"/>
                      </a:lnTo>
                      <a:lnTo>
                        <a:pt x="703263" y="337913"/>
                      </a:lnTo>
                      <a:lnTo>
                        <a:pt x="649288" y="307751"/>
                      </a:lnTo>
                      <a:close/>
                      <a:moveTo>
                        <a:pt x="1443391" y="302988"/>
                      </a:moveTo>
                      <a:cubicBezTo>
                        <a:pt x="1424429" y="310608"/>
                        <a:pt x="1405467" y="314418"/>
                        <a:pt x="1383661" y="324419"/>
                      </a:cubicBezTo>
                      <a:lnTo>
                        <a:pt x="1390298" y="341088"/>
                      </a:lnTo>
                      <a:cubicBezTo>
                        <a:pt x="1409260" y="333468"/>
                        <a:pt x="1428222" y="329658"/>
                        <a:pt x="1450028" y="319657"/>
                      </a:cubicBezTo>
                      <a:lnTo>
                        <a:pt x="1443391" y="302988"/>
                      </a:lnTo>
                      <a:close/>
                      <a:moveTo>
                        <a:pt x="1420813" y="253776"/>
                      </a:moveTo>
                      <a:lnTo>
                        <a:pt x="1409700" y="269651"/>
                      </a:lnTo>
                      <a:lnTo>
                        <a:pt x="1457325" y="307751"/>
                      </a:lnTo>
                      <a:lnTo>
                        <a:pt x="1470025" y="291876"/>
                      </a:lnTo>
                      <a:lnTo>
                        <a:pt x="1420813" y="253776"/>
                      </a:lnTo>
                      <a:close/>
                      <a:moveTo>
                        <a:pt x="1287463" y="152176"/>
                      </a:moveTo>
                      <a:lnTo>
                        <a:pt x="1276350" y="171226"/>
                      </a:lnTo>
                      <a:lnTo>
                        <a:pt x="1325563" y="209326"/>
                      </a:lnTo>
                      <a:lnTo>
                        <a:pt x="1336675" y="190276"/>
                      </a:lnTo>
                      <a:lnTo>
                        <a:pt x="1287463" y="152176"/>
                      </a:lnTo>
                      <a:close/>
                      <a:moveTo>
                        <a:pt x="793751" y="102963"/>
                      </a:moveTo>
                      <a:lnTo>
                        <a:pt x="782638" y="117250"/>
                      </a:lnTo>
                      <a:lnTo>
                        <a:pt x="1193801" y="417288"/>
                      </a:lnTo>
                      <a:lnTo>
                        <a:pt x="1209676" y="398238"/>
                      </a:lnTo>
                      <a:lnTo>
                        <a:pt x="793751" y="102963"/>
                      </a:lnTo>
                      <a:close/>
                      <a:moveTo>
                        <a:pt x="1160463" y="53751"/>
                      </a:moveTo>
                      <a:lnTo>
                        <a:pt x="1147763" y="68039"/>
                      </a:lnTo>
                      <a:lnTo>
                        <a:pt x="1196976" y="106139"/>
                      </a:lnTo>
                      <a:lnTo>
                        <a:pt x="1209676" y="91851"/>
                      </a:lnTo>
                      <a:lnTo>
                        <a:pt x="1160463" y="53751"/>
                      </a:lnTo>
                      <a:close/>
                      <a:moveTo>
                        <a:pt x="1108370" y="51"/>
                      </a:moveTo>
                      <a:cubicBezTo>
                        <a:pt x="1260695" y="2313"/>
                        <a:pt x="1414614" y="81114"/>
                        <a:pt x="1560562" y="272792"/>
                      </a:cubicBezTo>
                      <a:cubicBezTo>
                        <a:pt x="1553005" y="272792"/>
                        <a:pt x="1549226" y="272792"/>
                        <a:pt x="1541669" y="276579"/>
                      </a:cubicBezTo>
                      <a:cubicBezTo>
                        <a:pt x="1541669" y="276579"/>
                        <a:pt x="1541669" y="276579"/>
                        <a:pt x="1542614" y="278945"/>
                      </a:cubicBezTo>
                      <a:lnTo>
                        <a:pt x="1549226" y="295510"/>
                      </a:lnTo>
                      <a:cubicBezTo>
                        <a:pt x="1556783" y="291724"/>
                        <a:pt x="1564341" y="291724"/>
                        <a:pt x="1575676" y="287937"/>
                      </a:cubicBezTo>
                      <a:cubicBezTo>
                        <a:pt x="1583234" y="303082"/>
                        <a:pt x="1594569" y="318227"/>
                        <a:pt x="1602127" y="329586"/>
                      </a:cubicBezTo>
                      <a:cubicBezTo>
                        <a:pt x="1719263" y="609767"/>
                        <a:pt x="1636134" y="795293"/>
                        <a:pt x="1454761" y="920238"/>
                      </a:cubicBezTo>
                      <a:cubicBezTo>
                        <a:pt x="1454761" y="920238"/>
                        <a:pt x="1454761" y="920238"/>
                        <a:pt x="1568119" y="340945"/>
                      </a:cubicBezTo>
                      <a:cubicBezTo>
                        <a:pt x="1568119" y="340945"/>
                        <a:pt x="1568119" y="340945"/>
                        <a:pt x="1545448" y="337158"/>
                      </a:cubicBezTo>
                      <a:lnTo>
                        <a:pt x="1432090" y="935383"/>
                      </a:lnTo>
                      <a:cubicBezTo>
                        <a:pt x="1299839" y="1014894"/>
                        <a:pt x="1122244" y="1067901"/>
                        <a:pt x="937093" y="1101978"/>
                      </a:cubicBezTo>
                      <a:cubicBezTo>
                        <a:pt x="937093" y="1101978"/>
                        <a:pt x="937093" y="1101978"/>
                        <a:pt x="1050451" y="518898"/>
                      </a:cubicBezTo>
                      <a:cubicBezTo>
                        <a:pt x="1050451" y="518898"/>
                        <a:pt x="1050451" y="518898"/>
                        <a:pt x="1027779" y="515111"/>
                      </a:cubicBezTo>
                      <a:cubicBezTo>
                        <a:pt x="1027779" y="515111"/>
                        <a:pt x="1027779" y="515111"/>
                        <a:pt x="914421" y="1109550"/>
                      </a:cubicBezTo>
                      <a:cubicBezTo>
                        <a:pt x="835071" y="1120909"/>
                        <a:pt x="759499" y="1132267"/>
                        <a:pt x="680148" y="1139840"/>
                      </a:cubicBezTo>
                      <a:cubicBezTo>
                        <a:pt x="680148" y="1139840"/>
                        <a:pt x="680148" y="1139840"/>
                        <a:pt x="680148" y="1138420"/>
                      </a:cubicBezTo>
                      <a:lnTo>
                        <a:pt x="680148" y="1128481"/>
                      </a:lnTo>
                      <a:cubicBezTo>
                        <a:pt x="680148" y="1128481"/>
                        <a:pt x="680148" y="1128481"/>
                        <a:pt x="677786" y="1128481"/>
                      </a:cubicBezTo>
                      <a:lnTo>
                        <a:pt x="661255" y="1128481"/>
                      </a:lnTo>
                      <a:cubicBezTo>
                        <a:pt x="661255" y="1128481"/>
                        <a:pt x="661255" y="1128481"/>
                        <a:pt x="660783" y="1130374"/>
                      </a:cubicBezTo>
                      <a:lnTo>
                        <a:pt x="657477" y="1143626"/>
                      </a:lnTo>
                      <a:cubicBezTo>
                        <a:pt x="578126" y="1151199"/>
                        <a:pt x="498775" y="1158771"/>
                        <a:pt x="423203" y="1162557"/>
                      </a:cubicBezTo>
                      <a:cubicBezTo>
                        <a:pt x="423203" y="1162557"/>
                        <a:pt x="423203" y="1162557"/>
                        <a:pt x="491218" y="821796"/>
                      </a:cubicBezTo>
                      <a:cubicBezTo>
                        <a:pt x="491218" y="821796"/>
                        <a:pt x="491218" y="821796"/>
                        <a:pt x="488856" y="821323"/>
                      </a:cubicBezTo>
                      <a:lnTo>
                        <a:pt x="472325" y="818010"/>
                      </a:lnTo>
                      <a:cubicBezTo>
                        <a:pt x="472325" y="818010"/>
                        <a:pt x="472325" y="818010"/>
                        <a:pt x="400532" y="1162557"/>
                      </a:cubicBezTo>
                      <a:cubicBezTo>
                        <a:pt x="253166" y="1173916"/>
                        <a:pt x="117137" y="1173916"/>
                        <a:pt x="22672" y="1177702"/>
                      </a:cubicBezTo>
                      <a:lnTo>
                        <a:pt x="45343" y="1158771"/>
                      </a:lnTo>
                      <a:cubicBezTo>
                        <a:pt x="45343" y="1158771"/>
                        <a:pt x="45343" y="1158771"/>
                        <a:pt x="43454" y="1156878"/>
                      </a:cubicBezTo>
                      <a:lnTo>
                        <a:pt x="30229" y="1143626"/>
                      </a:lnTo>
                      <a:cubicBezTo>
                        <a:pt x="18893" y="1154985"/>
                        <a:pt x="7557" y="1162557"/>
                        <a:pt x="0" y="1170130"/>
                      </a:cubicBezTo>
                      <a:cubicBezTo>
                        <a:pt x="22672" y="1109550"/>
                        <a:pt x="52900" y="1037612"/>
                        <a:pt x="90686" y="958101"/>
                      </a:cubicBezTo>
                      <a:cubicBezTo>
                        <a:pt x="90686" y="958101"/>
                        <a:pt x="90686" y="958101"/>
                        <a:pt x="241830" y="1022467"/>
                      </a:cubicBezTo>
                      <a:cubicBezTo>
                        <a:pt x="241830" y="1022467"/>
                        <a:pt x="241830" y="1022467"/>
                        <a:pt x="242775" y="1020100"/>
                      </a:cubicBezTo>
                      <a:lnTo>
                        <a:pt x="249388" y="1003536"/>
                      </a:lnTo>
                      <a:cubicBezTo>
                        <a:pt x="249388" y="1003536"/>
                        <a:pt x="249388" y="1003536"/>
                        <a:pt x="98244" y="939170"/>
                      </a:cubicBezTo>
                      <a:cubicBezTo>
                        <a:pt x="170037" y="795293"/>
                        <a:pt x="272059" y="628698"/>
                        <a:pt x="392974" y="473463"/>
                      </a:cubicBezTo>
                      <a:cubicBezTo>
                        <a:pt x="392974" y="473463"/>
                        <a:pt x="392974" y="473463"/>
                        <a:pt x="683927" y="662775"/>
                      </a:cubicBezTo>
                      <a:cubicBezTo>
                        <a:pt x="668812" y="674133"/>
                        <a:pt x="657477" y="681706"/>
                        <a:pt x="646141" y="689278"/>
                      </a:cubicBezTo>
                      <a:cubicBezTo>
                        <a:pt x="646141" y="689278"/>
                        <a:pt x="646141" y="689278"/>
                        <a:pt x="647558" y="691171"/>
                      </a:cubicBezTo>
                      <a:lnTo>
                        <a:pt x="657477" y="704423"/>
                      </a:lnTo>
                      <a:cubicBezTo>
                        <a:pt x="672591" y="693064"/>
                        <a:pt x="691484" y="685492"/>
                        <a:pt x="706598" y="674133"/>
                      </a:cubicBezTo>
                      <a:cubicBezTo>
                        <a:pt x="706598" y="674133"/>
                        <a:pt x="706598" y="674133"/>
                        <a:pt x="706126" y="673187"/>
                      </a:cubicBezTo>
                      <a:lnTo>
                        <a:pt x="702820" y="666561"/>
                      </a:lnTo>
                      <a:cubicBezTo>
                        <a:pt x="702820" y="666561"/>
                        <a:pt x="702820" y="666561"/>
                        <a:pt x="703764" y="665141"/>
                      </a:cubicBezTo>
                      <a:lnTo>
                        <a:pt x="710377" y="655202"/>
                      </a:lnTo>
                      <a:cubicBezTo>
                        <a:pt x="710377" y="655202"/>
                        <a:pt x="710377" y="655202"/>
                        <a:pt x="404310" y="458318"/>
                      </a:cubicBezTo>
                      <a:cubicBezTo>
                        <a:pt x="605049" y="205114"/>
                        <a:pt x="854495" y="-3721"/>
                        <a:pt x="1108370" y="5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" name="Полилиния 5"/>
                <p:cNvSpPr>
                  <a:spLocks/>
                </p:cNvSpPr>
                <p:nvPr/>
              </p:nvSpPr>
              <p:spPr bwMode="auto">
                <a:xfrm rot="13959425" flipV="1">
                  <a:off x="6168719" y="5416872"/>
                  <a:ext cx="813593" cy="5775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6400" h="1177702">
                      <a:moveTo>
                        <a:pt x="158552" y="1038001"/>
                      </a:moveTo>
                      <a:cubicBezTo>
                        <a:pt x="139700" y="1053241"/>
                        <a:pt x="124619" y="1064671"/>
                        <a:pt x="109538" y="1076101"/>
                      </a:cubicBezTo>
                      <a:lnTo>
                        <a:pt x="124619" y="1095151"/>
                      </a:lnTo>
                      <a:cubicBezTo>
                        <a:pt x="139700" y="1079911"/>
                        <a:pt x="154782" y="1068481"/>
                        <a:pt x="169863" y="1053241"/>
                      </a:cubicBezTo>
                      <a:close/>
                      <a:moveTo>
                        <a:pt x="687388" y="966563"/>
                      </a:moveTo>
                      <a:lnTo>
                        <a:pt x="681038" y="1026888"/>
                      </a:lnTo>
                      <a:lnTo>
                        <a:pt x="698501" y="1030063"/>
                      </a:lnTo>
                      <a:lnTo>
                        <a:pt x="711201" y="966563"/>
                      </a:lnTo>
                      <a:close/>
                      <a:moveTo>
                        <a:pt x="287898" y="936401"/>
                      </a:moveTo>
                      <a:cubicBezTo>
                        <a:pt x="272583" y="951369"/>
                        <a:pt x="257269" y="962595"/>
                        <a:pt x="240039" y="975692"/>
                      </a:cubicBezTo>
                      <a:lnTo>
                        <a:pt x="253440" y="988789"/>
                      </a:lnTo>
                      <a:cubicBezTo>
                        <a:pt x="268755" y="977563"/>
                        <a:pt x="284070" y="966337"/>
                        <a:pt x="301299" y="949498"/>
                      </a:cubicBezTo>
                      <a:close/>
                      <a:moveTo>
                        <a:pt x="1216026" y="912588"/>
                      </a:moveTo>
                      <a:lnTo>
                        <a:pt x="1204913" y="974501"/>
                      </a:lnTo>
                      <a:lnTo>
                        <a:pt x="1223963" y="977676"/>
                      </a:lnTo>
                      <a:lnTo>
                        <a:pt x="1235076" y="917351"/>
                      </a:lnTo>
                      <a:close/>
                      <a:moveTo>
                        <a:pt x="356177" y="830038"/>
                      </a:moveTo>
                      <a:cubicBezTo>
                        <a:pt x="356177" y="830038"/>
                        <a:pt x="356177" y="830038"/>
                        <a:pt x="352425" y="852660"/>
                      </a:cubicBezTo>
                      <a:cubicBezTo>
                        <a:pt x="352425" y="852660"/>
                        <a:pt x="352425" y="852660"/>
                        <a:pt x="386196" y="863971"/>
                      </a:cubicBezTo>
                      <a:cubicBezTo>
                        <a:pt x="382443" y="867741"/>
                        <a:pt x="378691" y="871512"/>
                        <a:pt x="373063" y="877167"/>
                      </a:cubicBezTo>
                      <a:lnTo>
                        <a:pt x="386196" y="890363"/>
                      </a:lnTo>
                      <a:cubicBezTo>
                        <a:pt x="401205" y="879052"/>
                        <a:pt x="416214" y="867741"/>
                        <a:pt x="433568" y="854074"/>
                      </a:cubicBezTo>
                      <a:lnTo>
                        <a:pt x="423718" y="837579"/>
                      </a:lnTo>
                      <a:cubicBezTo>
                        <a:pt x="416214" y="841349"/>
                        <a:pt x="412461" y="845119"/>
                        <a:pt x="408709" y="848890"/>
                      </a:cubicBezTo>
                      <a:cubicBezTo>
                        <a:pt x="408709" y="848890"/>
                        <a:pt x="408709" y="848890"/>
                        <a:pt x="356177" y="830038"/>
                      </a:cubicBezTo>
                      <a:close/>
                      <a:moveTo>
                        <a:pt x="717551" y="803051"/>
                      </a:moveTo>
                      <a:lnTo>
                        <a:pt x="706438" y="863377"/>
                      </a:lnTo>
                      <a:lnTo>
                        <a:pt x="725488" y="868139"/>
                      </a:lnTo>
                      <a:lnTo>
                        <a:pt x="736601" y="807814"/>
                      </a:lnTo>
                      <a:close/>
                      <a:moveTo>
                        <a:pt x="200025" y="777651"/>
                      </a:moveTo>
                      <a:lnTo>
                        <a:pt x="193675" y="796701"/>
                      </a:lnTo>
                      <a:lnTo>
                        <a:pt x="254000" y="818926"/>
                      </a:lnTo>
                      <a:lnTo>
                        <a:pt x="260350" y="799876"/>
                      </a:lnTo>
                      <a:close/>
                      <a:moveTo>
                        <a:pt x="1243013" y="750663"/>
                      </a:moveTo>
                      <a:lnTo>
                        <a:pt x="1231900" y="810988"/>
                      </a:lnTo>
                      <a:lnTo>
                        <a:pt x="1254125" y="814163"/>
                      </a:lnTo>
                      <a:lnTo>
                        <a:pt x="1265238" y="753838"/>
                      </a:lnTo>
                      <a:close/>
                      <a:moveTo>
                        <a:pt x="560015" y="747488"/>
                      </a:moveTo>
                      <a:cubicBezTo>
                        <a:pt x="540871" y="758845"/>
                        <a:pt x="525557" y="770202"/>
                        <a:pt x="507849" y="783451"/>
                      </a:cubicBezTo>
                      <a:lnTo>
                        <a:pt x="517899" y="796701"/>
                      </a:lnTo>
                      <a:cubicBezTo>
                        <a:pt x="537043" y="785344"/>
                        <a:pt x="552358" y="773987"/>
                        <a:pt x="570065" y="760738"/>
                      </a:cubicBezTo>
                      <a:close/>
                      <a:moveTo>
                        <a:pt x="744538" y="655413"/>
                      </a:moveTo>
                      <a:lnTo>
                        <a:pt x="736600" y="701451"/>
                      </a:lnTo>
                      <a:lnTo>
                        <a:pt x="755650" y="704626"/>
                      </a:lnTo>
                      <a:lnTo>
                        <a:pt x="763588" y="660175"/>
                      </a:lnTo>
                      <a:close/>
                      <a:moveTo>
                        <a:pt x="1273176" y="587151"/>
                      </a:moveTo>
                      <a:lnTo>
                        <a:pt x="1262063" y="647476"/>
                      </a:lnTo>
                      <a:lnTo>
                        <a:pt x="1281113" y="652239"/>
                      </a:lnTo>
                      <a:lnTo>
                        <a:pt x="1292226" y="591913"/>
                      </a:lnTo>
                      <a:close/>
                      <a:moveTo>
                        <a:pt x="839415" y="572863"/>
                      </a:moveTo>
                      <a:cubicBezTo>
                        <a:pt x="820271" y="580434"/>
                        <a:pt x="804957" y="591791"/>
                        <a:pt x="785813" y="603148"/>
                      </a:cubicBezTo>
                      <a:lnTo>
                        <a:pt x="797299" y="622076"/>
                      </a:lnTo>
                      <a:cubicBezTo>
                        <a:pt x="812614" y="610719"/>
                        <a:pt x="831758" y="599362"/>
                        <a:pt x="849465" y="589425"/>
                      </a:cubicBezTo>
                      <a:close/>
                      <a:moveTo>
                        <a:pt x="936346" y="466501"/>
                      </a:moveTo>
                      <a:lnTo>
                        <a:pt x="928688" y="485300"/>
                      </a:lnTo>
                      <a:cubicBezTo>
                        <a:pt x="928688" y="485300"/>
                        <a:pt x="928688" y="485300"/>
                        <a:pt x="963146" y="504100"/>
                      </a:cubicBezTo>
                      <a:cubicBezTo>
                        <a:pt x="951660" y="511620"/>
                        <a:pt x="940174" y="515380"/>
                        <a:pt x="930124" y="524779"/>
                      </a:cubicBezTo>
                      <a:lnTo>
                        <a:pt x="940174" y="537939"/>
                      </a:lnTo>
                      <a:cubicBezTo>
                        <a:pt x="959318" y="530419"/>
                        <a:pt x="974633" y="519139"/>
                        <a:pt x="993298" y="510210"/>
                      </a:cubicBezTo>
                      <a:lnTo>
                        <a:pt x="989947" y="500340"/>
                      </a:lnTo>
                      <a:lnTo>
                        <a:pt x="992819" y="496110"/>
                      </a:lnTo>
                      <a:lnTo>
                        <a:pt x="986119" y="492820"/>
                      </a:lnTo>
                      <a:cubicBezTo>
                        <a:pt x="986119" y="492820"/>
                        <a:pt x="986119" y="492820"/>
                        <a:pt x="936346" y="466501"/>
                      </a:cubicBezTo>
                      <a:close/>
                      <a:moveTo>
                        <a:pt x="1303338" y="425226"/>
                      </a:moveTo>
                      <a:lnTo>
                        <a:pt x="1292225" y="485551"/>
                      </a:lnTo>
                      <a:lnTo>
                        <a:pt x="1311275" y="488726"/>
                      </a:lnTo>
                      <a:lnTo>
                        <a:pt x="1322388" y="428401"/>
                      </a:lnTo>
                      <a:close/>
                      <a:moveTo>
                        <a:pt x="1133756" y="420463"/>
                      </a:moveTo>
                      <a:cubicBezTo>
                        <a:pt x="1114612" y="428136"/>
                        <a:pt x="1095469" y="439645"/>
                        <a:pt x="1077761" y="449716"/>
                      </a:cubicBezTo>
                      <a:lnTo>
                        <a:pt x="1087811" y="466501"/>
                      </a:lnTo>
                      <a:cubicBezTo>
                        <a:pt x="1103126" y="458828"/>
                        <a:pt x="1122270" y="447318"/>
                        <a:pt x="1140456" y="437248"/>
                      </a:cubicBezTo>
                      <a:close/>
                      <a:moveTo>
                        <a:pt x="793751" y="387126"/>
                      </a:moveTo>
                      <a:lnTo>
                        <a:pt x="785813" y="406176"/>
                      </a:lnTo>
                      <a:lnTo>
                        <a:pt x="838201" y="436339"/>
                      </a:lnTo>
                      <a:lnTo>
                        <a:pt x="850901" y="417289"/>
                      </a:lnTo>
                      <a:close/>
                      <a:moveTo>
                        <a:pt x="1287816" y="356963"/>
                      </a:moveTo>
                      <a:cubicBezTo>
                        <a:pt x="1265062" y="364467"/>
                        <a:pt x="1246100" y="371972"/>
                        <a:pt x="1228086" y="381822"/>
                      </a:cubicBezTo>
                      <a:lnTo>
                        <a:pt x="1234723" y="398238"/>
                      </a:lnTo>
                      <a:cubicBezTo>
                        <a:pt x="1253685" y="390733"/>
                        <a:pt x="1272647" y="383229"/>
                        <a:pt x="1294453" y="373379"/>
                      </a:cubicBezTo>
                      <a:close/>
                      <a:moveTo>
                        <a:pt x="649288" y="307751"/>
                      </a:moveTo>
                      <a:lnTo>
                        <a:pt x="642938" y="322038"/>
                      </a:lnTo>
                      <a:lnTo>
                        <a:pt x="695326" y="352201"/>
                      </a:lnTo>
                      <a:lnTo>
                        <a:pt x="703263" y="337913"/>
                      </a:lnTo>
                      <a:close/>
                      <a:moveTo>
                        <a:pt x="1443391" y="302988"/>
                      </a:moveTo>
                      <a:cubicBezTo>
                        <a:pt x="1424429" y="310608"/>
                        <a:pt x="1405467" y="314418"/>
                        <a:pt x="1383661" y="324419"/>
                      </a:cubicBezTo>
                      <a:lnTo>
                        <a:pt x="1390298" y="341088"/>
                      </a:lnTo>
                      <a:cubicBezTo>
                        <a:pt x="1409260" y="333468"/>
                        <a:pt x="1428222" y="329658"/>
                        <a:pt x="1450028" y="319657"/>
                      </a:cubicBezTo>
                      <a:close/>
                      <a:moveTo>
                        <a:pt x="1420813" y="253776"/>
                      </a:moveTo>
                      <a:lnTo>
                        <a:pt x="1409700" y="269651"/>
                      </a:lnTo>
                      <a:lnTo>
                        <a:pt x="1457325" y="307751"/>
                      </a:lnTo>
                      <a:lnTo>
                        <a:pt x="1470025" y="291876"/>
                      </a:lnTo>
                      <a:close/>
                      <a:moveTo>
                        <a:pt x="1287463" y="152176"/>
                      </a:moveTo>
                      <a:lnTo>
                        <a:pt x="1276350" y="171226"/>
                      </a:lnTo>
                      <a:lnTo>
                        <a:pt x="1325563" y="209326"/>
                      </a:lnTo>
                      <a:lnTo>
                        <a:pt x="1336675" y="190276"/>
                      </a:lnTo>
                      <a:close/>
                      <a:moveTo>
                        <a:pt x="793751" y="102963"/>
                      </a:moveTo>
                      <a:lnTo>
                        <a:pt x="782638" y="117250"/>
                      </a:lnTo>
                      <a:lnTo>
                        <a:pt x="1193801" y="417288"/>
                      </a:lnTo>
                      <a:lnTo>
                        <a:pt x="1209676" y="398238"/>
                      </a:lnTo>
                      <a:close/>
                      <a:moveTo>
                        <a:pt x="1160463" y="53751"/>
                      </a:moveTo>
                      <a:lnTo>
                        <a:pt x="1147763" y="68039"/>
                      </a:lnTo>
                      <a:lnTo>
                        <a:pt x="1196976" y="106139"/>
                      </a:lnTo>
                      <a:lnTo>
                        <a:pt x="1209676" y="91851"/>
                      </a:lnTo>
                      <a:close/>
                      <a:moveTo>
                        <a:pt x="1108370" y="51"/>
                      </a:moveTo>
                      <a:cubicBezTo>
                        <a:pt x="1260695" y="2313"/>
                        <a:pt x="1414614" y="81114"/>
                        <a:pt x="1560562" y="272792"/>
                      </a:cubicBezTo>
                      <a:cubicBezTo>
                        <a:pt x="1553005" y="272792"/>
                        <a:pt x="1549226" y="272792"/>
                        <a:pt x="1541669" y="276579"/>
                      </a:cubicBezTo>
                      <a:cubicBezTo>
                        <a:pt x="1541669" y="276579"/>
                        <a:pt x="1541669" y="276579"/>
                        <a:pt x="1542614" y="278945"/>
                      </a:cubicBezTo>
                      <a:lnTo>
                        <a:pt x="1549226" y="295510"/>
                      </a:lnTo>
                      <a:cubicBezTo>
                        <a:pt x="1556783" y="291724"/>
                        <a:pt x="1564341" y="291724"/>
                        <a:pt x="1575676" y="287937"/>
                      </a:cubicBezTo>
                      <a:cubicBezTo>
                        <a:pt x="1583234" y="303082"/>
                        <a:pt x="1594569" y="318227"/>
                        <a:pt x="1602127" y="329586"/>
                      </a:cubicBezTo>
                      <a:cubicBezTo>
                        <a:pt x="1719263" y="609767"/>
                        <a:pt x="1636134" y="795293"/>
                        <a:pt x="1454761" y="920238"/>
                      </a:cubicBezTo>
                      <a:cubicBezTo>
                        <a:pt x="1454761" y="920238"/>
                        <a:pt x="1454761" y="920238"/>
                        <a:pt x="1568119" y="340945"/>
                      </a:cubicBezTo>
                      <a:cubicBezTo>
                        <a:pt x="1568119" y="340945"/>
                        <a:pt x="1568119" y="340945"/>
                        <a:pt x="1545448" y="337158"/>
                      </a:cubicBezTo>
                      <a:lnTo>
                        <a:pt x="1432090" y="935383"/>
                      </a:lnTo>
                      <a:cubicBezTo>
                        <a:pt x="1299839" y="1014894"/>
                        <a:pt x="1122244" y="1067901"/>
                        <a:pt x="937093" y="1101978"/>
                      </a:cubicBezTo>
                      <a:cubicBezTo>
                        <a:pt x="937093" y="1101978"/>
                        <a:pt x="937093" y="1101978"/>
                        <a:pt x="1050451" y="518898"/>
                      </a:cubicBezTo>
                      <a:cubicBezTo>
                        <a:pt x="1050451" y="518898"/>
                        <a:pt x="1050451" y="518898"/>
                        <a:pt x="1027779" y="515111"/>
                      </a:cubicBezTo>
                      <a:cubicBezTo>
                        <a:pt x="1027779" y="515111"/>
                        <a:pt x="1027779" y="515111"/>
                        <a:pt x="914421" y="1109550"/>
                      </a:cubicBezTo>
                      <a:cubicBezTo>
                        <a:pt x="835071" y="1120909"/>
                        <a:pt x="759499" y="1132267"/>
                        <a:pt x="680148" y="1139840"/>
                      </a:cubicBezTo>
                      <a:cubicBezTo>
                        <a:pt x="680148" y="1139840"/>
                        <a:pt x="680148" y="1139840"/>
                        <a:pt x="680148" y="1138420"/>
                      </a:cubicBezTo>
                      <a:lnTo>
                        <a:pt x="680148" y="1128481"/>
                      </a:lnTo>
                      <a:cubicBezTo>
                        <a:pt x="680148" y="1128481"/>
                        <a:pt x="680148" y="1128481"/>
                        <a:pt x="677786" y="1128481"/>
                      </a:cubicBezTo>
                      <a:lnTo>
                        <a:pt x="661255" y="1128481"/>
                      </a:lnTo>
                      <a:cubicBezTo>
                        <a:pt x="661255" y="1128481"/>
                        <a:pt x="661255" y="1128481"/>
                        <a:pt x="660783" y="1130374"/>
                      </a:cubicBezTo>
                      <a:lnTo>
                        <a:pt x="657477" y="1143626"/>
                      </a:lnTo>
                      <a:cubicBezTo>
                        <a:pt x="578126" y="1151199"/>
                        <a:pt x="498775" y="1158771"/>
                        <a:pt x="423203" y="1162557"/>
                      </a:cubicBezTo>
                      <a:cubicBezTo>
                        <a:pt x="423203" y="1162557"/>
                        <a:pt x="423203" y="1162557"/>
                        <a:pt x="491218" y="821796"/>
                      </a:cubicBezTo>
                      <a:cubicBezTo>
                        <a:pt x="491218" y="821796"/>
                        <a:pt x="491218" y="821796"/>
                        <a:pt x="488856" y="821323"/>
                      </a:cubicBezTo>
                      <a:lnTo>
                        <a:pt x="472325" y="818010"/>
                      </a:lnTo>
                      <a:cubicBezTo>
                        <a:pt x="472325" y="818010"/>
                        <a:pt x="472325" y="818010"/>
                        <a:pt x="400532" y="1162557"/>
                      </a:cubicBezTo>
                      <a:cubicBezTo>
                        <a:pt x="253166" y="1173916"/>
                        <a:pt x="117137" y="1173916"/>
                        <a:pt x="22672" y="1177702"/>
                      </a:cubicBezTo>
                      <a:lnTo>
                        <a:pt x="45343" y="1158771"/>
                      </a:lnTo>
                      <a:cubicBezTo>
                        <a:pt x="45343" y="1158771"/>
                        <a:pt x="45343" y="1158771"/>
                        <a:pt x="43454" y="1156878"/>
                      </a:cubicBezTo>
                      <a:lnTo>
                        <a:pt x="30229" y="1143626"/>
                      </a:lnTo>
                      <a:cubicBezTo>
                        <a:pt x="18893" y="1154985"/>
                        <a:pt x="7557" y="1162557"/>
                        <a:pt x="0" y="1170130"/>
                      </a:cubicBezTo>
                      <a:cubicBezTo>
                        <a:pt x="22672" y="1109550"/>
                        <a:pt x="52900" y="1037612"/>
                        <a:pt x="90686" y="958101"/>
                      </a:cubicBezTo>
                      <a:cubicBezTo>
                        <a:pt x="90686" y="958101"/>
                        <a:pt x="90686" y="958101"/>
                        <a:pt x="241830" y="1022467"/>
                      </a:cubicBezTo>
                      <a:cubicBezTo>
                        <a:pt x="241830" y="1022467"/>
                        <a:pt x="241830" y="1022467"/>
                        <a:pt x="242775" y="1020100"/>
                      </a:cubicBezTo>
                      <a:lnTo>
                        <a:pt x="249388" y="1003536"/>
                      </a:lnTo>
                      <a:cubicBezTo>
                        <a:pt x="249388" y="1003536"/>
                        <a:pt x="249388" y="1003536"/>
                        <a:pt x="98244" y="939170"/>
                      </a:cubicBezTo>
                      <a:cubicBezTo>
                        <a:pt x="170037" y="795293"/>
                        <a:pt x="272059" y="628698"/>
                        <a:pt x="392974" y="473463"/>
                      </a:cubicBezTo>
                      <a:cubicBezTo>
                        <a:pt x="392974" y="473463"/>
                        <a:pt x="392974" y="473463"/>
                        <a:pt x="683927" y="662775"/>
                      </a:cubicBezTo>
                      <a:cubicBezTo>
                        <a:pt x="668812" y="674133"/>
                        <a:pt x="657477" y="681706"/>
                        <a:pt x="646141" y="689278"/>
                      </a:cubicBezTo>
                      <a:cubicBezTo>
                        <a:pt x="646141" y="689278"/>
                        <a:pt x="646141" y="689278"/>
                        <a:pt x="647558" y="691171"/>
                      </a:cubicBezTo>
                      <a:lnTo>
                        <a:pt x="657477" y="704423"/>
                      </a:lnTo>
                      <a:cubicBezTo>
                        <a:pt x="672591" y="693064"/>
                        <a:pt x="691484" y="685492"/>
                        <a:pt x="706598" y="674133"/>
                      </a:cubicBezTo>
                      <a:cubicBezTo>
                        <a:pt x="706598" y="674133"/>
                        <a:pt x="706598" y="674133"/>
                        <a:pt x="706126" y="673187"/>
                      </a:cubicBezTo>
                      <a:lnTo>
                        <a:pt x="702820" y="666561"/>
                      </a:lnTo>
                      <a:cubicBezTo>
                        <a:pt x="702820" y="666561"/>
                        <a:pt x="702820" y="666561"/>
                        <a:pt x="703764" y="665141"/>
                      </a:cubicBezTo>
                      <a:lnTo>
                        <a:pt x="710377" y="655202"/>
                      </a:lnTo>
                      <a:cubicBezTo>
                        <a:pt x="710377" y="655202"/>
                        <a:pt x="710377" y="655202"/>
                        <a:pt x="404310" y="458318"/>
                      </a:cubicBezTo>
                      <a:cubicBezTo>
                        <a:pt x="605049" y="205114"/>
                        <a:pt x="854495" y="-3721"/>
                        <a:pt x="1108370" y="51"/>
                      </a:cubicBez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38" name="Полилиния 5"/>
                <p:cNvSpPr>
                  <a:spLocks/>
                </p:cNvSpPr>
                <p:nvPr/>
              </p:nvSpPr>
              <p:spPr bwMode="auto">
                <a:xfrm rot="21446840" flipV="1">
                  <a:off x="220266" y="3400489"/>
                  <a:ext cx="990881" cy="704509"/>
                </a:xfrm>
                <a:custGeom>
                  <a:avLst/>
                  <a:gdLst>
                    <a:gd name="T0" fmla="*/ 26678 w 1656400"/>
                    <a:gd name="T1" fmla="*/ 234438 h 1177702"/>
                    <a:gd name="T2" fmla="*/ 147153 w 1656400"/>
                    <a:gd name="T3" fmla="*/ 206911 h 1177702"/>
                    <a:gd name="T4" fmla="*/ 152251 w 1656400"/>
                    <a:gd name="T5" fmla="*/ 206911 h 1177702"/>
                    <a:gd name="T6" fmla="*/ 51387 w 1656400"/>
                    <a:gd name="T7" fmla="*/ 208865 h 1177702"/>
                    <a:gd name="T8" fmla="*/ 61632 w 1656400"/>
                    <a:gd name="T9" fmla="*/ 200454 h 1177702"/>
                    <a:gd name="T10" fmla="*/ 262022 w 1656400"/>
                    <a:gd name="T11" fmla="*/ 209290 h 1177702"/>
                    <a:gd name="T12" fmla="*/ 76249 w 1656400"/>
                    <a:gd name="T13" fmla="*/ 177685 h 1177702"/>
                    <a:gd name="T14" fmla="*/ 79864 w 1656400"/>
                    <a:gd name="T15" fmla="*/ 187774 h 1177702"/>
                    <a:gd name="T16" fmla="*/ 90708 w 1656400"/>
                    <a:gd name="T17" fmla="*/ 179299 h 1177702"/>
                    <a:gd name="T18" fmla="*/ 153611 w 1656400"/>
                    <a:gd name="T19" fmla="*/ 171908 h 1177702"/>
                    <a:gd name="T20" fmla="*/ 157689 w 1656400"/>
                    <a:gd name="T21" fmla="*/ 172928 h 1177702"/>
                    <a:gd name="T22" fmla="*/ 41461 w 1656400"/>
                    <a:gd name="T23" fmla="*/ 170549 h 1177702"/>
                    <a:gd name="T24" fmla="*/ 42821 w 1656400"/>
                    <a:gd name="T25" fmla="*/ 166471 h 1177702"/>
                    <a:gd name="T26" fmla="*/ 268479 w 1656400"/>
                    <a:gd name="T27" fmla="*/ 174287 h 1177702"/>
                    <a:gd name="T28" fmla="*/ 119886 w 1656400"/>
                    <a:gd name="T29" fmla="*/ 160014 h 1177702"/>
                    <a:gd name="T30" fmla="*/ 122037 w 1656400"/>
                    <a:gd name="T31" fmla="*/ 162850 h 1177702"/>
                    <a:gd name="T32" fmla="*/ 157689 w 1656400"/>
                    <a:gd name="T33" fmla="*/ 150159 h 1177702"/>
                    <a:gd name="T34" fmla="*/ 159388 w 1656400"/>
                    <a:gd name="T35" fmla="*/ 140303 h 1177702"/>
                    <a:gd name="T36" fmla="*/ 274256 w 1656400"/>
                    <a:gd name="T37" fmla="*/ 139624 h 1177702"/>
                    <a:gd name="T38" fmla="*/ 179699 w 1656400"/>
                    <a:gd name="T39" fmla="*/ 122632 h 1177702"/>
                    <a:gd name="T40" fmla="*/ 181850 w 1656400"/>
                    <a:gd name="T41" fmla="*/ 126177 h 1177702"/>
                    <a:gd name="T42" fmla="*/ 198810 w 1656400"/>
                    <a:gd name="T43" fmla="*/ 103888 h 1177702"/>
                    <a:gd name="T44" fmla="*/ 201269 w 1656400"/>
                    <a:gd name="T45" fmla="*/ 115156 h 1177702"/>
                    <a:gd name="T46" fmla="*/ 212539 w 1656400"/>
                    <a:gd name="T47" fmla="*/ 106201 h 1177702"/>
                    <a:gd name="T48" fmla="*/ 279014 w 1656400"/>
                    <a:gd name="T49" fmla="*/ 91028 h 1177702"/>
                    <a:gd name="T50" fmla="*/ 283092 w 1656400"/>
                    <a:gd name="T51" fmla="*/ 91707 h 1177702"/>
                    <a:gd name="T52" fmla="*/ 230723 w 1656400"/>
                    <a:gd name="T53" fmla="*/ 96270 h 1177702"/>
                    <a:gd name="T54" fmla="*/ 242710 w 1656400"/>
                    <a:gd name="T55" fmla="*/ 90008 h 1177702"/>
                    <a:gd name="T56" fmla="*/ 179439 w 1656400"/>
                    <a:gd name="T57" fmla="*/ 93406 h 1177702"/>
                    <a:gd name="T58" fmla="*/ 275691 w 1656400"/>
                    <a:gd name="T59" fmla="*/ 76415 h 1177702"/>
                    <a:gd name="T60" fmla="*/ 277112 w 1656400"/>
                    <a:gd name="T61" fmla="*/ 79929 h 1177702"/>
                    <a:gd name="T62" fmla="*/ 137638 w 1656400"/>
                    <a:gd name="T63" fmla="*/ 68938 h 1177702"/>
                    <a:gd name="T64" fmla="*/ 138997 w 1656400"/>
                    <a:gd name="T65" fmla="*/ 65880 h 1177702"/>
                    <a:gd name="T66" fmla="*/ 297630 w 1656400"/>
                    <a:gd name="T67" fmla="*/ 73016 h 1177702"/>
                    <a:gd name="T68" fmla="*/ 304163 w 1656400"/>
                    <a:gd name="T69" fmla="*/ 54326 h 1177702"/>
                    <a:gd name="T70" fmla="*/ 314697 w 1656400"/>
                    <a:gd name="T71" fmla="*/ 62481 h 1177702"/>
                    <a:gd name="T72" fmla="*/ 273236 w 1656400"/>
                    <a:gd name="T73" fmla="*/ 36655 h 1177702"/>
                    <a:gd name="T74" fmla="*/ 275616 w 1656400"/>
                    <a:gd name="T75" fmla="*/ 32577 h 1177702"/>
                    <a:gd name="T76" fmla="*/ 255565 w 1656400"/>
                    <a:gd name="T77" fmla="*/ 89328 h 1177702"/>
                    <a:gd name="T78" fmla="*/ 248428 w 1656400"/>
                    <a:gd name="T79" fmla="*/ 11507 h 1177702"/>
                    <a:gd name="T80" fmla="*/ 258963 w 1656400"/>
                    <a:gd name="T81" fmla="*/ 19662 h 1177702"/>
                    <a:gd name="T82" fmla="*/ 334080 w 1656400"/>
                    <a:gd name="T83" fmla="*/ 58396 h 1177702"/>
                    <a:gd name="T84" fmla="*/ 331653 w 1656400"/>
                    <a:gd name="T85" fmla="*/ 63260 h 1177702"/>
                    <a:gd name="T86" fmla="*/ 311430 w 1656400"/>
                    <a:gd name="T87" fmla="*/ 196994 h 1177702"/>
                    <a:gd name="T88" fmla="*/ 306577 w 1656400"/>
                    <a:gd name="T89" fmla="*/ 200236 h 1177702"/>
                    <a:gd name="T90" fmla="*/ 220023 w 1656400"/>
                    <a:gd name="T91" fmla="*/ 110269 h 1177702"/>
                    <a:gd name="T92" fmla="*/ 145604 w 1656400"/>
                    <a:gd name="T93" fmla="*/ 243700 h 1177702"/>
                    <a:gd name="T94" fmla="*/ 141559 w 1656400"/>
                    <a:gd name="T95" fmla="*/ 241573 h 1177702"/>
                    <a:gd name="T96" fmla="*/ 90598 w 1656400"/>
                    <a:gd name="T97" fmla="*/ 248867 h 1177702"/>
                    <a:gd name="T98" fmla="*/ 101114 w 1656400"/>
                    <a:gd name="T99" fmla="*/ 175111 h 1177702"/>
                    <a:gd name="T100" fmla="*/ 9707 w 1656400"/>
                    <a:gd name="T101" fmla="*/ 248056 h 1177702"/>
                    <a:gd name="T102" fmla="*/ 0 w 1656400"/>
                    <a:gd name="T103" fmla="*/ 250488 h 1177702"/>
                    <a:gd name="T104" fmla="*/ 51972 w 1656400"/>
                    <a:gd name="T105" fmla="*/ 218372 h 1177702"/>
                    <a:gd name="T106" fmla="*/ 84126 w 1656400"/>
                    <a:gd name="T107" fmla="*/ 101354 h 1177702"/>
                    <a:gd name="T108" fmla="*/ 138627 w 1656400"/>
                    <a:gd name="T109" fmla="*/ 147958 h 1177702"/>
                    <a:gd name="T110" fmla="*/ 151165 w 1656400"/>
                    <a:gd name="T111" fmla="*/ 144109 h 1177702"/>
                    <a:gd name="T112" fmla="*/ 152075 w 1656400"/>
                    <a:gd name="T113" fmla="*/ 140258 h 1177702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0" t="0" r="r" b="b"/>
                  <a:pathLst>
                    <a:path w="1656400" h="1177702">
                      <a:moveTo>
                        <a:pt x="158552" y="1038001"/>
                      </a:moveTo>
                      <a:cubicBezTo>
                        <a:pt x="139700" y="1053241"/>
                        <a:pt x="124619" y="1064671"/>
                        <a:pt x="109538" y="1076101"/>
                      </a:cubicBezTo>
                      <a:lnTo>
                        <a:pt x="124619" y="1095151"/>
                      </a:lnTo>
                      <a:cubicBezTo>
                        <a:pt x="139700" y="1079911"/>
                        <a:pt x="154782" y="1068481"/>
                        <a:pt x="169863" y="1053241"/>
                      </a:cubicBezTo>
                      <a:lnTo>
                        <a:pt x="158552" y="1038001"/>
                      </a:lnTo>
                      <a:close/>
                      <a:moveTo>
                        <a:pt x="687388" y="966563"/>
                      </a:moveTo>
                      <a:lnTo>
                        <a:pt x="681038" y="1026888"/>
                      </a:lnTo>
                      <a:lnTo>
                        <a:pt x="698501" y="1030063"/>
                      </a:lnTo>
                      <a:lnTo>
                        <a:pt x="711201" y="966563"/>
                      </a:lnTo>
                      <a:lnTo>
                        <a:pt x="687388" y="966563"/>
                      </a:lnTo>
                      <a:close/>
                      <a:moveTo>
                        <a:pt x="287898" y="936401"/>
                      </a:moveTo>
                      <a:cubicBezTo>
                        <a:pt x="272583" y="951369"/>
                        <a:pt x="257269" y="962595"/>
                        <a:pt x="240039" y="975692"/>
                      </a:cubicBezTo>
                      <a:lnTo>
                        <a:pt x="253440" y="988789"/>
                      </a:lnTo>
                      <a:cubicBezTo>
                        <a:pt x="268755" y="977563"/>
                        <a:pt x="284070" y="966337"/>
                        <a:pt x="301299" y="949498"/>
                      </a:cubicBezTo>
                      <a:lnTo>
                        <a:pt x="287898" y="936401"/>
                      </a:lnTo>
                      <a:close/>
                      <a:moveTo>
                        <a:pt x="1216026" y="912588"/>
                      </a:moveTo>
                      <a:lnTo>
                        <a:pt x="1204913" y="974501"/>
                      </a:lnTo>
                      <a:lnTo>
                        <a:pt x="1223963" y="977676"/>
                      </a:lnTo>
                      <a:lnTo>
                        <a:pt x="1235076" y="917351"/>
                      </a:lnTo>
                      <a:lnTo>
                        <a:pt x="1216026" y="912588"/>
                      </a:lnTo>
                      <a:close/>
                      <a:moveTo>
                        <a:pt x="356177" y="830038"/>
                      </a:moveTo>
                      <a:cubicBezTo>
                        <a:pt x="356177" y="830038"/>
                        <a:pt x="356177" y="830038"/>
                        <a:pt x="352425" y="852660"/>
                      </a:cubicBezTo>
                      <a:cubicBezTo>
                        <a:pt x="352425" y="852660"/>
                        <a:pt x="352425" y="852660"/>
                        <a:pt x="386196" y="863971"/>
                      </a:cubicBezTo>
                      <a:cubicBezTo>
                        <a:pt x="382443" y="867741"/>
                        <a:pt x="378691" y="871512"/>
                        <a:pt x="373063" y="877167"/>
                      </a:cubicBezTo>
                      <a:lnTo>
                        <a:pt x="386196" y="890363"/>
                      </a:lnTo>
                      <a:cubicBezTo>
                        <a:pt x="401205" y="879052"/>
                        <a:pt x="416214" y="867741"/>
                        <a:pt x="433568" y="854074"/>
                      </a:cubicBezTo>
                      <a:lnTo>
                        <a:pt x="423718" y="837579"/>
                      </a:lnTo>
                      <a:cubicBezTo>
                        <a:pt x="416214" y="841349"/>
                        <a:pt x="412461" y="845119"/>
                        <a:pt x="408709" y="848890"/>
                      </a:cubicBezTo>
                      <a:cubicBezTo>
                        <a:pt x="408709" y="848890"/>
                        <a:pt x="408709" y="848890"/>
                        <a:pt x="356177" y="830038"/>
                      </a:cubicBezTo>
                      <a:close/>
                      <a:moveTo>
                        <a:pt x="717551" y="803051"/>
                      </a:moveTo>
                      <a:lnTo>
                        <a:pt x="706438" y="863377"/>
                      </a:lnTo>
                      <a:lnTo>
                        <a:pt x="725488" y="868139"/>
                      </a:lnTo>
                      <a:lnTo>
                        <a:pt x="736601" y="807814"/>
                      </a:lnTo>
                      <a:lnTo>
                        <a:pt x="717551" y="803051"/>
                      </a:lnTo>
                      <a:close/>
                      <a:moveTo>
                        <a:pt x="200025" y="777651"/>
                      </a:moveTo>
                      <a:lnTo>
                        <a:pt x="193675" y="796701"/>
                      </a:lnTo>
                      <a:lnTo>
                        <a:pt x="254000" y="818926"/>
                      </a:lnTo>
                      <a:lnTo>
                        <a:pt x="260350" y="799876"/>
                      </a:lnTo>
                      <a:lnTo>
                        <a:pt x="200025" y="777651"/>
                      </a:lnTo>
                      <a:close/>
                      <a:moveTo>
                        <a:pt x="1243013" y="750663"/>
                      </a:moveTo>
                      <a:lnTo>
                        <a:pt x="1231900" y="810988"/>
                      </a:lnTo>
                      <a:lnTo>
                        <a:pt x="1254125" y="814163"/>
                      </a:lnTo>
                      <a:lnTo>
                        <a:pt x="1265238" y="753838"/>
                      </a:lnTo>
                      <a:lnTo>
                        <a:pt x="1243013" y="750663"/>
                      </a:lnTo>
                      <a:close/>
                      <a:moveTo>
                        <a:pt x="560015" y="747488"/>
                      </a:moveTo>
                      <a:cubicBezTo>
                        <a:pt x="540871" y="758845"/>
                        <a:pt x="525557" y="770202"/>
                        <a:pt x="507849" y="783451"/>
                      </a:cubicBezTo>
                      <a:lnTo>
                        <a:pt x="517899" y="796701"/>
                      </a:lnTo>
                      <a:cubicBezTo>
                        <a:pt x="537043" y="785344"/>
                        <a:pt x="552358" y="773987"/>
                        <a:pt x="570065" y="760738"/>
                      </a:cubicBezTo>
                      <a:lnTo>
                        <a:pt x="560015" y="747488"/>
                      </a:lnTo>
                      <a:close/>
                      <a:moveTo>
                        <a:pt x="744538" y="655413"/>
                      </a:moveTo>
                      <a:lnTo>
                        <a:pt x="736600" y="701451"/>
                      </a:lnTo>
                      <a:lnTo>
                        <a:pt x="755650" y="704626"/>
                      </a:lnTo>
                      <a:lnTo>
                        <a:pt x="763588" y="660175"/>
                      </a:lnTo>
                      <a:lnTo>
                        <a:pt x="744538" y="655413"/>
                      </a:lnTo>
                      <a:close/>
                      <a:moveTo>
                        <a:pt x="1273176" y="587151"/>
                      </a:moveTo>
                      <a:lnTo>
                        <a:pt x="1262063" y="647476"/>
                      </a:lnTo>
                      <a:lnTo>
                        <a:pt x="1281113" y="652239"/>
                      </a:lnTo>
                      <a:lnTo>
                        <a:pt x="1292226" y="591913"/>
                      </a:lnTo>
                      <a:lnTo>
                        <a:pt x="1273176" y="587151"/>
                      </a:lnTo>
                      <a:close/>
                      <a:moveTo>
                        <a:pt x="839415" y="572863"/>
                      </a:moveTo>
                      <a:cubicBezTo>
                        <a:pt x="820271" y="580434"/>
                        <a:pt x="804957" y="591791"/>
                        <a:pt x="785813" y="603148"/>
                      </a:cubicBezTo>
                      <a:lnTo>
                        <a:pt x="797299" y="622076"/>
                      </a:lnTo>
                      <a:cubicBezTo>
                        <a:pt x="812614" y="610719"/>
                        <a:pt x="831758" y="599362"/>
                        <a:pt x="849465" y="589425"/>
                      </a:cubicBezTo>
                      <a:lnTo>
                        <a:pt x="839415" y="572863"/>
                      </a:lnTo>
                      <a:close/>
                      <a:moveTo>
                        <a:pt x="936346" y="466501"/>
                      </a:moveTo>
                      <a:lnTo>
                        <a:pt x="928688" y="485300"/>
                      </a:lnTo>
                      <a:cubicBezTo>
                        <a:pt x="928688" y="485300"/>
                        <a:pt x="928688" y="485300"/>
                        <a:pt x="963146" y="504100"/>
                      </a:cubicBezTo>
                      <a:cubicBezTo>
                        <a:pt x="951660" y="511620"/>
                        <a:pt x="940174" y="515380"/>
                        <a:pt x="930124" y="524779"/>
                      </a:cubicBezTo>
                      <a:lnTo>
                        <a:pt x="940174" y="537939"/>
                      </a:lnTo>
                      <a:cubicBezTo>
                        <a:pt x="959318" y="530419"/>
                        <a:pt x="974633" y="519139"/>
                        <a:pt x="993298" y="510210"/>
                      </a:cubicBezTo>
                      <a:lnTo>
                        <a:pt x="989947" y="500340"/>
                      </a:lnTo>
                      <a:lnTo>
                        <a:pt x="992819" y="496110"/>
                      </a:lnTo>
                      <a:lnTo>
                        <a:pt x="986119" y="492820"/>
                      </a:lnTo>
                      <a:cubicBezTo>
                        <a:pt x="986119" y="492820"/>
                        <a:pt x="986119" y="492820"/>
                        <a:pt x="936346" y="466501"/>
                      </a:cubicBezTo>
                      <a:close/>
                      <a:moveTo>
                        <a:pt x="1303338" y="425226"/>
                      </a:moveTo>
                      <a:lnTo>
                        <a:pt x="1292225" y="485551"/>
                      </a:lnTo>
                      <a:lnTo>
                        <a:pt x="1311275" y="488726"/>
                      </a:lnTo>
                      <a:lnTo>
                        <a:pt x="1322388" y="428401"/>
                      </a:lnTo>
                      <a:lnTo>
                        <a:pt x="1303338" y="425226"/>
                      </a:lnTo>
                      <a:close/>
                      <a:moveTo>
                        <a:pt x="1133756" y="420463"/>
                      </a:moveTo>
                      <a:cubicBezTo>
                        <a:pt x="1114612" y="428136"/>
                        <a:pt x="1095469" y="439645"/>
                        <a:pt x="1077761" y="449716"/>
                      </a:cubicBezTo>
                      <a:lnTo>
                        <a:pt x="1087811" y="466501"/>
                      </a:lnTo>
                      <a:cubicBezTo>
                        <a:pt x="1103126" y="458828"/>
                        <a:pt x="1122270" y="447318"/>
                        <a:pt x="1140456" y="437248"/>
                      </a:cubicBezTo>
                      <a:lnTo>
                        <a:pt x="1133756" y="420463"/>
                      </a:lnTo>
                      <a:close/>
                      <a:moveTo>
                        <a:pt x="793751" y="387126"/>
                      </a:moveTo>
                      <a:lnTo>
                        <a:pt x="785813" y="406176"/>
                      </a:lnTo>
                      <a:lnTo>
                        <a:pt x="838201" y="436339"/>
                      </a:lnTo>
                      <a:lnTo>
                        <a:pt x="850901" y="417289"/>
                      </a:lnTo>
                      <a:lnTo>
                        <a:pt x="793751" y="387126"/>
                      </a:lnTo>
                      <a:close/>
                      <a:moveTo>
                        <a:pt x="1287816" y="356963"/>
                      </a:moveTo>
                      <a:cubicBezTo>
                        <a:pt x="1265062" y="364467"/>
                        <a:pt x="1246100" y="371972"/>
                        <a:pt x="1228086" y="381822"/>
                      </a:cubicBezTo>
                      <a:lnTo>
                        <a:pt x="1234723" y="398238"/>
                      </a:lnTo>
                      <a:cubicBezTo>
                        <a:pt x="1253685" y="390733"/>
                        <a:pt x="1272647" y="383229"/>
                        <a:pt x="1294453" y="373379"/>
                      </a:cubicBezTo>
                      <a:lnTo>
                        <a:pt x="1287816" y="356963"/>
                      </a:lnTo>
                      <a:close/>
                      <a:moveTo>
                        <a:pt x="649288" y="307751"/>
                      </a:moveTo>
                      <a:lnTo>
                        <a:pt x="642938" y="322038"/>
                      </a:lnTo>
                      <a:lnTo>
                        <a:pt x="695326" y="352201"/>
                      </a:lnTo>
                      <a:lnTo>
                        <a:pt x="703263" y="337913"/>
                      </a:lnTo>
                      <a:lnTo>
                        <a:pt x="649288" y="307751"/>
                      </a:lnTo>
                      <a:close/>
                      <a:moveTo>
                        <a:pt x="1443391" y="302988"/>
                      </a:moveTo>
                      <a:cubicBezTo>
                        <a:pt x="1424429" y="310608"/>
                        <a:pt x="1405467" y="314418"/>
                        <a:pt x="1383661" y="324419"/>
                      </a:cubicBezTo>
                      <a:lnTo>
                        <a:pt x="1390298" y="341088"/>
                      </a:lnTo>
                      <a:cubicBezTo>
                        <a:pt x="1409260" y="333468"/>
                        <a:pt x="1428222" y="329658"/>
                        <a:pt x="1450028" y="319657"/>
                      </a:cubicBezTo>
                      <a:lnTo>
                        <a:pt x="1443391" y="302988"/>
                      </a:lnTo>
                      <a:close/>
                      <a:moveTo>
                        <a:pt x="1420813" y="253776"/>
                      </a:moveTo>
                      <a:lnTo>
                        <a:pt x="1409700" y="269651"/>
                      </a:lnTo>
                      <a:lnTo>
                        <a:pt x="1457325" y="307751"/>
                      </a:lnTo>
                      <a:lnTo>
                        <a:pt x="1470025" y="291876"/>
                      </a:lnTo>
                      <a:lnTo>
                        <a:pt x="1420813" y="253776"/>
                      </a:lnTo>
                      <a:close/>
                      <a:moveTo>
                        <a:pt x="1287463" y="152176"/>
                      </a:moveTo>
                      <a:lnTo>
                        <a:pt x="1276350" y="171226"/>
                      </a:lnTo>
                      <a:lnTo>
                        <a:pt x="1325563" y="209326"/>
                      </a:lnTo>
                      <a:lnTo>
                        <a:pt x="1336675" y="190276"/>
                      </a:lnTo>
                      <a:lnTo>
                        <a:pt x="1287463" y="152176"/>
                      </a:lnTo>
                      <a:close/>
                      <a:moveTo>
                        <a:pt x="793751" y="102963"/>
                      </a:moveTo>
                      <a:lnTo>
                        <a:pt x="782638" y="117250"/>
                      </a:lnTo>
                      <a:lnTo>
                        <a:pt x="1193801" y="417288"/>
                      </a:lnTo>
                      <a:lnTo>
                        <a:pt x="1209676" y="398238"/>
                      </a:lnTo>
                      <a:lnTo>
                        <a:pt x="793751" y="102963"/>
                      </a:lnTo>
                      <a:close/>
                      <a:moveTo>
                        <a:pt x="1160463" y="53751"/>
                      </a:moveTo>
                      <a:lnTo>
                        <a:pt x="1147763" y="68039"/>
                      </a:lnTo>
                      <a:lnTo>
                        <a:pt x="1196976" y="106139"/>
                      </a:lnTo>
                      <a:lnTo>
                        <a:pt x="1209676" y="91851"/>
                      </a:lnTo>
                      <a:lnTo>
                        <a:pt x="1160463" y="53751"/>
                      </a:lnTo>
                      <a:close/>
                      <a:moveTo>
                        <a:pt x="1108370" y="51"/>
                      </a:moveTo>
                      <a:cubicBezTo>
                        <a:pt x="1260695" y="2313"/>
                        <a:pt x="1414614" y="81114"/>
                        <a:pt x="1560562" y="272792"/>
                      </a:cubicBezTo>
                      <a:cubicBezTo>
                        <a:pt x="1553005" y="272792"/>
                        <a:pt x="1549226" y="272792"/>
                        <a:pt x="1541669" y="276579"/>
                      </a:cubicBezTo>
                      <a:cubicBezTo>
                        <a:pt x="1541669" y="276579"/>
                        <a:pt x="1541669" y="276579"/>
                        <a:pt x="1542614" y="278945"/>
                      </a:cubicBezTo>
                      <a:lnTo>
                        <a:pt x="1549226" y="295510"/>
                      </a:lnTo>
                      <a:cubicBezTo>
                        <a:pt x="1556783" y="291724"/>
                        <a:pt x="1564341" y="291724"/>
                        <a:pt x="1575676" y="287937"/>
                      </a:cubicBezTo>
                      <a:cubicBezTo>
                        <a:pt x="1583234" y="303082"/>
                        <a:pt x="1594569" y="318227"/>
                        <a:pt x="1602127" y="329586"/>
                      </a:cubicBezTo>
                      <a:cubicBezTo>
                        <a:pt x="1719263" y="609767"/>
                        <a:pt x="1636134" y="795293"/>
                        <a:pt x="1454761" y="920238"/>
                      </a:cubicBezTo>
                      <a:cubicBezTo>
                        <a:pt x="1454761" y="920238"/>
                        <a:pt x="1454761" y="920238"/>
                        <a:pt x="1568119" y="340945"/>
                      </a:cubicBezTo>
                      <a:cubicBezTo>
                        <a:pt x="1568119" y="340945"/>
                        <a:pt x="1568119" y="340945"/>
                        <a:pt x="1545448" y="337158"/>
                      </a:cubicBezTo>
                      <a:lnTo>
                        <a:pt x="1432090" y="935383"/>
                      </a:lnTo>
                      <a:cubicBezTo>
                        <a:pt x="1299839" y="1014894"/>
                        <a:pt x="1122244" y="1067901"/>
                        <a:pt x="937093" y="1101978"/>
                      </a:cubicBezTo>
                      <a:cubicBezTo>
                        <a:pt x="937093" y="1101978"/>
                        <a:pt x="937093" y="1101978"/>
                        <a:pt x="1050451" y="518898"/>
                      </a:cubicBezTo>
                      <a:cubicBezTo>
                        <a:pt x="1050451" y="518898"/>
                        <a:pt x="1050451" y="518898"/>
                        <a:pt x="1027779" y="515111"/>
                      </a:cubicBezTo>
                      <a:cubicBezTo>
                        <a:pt x="1027779" y="515111"/>
                        <a:pt x="1027779" y="515111"/>
                        <a:pt x="914421" y="1109550"/>
                      </a:cubicBezTo>
                      <a:cubicBezTo>
                        <a:pt x="835071" y="1120909"/>
                        <a:pt x="759499" y="1132267"/>
                        <a:pt x="680148" y="1139840"/>
                      </a:cubicBezTo>
                      <a:cubicBezTo>
                        <a:pt x="680148" y="1139840"/>
                        <a:pt x="680148" y="1139840"/>
                        <a:pt x="680148" y="1138420"/>
                      </a:cubicBezTo>
                      <a:lnTo>
                        <a:pt x="680148" y="1128481"/>
                      </a:lnTo>
                      <a:cubicBezTo>
                        <a:pt x="680148" y="1128481"/>
                        <a:pt x="680148" y="1128481"/>
                        <a:pt x="677786" y="1128481"/>
                      </a:cubicBezTo>
                      <a:lnTo>
                        <a:pt x="661255" y="1128481"/>
                      </a:lnTo>
                      <a:cubicBezTo>
                        <a:pt x="661255" y="1128481"/>
                        <a:pt x="661255" y="1128481"/>
                        <a:pt x="660783" y="1130374"/>
                      </a:cubicBezTo>
                      <a:lnTo>
                        <a:pt x="657477" y="1143626"/>
                      </a:lnTo>
                      <a:cubicBezTo>
                        <a:pt x="578126" y="1151199"/>
                        <a:pt x="498775" y="1158771"/>
                        <a:pt x="423203" y="1162557"/>
                      </a:cubicBezTo>
                      <a:cubicBezTo>
                        <a:pt x="423203" y="1162557"/>
                        <a:pt x="423203" y="1162557"/>
                        <a:pt x="491218" y="821796"/>
                      </a:cubicBezTo>
                      <a:cubicBezTo>
                        <a:pt x="491218" y="821796"/>
                        <a:pt x="491218" y="821796"/>
                        <a:pt x="488856" y="821323"/>
                      </a:cubicBezTo>
                      <a:lnTo>
                        <a:pt x="472325" y="818010"/>
                      </a:lnTo>
                      <a:cubicBezTo>
                        <a:pt x="472325" y="818010"/>
                        <a:pt x="472325" y="818010"/>
                        <a:pt x="400532" y="1162557"/>
                      </a:cubicBezTo>
                      <a:cubicBezTo>
                        <a:pt x="253166" y="1173916"/>
                        <a:pt x="117137" y="1173916"/>
                        <a:pt x="22672" y="1177702"/>
                      </a:cubicBezTo>
                      <a:lnTo>
                        <a:pt x="45343" y="1158771"/>
                      </a:lnTo>
                      <a:cubicBezTo>
                        <a:pt x="45343" y="1158771"/>
                        <a:pt x="45343" y="1158771"/>
                        <a:pt x="43454" y="1156878"/>
                      </a:cubicBezTo>
                      <a:lnTo>
                        <a:pt x="30229" y="1143626"/>
                      </a:lnTo>
                      <a:cubicBezTo>
                        <a:pt x="18893" y="1154985"/>
                        <a:pt x="7557" y="1162557"/>
                        <a:pt x="0" y="1170130"/>
                      </a:cubicBezTo>
                      <a:cubicBezTo>
                        <a:pt x="22672" y="1109550"/>
                        <a:pt x="52900" y="1037612"/>
                        <a:pt x="90686" y="958101"/>
                      </a:cubicBezTo>
                      <a:cubicBezTo>
                        <a:pt x="90686" y="958101"/>
                        <a:pt x="90686" y="958101"/>
                        <a:pt x="241830" y="1022467"/>
                      </a:cubicBezTo>
                      <a:cubicBezTo>
                        <a:pt x="241830" y="1022467"/>
                        <a:pt x="241830" y="1022467"/>
                        <a:pt x="242775" y="1020100"/>
                      </a:cubicBezTo>
                      <a:lnTo>
                        <a:pt x="249388" y="1003536"/>
                      </a:lnTo>
                      <a:cubicBezTo>
                        <a:pt x="249388" y="1003536"/>
                        <a:pt x="249388" y="1003536"/>
                        <a:pt x="98244" y="939170"/>
                      </a:cubicBezTo>
                      <a:cubicBezTo>
                        <a:pt x="170037" y="795293"/>
                        <a:pt x="272059" y="628698"/>
                        <a:pt x="392974" y="473463"/>
                      </a:cubicBezTo>
                      <a:cubicBezTo>
                        <a:pt x="392974" y="473463"/>
                        <a:pt x="392974" y="473463"/>
                        <a:pt x="683927" y="662775"/>
                      </a:cubicBezTo>
                      <a:cubicBezTo>
                        <a:pt x="668812" y="674133"/>
                        <a:pt x="657477" y="681706"/>
                        <a:pt x="646141" y="689278"/>
                      </a:cubicBezTo>
                      <a:cubicBezTo>
                        <a:pt x="646141" y="689278"/>
                        <a:pt x="646141" y="689278"/>
                        <a:pt x="647558" y="691171"/>
                      </a:cubicBezTo>
                      <a:lnTo>
                        <a:pt x="657477" y="704423"/>
                      </a:lnTo>
                      <a:cubicBezTo>
                        <a:pt x="672591" y="693064"/>
                        <a:pt x="691484" y="685492"/>
                        <a:pt x="706598" y="674133"/>
                      </a:cubicBezTo>
                      <a:cubicBezTo>
                        <a:pt x="706598" y="674133"/>
                        <a:pt x="706598" y="674133"/>
                        <a:pt x="706126" y="673187"/>
                      </a:cubicBezTo>
                      <a:lnTo>
                        <a:pt x="702820" y="666561"/>
                      </a:lnTo>
                      <a:cubicBezTo>
                        <a:pt x="702820" y="666561"/>
                        <a:pt x="702820" y="666561"/>
                        <a:pt x="703764" y="665141"/>
                      </a:cubicBezTo>
                      <a:lnTo>
                        <a:pt x="710377" y="655202"/>
                      </a:lnTo>
                      <a:cubicBezTo>
                        <a:pt x="710377" y="655202"/>
                        <a:pt x="710377" y="655202"/>
                        <a:pt x="404310" y="458318"/>
                      </a:cubicBezTo>
                      <a:cubicBezTo>
                        <a:pt x="605049" y="205114"/>
                        <a:pt x="854495" y="-3721"/>
                        <a:pt x="1108370" y="5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9" name="Полилиния 5"/>
                <p:cNvSpPr>
                  <a:spLocks/>
                </p:cNvSpPr>
                <p:nvPr/>
              </p:nvSpPr>
              <p:spPr bwMode="auto">
                <a:xfrm rot="10375952" flipH="1" flipV="1">
                  <a:off x="301594" y="1673307"/>
                  <a:ext cx="969304" cy="687843"/>
                </a:xfrm>
                <a:custGeom>
                  <a:avLst/>
                  <a:gdLst>
                    <a:gd name="T0" fmla="*/ 24973 w 1656400"/>
                    <a:gd name="T1" fmla="*/ 218191 h 1177702"/>
                    <a:gd name="T2" fmla="*/ 137748 w 1656400"/>
                    <a:gd name="T3" fmla="*/ 192571 h 1177702"/>
                    <a:gd name="T4" fmla="*/ 142521 w 1656400"/>
                    <a:gd name="T5" fmla="*/ 192571 h 1177702"/>
                    <a:gd name="T6" fmla="*/ 48102 w 1656400"/>
                    <a:gd name="T7" fmla="*/ 194391 h 1177702"/>
                    <a:gd name="T8" fmla="*/ 57693 w 1656400"/>
                    <a:gd name="T9" fmla="*/ 186562 h 1177702"/>
                    <a:gd name="T10" fmla="*/ 245275 w 1656400"/>
                    <a:gd name="T11" fmla="*/ 194785 h 1177702"/>
                    <a:gd name="T12" fmla="*/ 71376 w 1656400"/>
                    <a:gd name="T13" fmla="*/ 165371 h 1177702"/>
                    <a:gd name="T14" fmla="*/ 74759 w 1656400"/>
                    <a:gd name="T15" fmla="*/ 174761 h 1177702"/>
                    <a:gd name="T16" fmla="*/ 84910 w 1656400"/>
                    <a:gd name="T17" fmla="*/ 166873 h 1177702"/>
                    <a:gd name="T18" fmla="*/ 143793 w 1656400"/>
                    <a:gd name="T19" fmla="*/ 159994 h 1177702"/>
                    <a:gd name="T20" fmla="*/ 147610 w 1656400"/>
                    <a:gd name="T21" fmla="*/ 160943 h 1177702"/>
                    <a:gd name="T22" fmla="*/ 38811 w 1656400"/>
                    <a:gd name="T23" fmla="*/ 158729 h 1177702"/>
                    <a:gd name="T24" fmla="*/ 40084 w 1656400"/>
                    <a:gd name="T25" fmla="*/ 154934 h 1177702"/>
                    <a:gd name="T26" fmla="*/ 251319 w 1656400"/>
                    <a:gd name="T27" fmla="*/ 162208 h 1177702"/>
                    <a:gd name="T28" fmla="*/ 112224 w 1656400"/>
                    <a:gd name="T29" fmla="*/ 148924 h 1177702"/>
                    <a:gd name="T30" fmla="*/ 114238 w 1656400"/>
                    <a:gd name="T31" fmla="*/ 151564 h 1177702"/>
                    <a:gd name="T32" fmla="*/ 147610 w 1656400"/>
                    <a:gd name="T33" fmla="*/ 139752 h 1177702"/>
                    <a:gd name="T34" fmla="*/ 149201 w 1656400"/>
                    <a:gd name="T35" fmla="*/ 130580 h 1177702"/>
                    <a:gd name="T36" fmla="*/ 256727 w 1656400"/>
                    <a:gd name="T37" fmla="*/ 129948 h 1177702"/>
                    <a:gd name="T38" fmla="*/ 168214 w 1656400"/>
                    <a:gd name="T39" fmla="*/ 114134 h 1177702"/>
                    <a:gd name="T40" fmla="*/ 170227 w 1656400"/>
                    <a:gd name="T41" fmla="*/ 117433 h 1177702"/>
                    <a:gd name="T42" fmla="*/ 186103 w 1656400"/>
                    <a:gd name="T43" fmla="*/ 96688 h 1177702"/>
                    <a:gd name="T44" fmla="*/ 188405 w 1656400"/>
                    <a:gd name="T45" fmla="*/ 107175 h 1177702"/>
                    <a:gd name="T46" fmla="*/ 198955 w 1656400"/>
                    <a:gd name="T47" fmla="*/ 98842 h 1177702"/>
                    <a:gd name="T48" fmla="*/ 261181 w 1656400"/>
                    <a:gd name="T49" fmla="*/ 84719 h 1177702"/>
                    <a:gd name="T50" fmla="*/ 264998 w 1656400"/>
                    <a:gd name="T51" fmla="*/ 85351 h 1177702"/>
                    <a:gd name="T52" fmla="*/ 215977 w 1656400"/>
                    <a:gd name="T53" fmla="*/ 89598 h 1177702"/>
                    <a:gd name="T54" fmla="*/ 227198 w 1656400"/>
                    <a:gd name="T55" fmla="*/ 83770 h 1177702"/>
                    <a:gd name="T56" fmla="*/ 167970 w 1656400"/>
                    <a:gd name="T57" fmla="*/ 86933 h 1177702"/>
                    <a:gd name="T58" fmla="*/ 258070 w 1656400"/>
                    <a:gd name="T59" fmla="*/ 71119 h 1177702"/>
                    <a:gd name="T60" fmla="*/ 259401 w 1656400"/>
                    <a:gd name="T61" fmla="*/ 74389 h 1177702"/>
                    <a:gd name="T62" fmla="*/ 128841 w 1656400"/>
                    <a:gd name="T63" fmla="*/ 64161 h 1177702"/>
                    <a:gd name="T64" fmla="*/ 130113 w 1656400"/>
                    <a:gd name="T65" fmla="*/ 61314 h 1177702"/>
                    <a:gd name="T66" fmla="*/ 278607 w 1656400"/>
                    <a:gd name="T67" fmla="*/ 67956 h 1177702"/>
                    <a:gd name="T68" fmla="*/ 284722 w 1656400"/>
                    <a:gd name="T69" fmla="*/ 50560 h 1177702"/>
                    <a:gd name="T70" fmla="*/ 294584 w 1656400"/>
                    <a:gd name="T71" fmla="*/ 58151 h 1177702"/>
                    <a:gd name="T72" fmla="*/ 255773 w 1656400"/>
                    <a:gd name="T73" fmla="*/ 34113 h 1177702"/>
                    <a:gd name="T74" fmla="*/ 258000 w 1656400"/>
                    <a:gd name="T75" fmla="*/ 30318 h 1177702"/>
                    <a:gd name="T76" fmla="*/ 239230 w 1656400"/>
                    <a:gd name="T77" fmla="*/ 83137 h 1177702"/>
                    <a:gd name="T78" fmla="*/ 232550 w 1656400"/>
                    <a:gd name="T79" fmla="*/ 10709 h 1177702"/>
                    <a:gd name="T80" fmla="*/ 242411 w 1656400"/>
                    <a:gd name="T81" fmla="*/ 18300 h 1177702"/>
                    <a:gd name="T82" fmla="*/ 312727 w 1656400"/>
                    <a:gd name="T83" fmla="*/ 54349 h 1177702"/>
                    <a:gd name="T84" fmla="*/ 310455 w 1656400"/>
                    <a:gd name="T85" fmla="*/ 58875 h 1177702"/>
                    <a:gd name="T86" fmla="*/ 291525 w 1656400"/>
                    <a:gd name="T87" fmla="*/ 183342 h 1177702"/>
                    <a:gd name="T88" fmla="*/ 286982 w 1656400"/>
                    <a:gd name="T89" fmla="*/ 186359 h 1177702"/>
                    <a:gd name="T90" fmla="*/ 205961 w 1656400"/>
                    <a:gd name="T91" fmla="*/ 102627 h 1177702"/>
                    <a:gd name="T92" fmla="*/ 136298 w 1656400"/>
                    <a:gd name="T93" fmla="*/ 226811 h 1177702"/>
                    <a:gd name="T94" fmla="*/ 132512 w 1656400"/>
                    <a:gd name="T95" fmla="*/ 224831 h 1177702"/>
                    <a:gd name="T96" fmla="*/ 84807 w 1656400"/>
                    <a:gd name="T97" fmla="*/ 231620 h 1177702"/>
                    <a:gd name="T98" fmla="*/ 94651 w 1656400"/>
                    <a:gd name="T99" fmla="*/ 162975 h 1177702"/>
                    <a:gd name="T100" fmla="*/ 9086 w 1656400"/>
                    <a:gd name="T101" fmla="*/ 230865 h 1177702"/>
                    <a:gd name="T102" fmla="*/ 0 w 1656400"/>
                    <a:gd name="T103" fmla="*/ 233129 h 1177702"/>
                    <a:gd name="T104" fmla="*/ 48651 w 1656400"/>
                    <a:gd name="T105" fmla="*/ 203238 h 1177702"/>
                    <a:gd name="T106" fmla="*/ 78749 w 1656400"/>
                    <a:gd name="T107" fmla="*/ 94330 h 1177702"/>
                    <a:gd name="T108" fmla="*/ 129767 w 1656400"/>
                    <a:gd name="T109" fmla="*/ 137704 h 1177702"/>
                    <a:gd name="T110" fmla="*/ 141504 w 1656400"/>
                    <a:gd name="T111" fmla="*/ 134121 h 1177702"/>
                    <a:gd name="T112" fmla="*/ 142355 w 1656400"/>
                    <a:gd name="T113" fmla="*/ 130538 h 1177702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0" t="0" r="r" b="b"/>
                  <a:pathLst>
                    <a:path w="1656400" h="1177702">
                      <a:moveTo>
                        <a:pt x="158552" y="1038001"/>
                      </a:moveTo>
                      <a:cubicBezTo>
                        <a:pt x="139700" y="1053241"/>
                        <a:pt x="124619" y="1064671"/>
                        <a:pt x="109538" y="1076101"/>
                      </a:cubicBezTo>
                      <a:lnTo>
                        <a:pt x="124619" y="1095151"/>
                      </a:lnTo>
                      <a:cubicBezTo>
                        <a:pt x="139700" y="1079911"/>
                        <a:pt x="154782" y="1068481"/>
                        <a:pt x="169863" y="1053241"/>
                      </a:cubicBezTo>
                      <a:lnTo>
                        <a:pt x="158552" y="1038001"/>
                      </a:lnTo>
                      <a:close/>
                      <a:moveTo>
                        <a:pt x="687388" y="966563"/>
                      </a:moveTo>
                      <a:lnTo>
                        <a:pt x="681038" y="1026888"/>
                      </a:lnTo>
                      <a:lnTo>
                        <a:pt x="698501" y="1030063"/>
                      </a:lnTo>
                      <a:lnTo>
                        <a:pt x="711201" y="966563"/>
                      </a:lnTo>
                      <a:lnTo>
                        <a:pt x="687388" y="966563"/>
                      </a:lnTo>
                      <a:close/>
                      <a:moveTo>
                        <a:pt x="287898" y="936401"/>
                      </a:moveTo>
                      <a:cubicBezTo>
                        <a:pt x="272583" y="951369"/>
                        <a:pt x="257269" y="962595"/>
                        <a:pt x="240039" y="975692"/>
                      </a:cubicBezTo>
                      <a:lnTo>
                        <a:pt x="253440" y="988789"/>
                      </a:lnTo>
                      <a:cubicBezTo>
                        <a:pt x="268755" y="977563"/>
                        <a:pt x="284070" y="966337"/>
                        <a:pt x="301299" y="949498"/>
                      </a:cubicBezTo>
                      <a:lnTo>
                        <a:pt x="287898" y="936401"/>
                      </a:lnTo>
                      <a:close/>
                      <a:moveTo>
                        <a:pt x="1216026" y="912588"/>
                      </a:moveTo>
                      <a:lnTo>
                        <a:pt x="1204913" y="974501"/>
                      </a:lnTo>
                      <a:lnTo>
                        <a:pt x="1223963" y="977676"/>
                      </a:lnTo>
                      <a:lnTo>
                        <a:pt x="1235076" y="917351"/>
                      </a:lnTo>
                      <a:lnTo>
                        <a:pt x="1216026" y="912588"/>
                      </a:lnTo>
                      <a:close/>
                      <a:moveTo>
                        <a:pt x="356177" y="830038"/>
                      </a:moveTo>
                      <a:cubicBezTo>
                        <a:pt x="356177" y="830038"/>
                        <a:pt x="356177" y="830038"/>
                        <a:pt x="352425" y="852660"/>
                      </a:cubicBezTo>
                      <a:cubicBezTo>
                        <a:pt x="352425" y="852660"/>
                        <a:pt x="352425" y="852660"/>
                        <a:pt x="386196" y="863971"/>
                      </a:cubicBezTo>
                      <a:cubicBezTo>
                        <a:pt x="382443" y="867741"/>
                        <a:pt x="378691" y="871512"/>
                        <a:pt x="373063" y="877167"/>
                      </a:cubicBezTo>
                      <a:lnTo>
                        <a:pt x="386196" y="890363"/>
                      </a:lnTo>
                      <a:cubicBezTo>
                        <a:pt x="401205" y="879052"/>
                        <a:pt x="416214" y="867741"/>
                        <a:pt x="433568" y="854074"/>
                      </a:cubicBezTo>
                      <a:lnTo>
                        <a:pt x="423718" y="837579"/>
                      </a:lnTo>
                      <a:cubicBezTo>
                        <a:pt x="416214" y="841349"/>
                        <a:pt x="412461" y="845119"/>
                        <a:pt x="408709" y="848890"/>
                      </a:cubicBezTo>
                      <a:cubicBezTo>
                        <a:pt x="408709" y="848890"/>
                        <a:pt x="408709" y="848890"/>
                        <a:pt x="356177" y="830038"/>
                      </a:cubicBezTo>
                      <a:close/>
                      <a:moveTo>
                        <a:pt x="717551" y="803051"/>
                      </a:moveTo>
                      <a:lnTo>
                        <a:pt x="706438" y="863377"/>
                      </a:lnTo>
                      <a:lnTo>
                        <a:pt x="725488" y="868139"/>
                      </a:lnTo>
                      <a:lnTo>
                        <a:pt x="736601" y="807814"/>
                      </a:lnTo>
                      <a:lnTo>
                        <a:pt x="717551" y="803051"/>
                      </a:lnTo>
                      <a:close/>
                      <a:moveTo>
                        <a:pt x="200025" y="777651"/>
                      </a:moveTo>
                      <a:lnTo>
                        <a:pt x="193675" y="796701"/>
                      </a:lnTo>
                      <a:lnTo>
                        <a:pt x="254000" y="818926"/>
                      </a:lnTo>
                      <a:lnTo>
                        <a:pt x="260350" y="799876"/>
                      </a:lnTo>
                      <a:lnTo>
                        <a:pt x="200025" y="777651"/>
                      </a:lnTo>
                      <a:close/>
                      <a:moveTo>
                        <a:pt x="1243013" y="750663"/>
                      </a:moveTo>
                      <a:lnTo>
                        <a:pt x="1231900" y="810988"/>
                      </a:lnTo>
                      <a:lnTo>
                        <a:pt x="1254125" y="814163"/>
                      </a:lnTo>
                      <a:lnTo>
                        <a:pt x="1265238" y="753838"/>
                      </a:lnTo>
                      <a:lnTo>
                        <a:pt x="1243013" y="750663"/>
                      </a:lnTo>
                      <a:close/>
                      <a:moveTo>
                        <a:pt x="560015" y="747488"/>
                      </a:moveTo>
                      <a:cubicBezTo>
                        <a:pt x="540871" y="758845"/>
                        <a:pt x="525557" y="770202"/>
                        <a:pt x="507849" y="783451"/>
                      </a:cubicBezTo>
                      <a:lnTo>
                        <a:pt x="517899" y="796701"/>
                      </a:lnTo>
                      <a:cubicBezTo>
                        <a:pt x="537043" y="785344"/>
                        <a:pt x="552358" y="773987"/>
                        <a:pt x="570065" y="760738"/>
                      </a:cubicBezTo>
                      <a:lnTo>
                        <a:pt x="560015" y="747488"/>
                      </a:lnTo>
                      <a:close/>
                      <a:moveTo>
                        <a:pt x="744538" y="655413"/>
                      </a:moveTo>
                      <a:lnTo>
                        <a:pt x="736600" y="701451"/>
                      </a:lnTo>
                      <a:lnTo>
                        <a:pt x="755650" y="704626"/>
                      </a:lnTo>
                      <a:lnTo>
                        <a:pt x="763588" y="660175"/>
                      </a:lnTo>
                      <a:lnTo>
                        <a:pt x="744538" y="655413"/>
                      </a:lnTo>
                      <a:close/>
                      <a:moveTo>
                        <a:pt x="1273176" y="587151"/>
                      </a:moveTo>
                      <a:lnTo>
                        <a:pt x="1262063" y="647476"/>
                      </a:lnTo>
                      <a:lnTo>
                        <a:pt x="1281113" y="652239"/>
                      </a:lnTo>
                      <a:lnTo>
                        <a:pt x="1292226" y="591913"/>
                      </a:lnTo>
                      <a:lnTo>
                        <a:pt x="1273176" y="587151"/>
                      </a:lnTo>
                      <a:close/>
                      <a:moveTo>
                        <a:pt x="839415" y="572863"/>
                      </a:moveTo>
                      <a:cubicBezTo>
                        <a:pt x="820271" y="580434"/>
                        <a:pt x="804957" y="591791"/>
                        <a:pt x="785813" y="603148"/>
                      </a:cubicBezTo>
                      <a:lnTo>
                        <a:pt x="797299" y="622076"/>
                      </a:lnTo>
                      <a:cubicBezTo>
                        <a:pt x="812614" y="610719"/>
                        <a:pt x="831758" y="599362"/>
                        <a:pt x="849465" y="589425"/>
                      </a:cubicBezTo>
                      <a:lnTo>
                        <a:pt x="839415" y="572863"/>
                      </a:lnTo>
                      <a:close/>
                      <a:moveTo>
                        <a:pt x="936346" y="466501"/>
                      </a:moveTo>
                      <a:lnTo>
                        <a:pt x="928688" y="485300"/>
                      </a:lnTo>
                      <a:cubicBezTo>
                        <a:pt x="928688" y="485300"/>
                        <a:pt x="928688" y="485300"/>
                        <a:pt x="963146" y="504100"/>
                      </a:cubicBezTo>
                      <a:cubicBezTo>
                        <a:pt x="951660" y="511620"/>
                        <a:pt x="940174" y="515380"/>
                        <a:pt x="930124" y="524779"/>
                      </a:cubicBezTo>
                      <a:lnTo>
                        <a:pt x="940174" y="537939"/>
                      </a:lnTo>
                      <a:cubicBezTo>
                        <a:pt x="959318" y="530419"/>
                        <a:pt x="974633" y="519139"/>
                        <a:pt x="993298" y="510210"/>
                      </a:cubicBezTo>
                      <a:lnTo>
                        <a:pt x="989947" y="500340"/>
                      </a:lnTo>
                      <a:lnTo>
                        <a:pt x="992819" y="496110"/>
                      </a:lnTo>
                      <a:lnTo>
                        <a:pt x="986119" y="492820"/>
                      </a:lnTo>
                      <a:cubicBezTo>
                        <a:pt x="986119" y="492820"/>
                        <a:pt x="986119" y="492820"/>
                        <a:pt x="936346" y="466501"/>
                      </a:cubicBezTo>
                      <a:close/>
                      <a:moveTo>
                        <a:pt x="1303338" y="425226"/>
                      </a:moveTo>
                      <a:lnTo>
                        <a:pt x="1292225" y="485551"/>
                      </a:lnTo>
                      <a:lnTo>
                        <a:pt x="1311275" y="488726"/>
                      </a:lnTo>
                      <a:lnTo>
                        <a:pt x="1322388" y="428401"/>
                      </a:lnTo>
                      <a:lnTo>
                        <a:pt x="1303338" y="425226"/>
                      </a:lnTo>
                      <a:close/>
                      <a:moveTo>
                        <a:pt x="1133756" y="420463"/>
                      </a:moveTo>
                      <a:cubicBezTo>
                        <a:pt x="1114612" y="428136"/>
                        <a:pt x="1095469" y="439645"/>
                        <a:pt x="1077761" y="449716"/>
                      </a:cubicBezTo>
                      <a:lnTo>
                        <a:pt x="1087811" y="466501"/>
                      </a:lnTo>
                      <a:cubicBezTo>
                        <a:pt x="1103126" y="458828"/>
                        <a:pt x="1122270" y="447318"/>
                        <a:pt x="1140456" y="437248"/>
                      </a:cubicBezTo>
                      <a:lnTo>
                        <a:pt x="1133756" y="420463"/>
                      </a:lnTo>
                      <a:close/>
                      <a:moveTo>
                        <a:pt x="793751" y="387126"/>
                      </a:moveTo>
                      <a:lnTo>
                        <a:pt x="785813" y="406176"/>
                      </a:lnTo>
                      <a:lnTo>
                        <a:pt x="838201" y="436339"/>
                      </a:lnTo>
                      <a:lnTo>
                        <a:pt x="850901" y="417289"/>
                      </a:lnTo>
                      <a:lnTo>
                        <a:pt x="793751" y="387126"/>
                      </a:lnTo>
                      <a:close/>
                      <a:moveTo>
                        <a:pt x="1287816" y="356963"/>
                      </a:moveTo>
                      <a:cubicBezTo>
                        <a:pt x="1265062" y="364467"/>
                        <a:pt x="1246100" y="371972"/>
                        <a:pt x="1228086" y="381822"/>
                      </a:cubicBezTo>
                      <a:lnTo>
                        <a:pt x="1234723" y="398238"/>
                      </a:lnTo>
                      <a:cubicBezTo>
                        <a:pt x="1253685" y="390733"/>
                        <a:pt x="1272647" y="383229"/>
                        <a:pt x="1294453" y="373379"/>
                      </a:cubicBezTo>
                      <a:lnTo>
                        <a:pt x="1287816" y="356963"/>
                      </a:lnTo>
                      <a:close/>
                      <a:moveTo>
                        <a:pt x="649288" y="307751"/>
                      </a:moveTo>
                      <a:lnTo>
                        <a:pt x="642938" y="322038"/>
                      </a:lnTo>
                      <a:lnTo>
                        <a:pt x="695326" y="352201"/>
                      </a:lnTo>
                      <a:lnTo>
                        <a:pt x="703263" y="337913"/>
                      </a:lnTo>
                      <a:lnTo>
                        <a:pt x="649288" y="307751"/>
                      </a:lnTo>
                      <a:close/>
                      <a:moveTo>
                        <a:pt x="1443391" y="302988"/>
                      </a:moveTo>
                      <a:cubicBezTo>
                        <a:pt x="1424429" y="310608"/>
                        <a:pt x="1405467" y="314418"/>
                        <a:pt x="1383661" y="324419"/>
                      </a:cubicBezTo>
                      <a:lnTo>
                        <a:pt x="1390298" y="341088"/>
                      </a:lnTo>
                      <a:cubicBezTo>
                        <a:pt x="1409260" y="333468"/>
                        <a:pt x="1428222" y="329658"/>
                        <a:pt x="1450028" y="319657"/>
                      </a:cubicBezTo>
                      <a:lnTo>
                        <a:pt x="1443391" y="302988"/>
                      </a:lnTo>
                      <a:close/>
                      <a:moveTo>
                        <a:pt x="1420813" y="253776"/>
                      </a:moveTo>
                      <a:lnTo>
                        <a:pt x="1409700" y="269651"/>
                      </a:lnTo>
                      <a:lnTo>
                        <a:pt x="1457325" y="307751"/>
                      </a:lnTo>
                      <a:lnTo>
                        <a:pt x="1470025" y="291876"/>
                      </a:lnTo>
                      <a:lnTo>
                        <a:pt x="1420813" y="253776"/>
                      </a:lnTo>
                      <a:close/>
                      <a:moveTo>
                        <a:pt x="1287463" y="152176"/>
                      </a:moveTo>
                      <a:lnTo>
                        <a:pt x="1276350" y="171226"/>
                      </a:lnTo>
                      <a:lnTo>
                        <a:pt x="1325563" y="209326"/>
                      </a:lnTo>
                      <a:lnTo>
                        <a:pt x="1336675" y="190276"/>
                      </a:lnTo>
                      <a:lnTo>
                        <a:pt x="1287463" y="152176"/>
                      </a:lnTo>
                      <a:close/>
                      <a:moveTo>
                        <a:pt x="793751" y="102963"/>
                      </a:moveTo>
                      <a:lnTo>
                        <a:pt x="782638" y="117250"/>
                      </a:lnTo>
                      <a:lnTo>
                        <a:pt x="1193801" y="417288"/>
                      </a:lnTo>
                      <a:lnTo>
                        <a:pt x="1209676" y="398238"/>
                      </a:lnTo>
                      <a:lnTo>
                        <a:pt x="793751" y="102963"/>
                      </a:lnTo>
                      <a:close/>
                      <a:moveTo>
                        <a:pt x="1160463" y="53751"/>
                      </a:moveTo>
                      <a:lnTo>
                        <a:pt x="1147763" y="68039"/>
                      </a:lnTo>
                      <a:lnTo>
                        <a:pt x="1196976" y="106139"/>
                      </a:lnTo>
                      <a:lnTo>
                        <a:pt x="1209676" y="91851"/>
                      </a:lnTo>
                      <a:lnTo>
                        <a:pt x="1160463" y="53751"/>
                      </a:lnTo>
                      <a:close/>
                      <a:moveTo>
                        <a:pt x="1108370" y="51"/>
                      </a:moveTo>
                      <a:cubicBezTo>
                        <a:pt x="1260695" y="2313"/>
                        <a:pt x="1414614" y="81114"/>
                        <a:pt x="1560562" y="272792"/>
                      </a:cubicBezTo>
                      <a:cubicBezTo>
                        <a:pt x="1553005" y="272792"/>
                        <a:pt x="1549226" y="272792"/>
                        <a:pt x="1541669" y="276579"/>
                      </a:cubicBezTo>
                      <a:cubicBezTo>
                        <a:pt x="1541669" y="276579"/>
                        <a:pt x="1541669" y="276579"/>
                        <a:pt x="1542614" y="278945"/>
                      </a:cubicBezTo>
                      <a:lnTo>
                        <a:pt x="1549226" y="295510"/>
                      </a:lnTo>
                      <a:cubicBezTo>
                        <a:pt x="1556783" y="291724"/>
                        <a:pt x="1564341" y="291724"/>
                        <a:pt x="1575676" y="287937"/>
                      </a:cubicBezTo>
                      <a:cubicBezTo>
                        <a:pt x="1583234" y="303082"/>
                        <a:pt x="1594569" y="318227"/>
                        <a:pt x="1602127" y="329586"/>
                      </a:cubicBezTo>
                      <a:cubicBezTo>
                        <a:pt x="1719263" y="609767"/>
                        <a:pt x="1636134" y="795293"/>
                        <a:pt x="1454761" y="920238"/>
                      </a:cubicBezTo>
                      <a:cubicBezTo>
                        <a:pt x="1454761" y="920238"/>
                        <a:pt x="1454761" y="920238"/>
                        <a:pt x="1568119" y="340945"/>
                      </a:cubicBezTo>
                      <a:cubicBezTo>
                        <a:pt x="1568119" y="340945"/>
                        <a:pt x="1568119" y="340945"/>
                        <a:pt x="1545448" y="337158"/>
                      </a:cubicBezTo>
                      <a:lnTo>
                        <a:pt x="1432090" y="935383"/>
                      </a:lnTo>
                      <a:cubicBezTo>
                        <a:pt x="1299839" y="1014894"/>
                        <a:pt x="1122244" y="1067901"/>
                        <a:pt x="937093" y="1101978"/>
                      </a:cubicBezTo>
                      <a:cubicBezTo>
                        <a:pt x="937093" y="1101978"/>
                        <a:pt x="937093" y="1101978"/>
                        <a:pt x="1050451" y="518898"/>
                      </a:cubicBezTo>
                      <a:cubicBezTo>
                        <a:pt x="1050451" y="518898"/>
                        <a:pt x="1050451" y="518898"/>
                        <a:pt x="1027779" y="515111"/>
                      </a:cubicBezTo>
                      <a:cubicBezTo>
                        <a:pt x="1027779" y="515111"/>
                        <a:pt x="1027779" y="515111"/>
                        <a:pt x="914421" y="1109550"/>
                      </a:cubicBezTo>
                      <a:cubicBezTo>
                        <a:pt x="835071" y="1120909"/>
                        <a:pt x="759499" y="1132267"/>
                        <a:pt x="680148" y="1139840"/>
                      </a:cubicBezTo>
                      <a:cubicBezTo>
                        <a:pt x="680148" y="1139840"/>
                        <a:pt x="680148" y="1139840"/>
                        <a:pt x="680148" y="1138420"/>
                      </a:cubicBezTo>
                      <a:lnTo>
                        <a:pt x="680148" y="1128481"/>
                      </a:lnTo>
                      <a:cubicBezTo>
                        <a:pt x="680148" y="1128481"/>
                        <a:pt x="680148" y="1128481"/>
                        <a:pt x="677786" y="1128481"/>
                      </a:cubicBezTo>
                      <a:lnTo>
                        <a:pt x="661255" y="1128481"/>
                      </a:lnTo>
                      <a:cubicBezTo>
                        <a:pt x="661255" y="1128481"/>
                        <a:pt x="661255" y="1128481"/>
                        <a:pt x="660783" y="1130374"/>
                      </a:cubicBezTo>
                      <a:lnTo>
                        <a:pt x="657477" y="1143626"/>
                      </a:lnTo>
                      <a:cubicBezTo>
                        <a:pt x="578126" y="1151199"/>
                        <a:pt x="498775" y="1158771"/>
                        <a:pt x="423203" y="1162557"/>
                      </a:cubicBezTo>
                      <a:cubicBezTo>
                        <a:pt x="423203" y="1162557"/>
                        <a:pt x="423203" y="1162557"/>
                        <a:pt x="491218" y="821796"/>
                      </a:cubicBezTo>
                      <a:cubicBezTo>
                        <a:pt x="491218" y="821796"/>
                        <a:pt x="491218" y="821796"/>
                        <a:pt x="488856" y="821323"/>
                      </a:cubicBezTo>
                      <a:lnTo>
                        <a:pt x="472325" y="818010"/>
                      </a:lnTo>
                      <a:cubicBezTo>
                        <a:pt x="472325" y="818010"/>
                        <a:pt x="472325" y="818010"/>
                        <a:pt x="400532" y="1162557"/>
                      </a:cubicBezTo>
                      <a:cubicBezTo>
                        <a:pt x="253166" y="1173916"/>
                        <a:pt x="117137" y="1173916"/>
                        <a:pt x="22672" y="1177702"/>
                      </a:cubicBezTo>
                      <a:lnTo>
                        <a:pt x="45343" y="1158771"/>
                      </a:lnTo>
                      <a:cubicBezTo>
                        <a:pt x="45343" y="1158771"/>
                        <a:pt x="45343" y="1158771"/>
                        <a:pt x="43454" y="1156878"/>
                      </a:cubicBezTo>
                      <a:lnTo>
                        <a:pt x="30229" y="1143626"/>
                      </a:lnTo>
                      <a:cubicBezTo>
                        <a:pt x="18893" y="1154985"/>
                        <a:pt x="7557" y="1162557"/>
                        <a:pt x="0" y="1170130"/>
                      </a:cubicBezTo>
                      <a:cubicBezTo>
                        <a:pt x="22672" y="1109550"/>
                        <a:pt x="52900" y="1037612"/>
                        <a:pt x="90686" y="958101"/>
                      </a:cubicBezTo>
                      <a:cubicBezTo>
                        <a:pt x="90686" y="958101"/>
                        <a:pt x="90686" y="958101"/>
                        <a:pt x="241830" y="1022467"/>
                      </a:cubicBezTo>
                      <a:cubicBezTo>
                        <a:pt x="241830" y="1022467"/>
                        <a:pt x="241830" y="1022467"/>
                        <a:pt x="242775" y="1020100"/>
                      </a:cubicBezTo>
                      <a:lnTo>
                        <a:pt x="249388" y="1003536"/>
                      </a:lnTo>
                      <a:cubicBezTo>
                        <a:pt x="249388" y="1003536"/>
                        <a:pt x="249388" y="1003536"/>
                        <a:pt x="98244" y="939170"/>
                      </a:cubicBezTo>
                      <a:cubicBezTo>
                        <a:pt x="170037" y="795293"/>
                        <a:pt x="272059" y="628698"/>
                        <a:pt x="392974" y="473463"/>
                      </a:cubicBezTo>
                      <a:cubicBezTo>
                        <a:pt x="392974" y="473463"/>
                        <a:pt x="392974" y="473463"/>
                        <a:pt x="683927" y="662775"/>
                      </a:cubicBezTo>
                      <a:cubicBezTo>
                        <a:pt x="668812" y="674133"/>
                        <a:pt x="657477" y="681706"/>
                        <a:pt x="646141" y="689278"/>
                      </a:cubicBezTo>
                      <a:cubicBezTo>
                        <a:pt x="646141" y="689278"/>
                        <a:pt x="646141" y="689278"/>
                        <a:pt x="647558" y="691171"/>
                      </a:cubicBezTo>
                      <a:lnTo>
                        <a:pt x="657477" y="704423"/>
                      </a:lnTo>
                      <a:cubicBezTo>
                        <a:pt x="672591" y="693064"/>
                        <a:pt x="691484" y="685492"/>
                        <a:pt x="706598" y="674133"/>
                      </a:cubicBezTo>
                      <a:cubicBezTo>
                        <a:pt x="706598" y="674133"/>
                        <a:pt x="706598" y="674133"/>
                        <a:pt x="706126" y="673187"/>
                      </a:cubicBezTo>
                      <a:lnTo>
                        <a:pt x="702820" y="666561"/>
                      </a:lnTo>
                      <a:cubicBezTo>
                        <a:pt x="702820" y="666561"/>
                        <a:pt x="702820" y="666561"/>
                        <a:pt x="703764" y="665141"/>
                      </a:cubicBezTo>
                      <a:lnTo>
                        <a:pt x="710377" y="655202"/>
                      </a:lnTo>
                      <a:cubicBezTo>
                        <a:pt x="710377" y="655202"/>
                        <a:pt x="710377" y="655202"/>
                        <a:pt x="404310" y="458318"/>
                      </a:cubicBezTo>
                      <a:cubicBezTo>
                        <a:pt x="605049" y="205114"/>
                        <a:pt x="854495" y="-3721"/>
                        <a:pt x="1108370" y="5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0" name="Полилиния 5"/>
                <p:cNvSpPr>
                  <a:spLocks/>
                </p:cNvSpPr>
                <p:nvPr/>
              </p:nvSpPr>
              <p:spPr bwMode="auto">
                <a:xfrm rot="19978554" flipH="1" flipV="1">
                  <a:off x="2489168" y="546094"/>
                  <a:ext cx="967645" cy="6878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6400" h="1177702">
                      <a:moveTo>
                        <a:pt x="158552" y="1038001"/>
                      </a:moveTo>
                      <a:cubicBezTo>
                        <a:pt x="139700" y="1053241"/>
                        <a:pt x="124619" y="1064671"/>
                        <a:pt x="109538" y="1076101"/>
                      </a:cubicBezTo>
                      <a:lnTo>
                        <a:pt x="124619" y="1095151"/>
                      </a:lnTo>
                      <a:cubicBezTo>
                        <a:pt x="139700" y="1079911"/>
                        <a:pt x="154782" y="1068481"/>
                        <a:pt x="169863" y="1053241"/>
                      </a:cubicBezTo>
                      <a:close/>
                      <a:moveTo>
                        <a:pt x="687388" y="966563"/>
                      </a:moveTo>
                      <a:lnTo>
                        <a:pt x="681038" y="1026888"/>
                      </a:lnTo>
                      <a:lnTo>
                        <a:pt x="698501" y="1030063"/>
                      </a:lnTo>
                      <a:lnTo>
                        <a:pt x="711201" y="966563"/>
                      </a:lnTo>
                      <a:close/>
                      <a:moveTo>
                        <a:pt x="287898" y="936401"/>
                      </a:moveTo>
                      <a:cubicBezTo>
                        <a:pt x="272583" y="951369"/>
                        <a:pt x="257269" y="962595"/>
                        <a:pt x="240039" y="975692"/>
                      </a:cubicBezTo>
                      <a:lnTo>
                        <a:pt x="253440" y="988789"/>
                      </a:lnTo>
                      <a:cubicBezTo>
                        <a:pt x="268755" y="977563"/>
                        <a:pt x="284070" y="966337"/>
                        <a:pt x="301299" y="949498"/>
                      </a:cubicBezTo>
                      <a:close/>
                      <a:moveTo>
                        <a:pt x="1216026" y="912588"/>
                      </a:moveTo>
                      <a:lnTo>
                        <a:pt x="1204913" y="974501"/>
                      </a:lnTo>
                      <a:lnTo>
                        <a:pt x="1223963" y="977676"/>
                      </a:lnTo>
                      <a:lnTo>
                        <a:pt x="1235076" y="917351"/>
                      </a:lnTo>
                      <a:close/>
                      <a:moveTo>
                        <a:pt x="356177" y="830038"/>
                      </a:moveTo>
                      <a:cubicBezTo>
                        <a:pt x="356177" y="830038"/>
                        <a:pt x="356177" y="830038"/>
                        <a:pt x="352425" y="852660"/>
                      </a:cubicBezTo>
                      <a:cubicBezTo>
                        <a:pt x="352425" y="852660"/>
                        <a:pt x="352425" y="852660"/>
                        <a:pt x="386196" y="863971"/>
                      </a:cubicBezTo>
                      <a:cubicBezTo>
                        <a:pt x="382443" y="867741"/>
                        <a:pt x="378691" y="871512"/>
                        <a:pt x="373063" y="877167"/>
                      </a:cubicBezTo>
                      <a:lnTo>
                        <a:pt x="386196" y="890363"/>
                      </a:lnTo>
                      <a:cubicBezTo>
                        <a:pt x="401205" y="879052"/>
                        <a:pt x="416214" y="867741"/>
                        <a:pt x="433568" y="854074"/>
                      </a:cubicBezTo>
                      <a:lnTo>
                        <a:pt x="423718" y="837579"/>
                      </a:lnTo>
                      <a:cubicBezTo>
                        <a:pt x="416214" y="841349"/>
                        <a:pt x="412461" y="845119"/>
                        <a:pt x="408709" y="848890"/>
                      </a:cubicBezTo>
                      <a:cubicBezTo>
                        <a:pt x="408709" y="848890"/>
                        <a:pt x="408709" y="848890"/>
                        <a:pt x="356177" y="830038"/>
                      </a:cubicBezTo>
                      <a:close/>
                      <a:moveTo>
                        <a:pt x="717551" y="803051"/>
                      </a:moveTo>
                      <a:lnTo>
                        <a:pt x="706438" y="863377"/>
                      </a:lnTo>
                      <a:lnTo>
                        <a:pt x="725488" y="868139"/>
                      </a:lnTo>
                      <a:lnTo>
                        <a:pt x="736601" y="807814"/>
                      </a:lnTo>
                      <a:close/>
                      <a:moveTo>
                        <a:pt x="200025" y="777651"/>
                      </a:moveTo>
                      <a:lnTo>
                        <a:pt x="193675" y="796701"/>
                      </a:lnTo>
                      <a:lnTo>
                        <a:pt x="254000" y="818926"/>
                      </a:lnTo>
                      <a:lnTo>
                        <a:pt x="260350" y="799876"/>
                      </a:lnTo>
                      <a:close/>
                      <a:moveTo>
                        <a:pt x="1243013" y="750663"/>
                      </a:moveTo>
                      <a:lnTo>
                        <a:pt x="1231900" y="810988"/>
                      </a:lnTo>
                      <a:lnTo>
                        <a:pt x="1254125" y="814163"/>
                      </a:lnTo>
                      <a:lnTo>
                        <a:pt x="1265238" y="753838"/>
                      </a:lnTo>
                      <a:close/>
                      <a:moveTo>
                        <a:pt x="560015" y="747488"/>
                      </a:moveTo>
                      <a:cubicBezTo>
                        <a:pt x="540871" y="758845"/>
                        <a:pt x="525557" y="770202"/>
                        <a:pt x="507849" y="783451"/>
                      </a:cubicBezTo>
                      <a:lnTo>
                        <a:pt x="517899" y="796701"/>
                      </a:lnTo>
                      <a:cubicBezTo>
                        <a:pt x="537043" y="785344"/>
                        <a:pt x="552358" y="773987"/>
                        <a:pt x="570065" y="760738"/>
                      </a:cubicBezTo>
                      <a:close/>
                      <a:moveTo>
                        <a:pt x="744538" y="655413"/>
                      </a:moveTo>
                      <a:lnTo>
                        <a:pt x="736600" y="701451"/>
                      </a:lnTo>
                      <a:lnTo>
                        <a:pt x="755650" y="704626"/>
                      </a:lnTo>
                      <a:lnTo>
                        <a:pt x="763588" y="660175"/>
                      </a:lnTo>
                      <a:close/>
                      <a:moveTo>
                        <a:pt x="1273176" y="587151"/>
                      </a:moveTo>
                      <a:lnTo>
                        <a:pt x="1262063" y="647476"/>
                      </a:lnTo>
                      <a:lnTo>
                        <a:pt x="1281113" y="652239"/>
                      </a:lnTo>
                      <a:lnTo>
                        <a:pt x="1292226" y="591913"/>
                      </a:lnTo>
                      <a:close/>
                      <a:moveTo>
                        <a:pt x="839415" y="572863"/>
                      </a:moveTo>
                      <a:cubicBezTo>
                        <a:pt x="820271" y="580434"/>
                        <a:pt x="804957" y="591791"/>
                        <a:pt x="785813" y="603148"/>
                      </a:cubicBezTo>
                      <a:lnTo>
                        <a:pt x="797299" y="622076"/>
                      </a:lnTo>
                      <a:cubicBezTo>
                        <a:pt x="812614" y="610719"/>
                        <a:pt x="831758" y="599362"/>
                        <a:pt x="849465" y="589425"/>
                      </a:cubicBezTo>
                      <a:close/>
                      <a:moveTo>
                        <a:pt x="936346" y="466501"/>
                      </a:moveTo>
                      <a:lnTo>
                        <a:pt x="928688" y="485300"/>
                      </a:lnTo>
                      <a:cubicBezTo>
                        <a:pt x="928688" y="485300"/>
                        <a:pt x="928688" y="485300"/>
                        <a:pt x="963146" y="504100"/>
                      </a:cubicBezTo>
                      <a:cubicBezTo>
                        <a:pt x="951660" y="511620"/>
                        <a:pt x="940174" y="515380"/>
                        <a:pt x="930124" y="524779"/>
                      </a:cubicBezTo>
                      <a:lnTo>
                        <a:pt x="940174" y="537939"/>
                      </a:lnTo>
                      <a:cubicBezTo>
                        <a:pt x="959318" y="530419"/>
                        <a:pt x="974633" y="519139"/>
                        <a:pt x="993298" y="510210"/>
                      </a:cubicBezTo>
                      <a:lnTo>
                        <a:pt x="989947" y="500340"/>
                      </a:lnTo>
                      <a:lnTo>
                        <a:pt x="992819" y="496110"/>
                      </a:lnTo>
                      <a:lnTo>
                        <a:pt x="986119" y="492820"/>
                      </a:lnTo>
                      <a:cubicBezTo>
                        <a:pt x="986119" y="492820"/>
                        <a:pt x="986119" y="492820"/>
                        <a:pt x="936346" y="466501"/>
                      </a:cubicBezTo>
                      <a:close/>
                      <a:moveTo>
                        <a:pt x="1303338" y="425226"/>
                      </a:moveTo>
                      <a:lnTo>
                        <a:pt x="1292225" y="485551"/>
                      </a:lnTo>
                      <a:lnTo>
                        <a:pt x="1311275" y="488726"/>
                      </a:lnTo>
                      <a:lnTo>
                        <a:pt x="1322388" y="428401"/>
                      </a:lnTo>
                      <a:close/>
                      <a:moveTo>
                        <a:pt x="1133756" y="420463"/>
                      </a:moveTo>
                      <a:cubicBezTo>
                        <a:pt x="1114612" y="428136"/>
                        <a:pt x="1095469" y="439645"/>
                        <a:pt x="1077761" y="449716"/>
                      </a:cubicBezTo>
                      <a:lnTo>
                        <a:pt x="1087811" y="466501"/>
                      </a:lnTo>
                      <a:cubicBezTo>
                        <a:pt x="1103126" y="458828"/>
                        <a:pt x="1122270" y="447318"/>
                        <a:pt x="1140456" y="437248"/>
                      </a:cubicBezTo>
                      <a:close/>
                      <a:moveTo>
                        <a:pt x="793751" y="387126"/>
                      </a:moveTo>
                      <a:lnTo>
                        <a:pt x="785813" y="406176"/>
                      </a:lnTo>
                      <a:lnTo>
                        <a:pt x="838201" y="436339"/>
                      </a:lnTo>
                      <a:lnTo>
                        <a:pt x="850901" y="417289"/>
                      </a:lnTo>
                      <a:close/>
                      <a:moveTo>
                        <a:pt x="1287816" y="356963"/>
                      </a:moveTo>
                      <a:cubicBezTo>
                        <a:pt x="1265062" y="364467"/>
                        <a:pt x="1246100" y="371972"/>
                        <a:pt x="1228086" y="381822"/>
                      </a:cubicBezTo>
                      <a:lnTo>
                        <a:pt x="1234723" y="398238"/>
                      </a:lnTo>
                      <a:cubicBezTo>
                        <a:pt x="1253685" y="390733"/>
                        <a:pt x="1272647" y="383229"/>
                        <a:pt x="1294453" y="373379"/>
                      </a:cubicBezTo>
                      <a:close/>
                      <a:moveTo>
                        <a:pt x="649288" y="307751"/>
                      </a:moveTo>
                      <a:lnTo>
                        <a:pt x="642938" y="322038"/>
                      </a:lnTo>
                      <a:lnTo>
                        <a:pt x="695326" y="352201"/>
                      </a:lnTo>
                      <a:lnTo>
                        <a:pt x="703263" y="337913"/>
                      </a:lnTo>
                      <a:close/>
                      <a:moveTo>
                        <a:pt x="1443391" y="302988"/>
                      </a:moveTo>
                      <a:cubicBezTo>
                        <a:pt x="1424429" y="310608"/>
                        <a:pt x="1405467" y="314418"/>
                        <a:pt x="1383661" y="324419"/>
                      </a:cubicBezTo>
                      <a:lnTo>
                        <a:pt x="1390298" y="341088"/>
                      </a:lnTo>
                      <a:cubicBezTo>
                        <a:pt x="1409260" y="333468"/>
                        <a:pt x="1428222" y="329658"/>
                        <a:pt x="1450028" y="319657"/>
                      </a:cubicBezTo>
                      <a:close/>
                      <a:moveTo>
                        <a:pt x="1420813" y="253776"/>
                      </a:moveTo>
                      <a:lnTo>
                        <a:pt x="1409700" y="269651"/>
                      </a:lnTo>
                      <a:lnTo>
                        <a:pt x="1457325" y="307751"/>
                      </a:lnTo>
                      <a:lnTo>
                        <a:pt x="1470025" y="291876"/>
                      </a:lnTo>
                      <a:close/>
                      <a:moveTo>
                        <a:pt x="1287463" y="152176"/>
                      </a:moveTo>
                      <a:lnTo>
                        <a:pt x="1276350" y="171226"/>
                      </a:lnTo>
                      <a:lnTo>
                        <a:pt x="1325563" y="209326"/>
                      </a:lnTo>
                      <a:lnTo>
                        <a:pt x="1336675" y="190276"/>
                      </a:lnTo>
                      <a:close/>
                      <a:moveTo>
                        <a:pt x="793751" y="102963"/>
                      </a:moveTo>
                      <a:lnTo>
                        <a:pt x="782638" y="117250"/>
                      </a:lnTo>
                      <a:lnTo>
                        <a:pt x="1193801" y="417288"/>
                      </a:lnTo>
                      <a:lnTo>
                        <a:pt x="1209676" y="398238"/>
                      </a:lnTo>
                      <a:close/>
                      <a:moveTo>
                        <a:pt x="1160463" y="53751"/>
                      </a:moveTo>
                      <a:lnTo>
                        <a:pt x="1147763" y="68039"/>
                      </a:lnTo>
                      <a:lnTo>
                        <a:pt x="1196976" y="106139"/>
                      </a:lnTo>
                      <a:lnTo>
                        <a:pt x="1209676" y="91851"/>
                      </a:lnTo>
                      <a:close/>
                      <a:moveTo>
                        <a:pt x="1108370" y="51"/>
                      </a:moveTo>
                      <a:cubicBezTo>
                        <a:pt x="1260695" y="2313"/>
                        <a:pt x="1414614" y="81114"/>
                        <a:pt x="1560562" y="272792"/>
                      </a:cubicBezTo>
                      <a:cubicBezTo>
                        <a:pt x="1553005" y="272792"/>
                        <a:pt x="1549226" y="272792"/>
                        <a:pt x="1541669" y="276579"/>
                      </a:cubicBezTo>
                      <a:cubicBezTo>
                        <a:pt x="1541669" y="276579"/>
                        <a:pt x="1541669" y="276579"/>
                        <a:pt x="1542614" y="278945"/>
                      </a:cubicBezTo>
                      <a:lnTo>
                        <a:pt x="1549226" y="295510"/>
                      </a:lnTo>
                      <a:cubicBezTo>
                        <a:pt x="1556783" y="291724"/>
                        <a:pt x="1564341" y="291724"/>
                        <a:pt x="1575676" y="287937"/>
                      </a:cubicBezTo>
                      <a:cubicBezTo>
                        <a:pt x="1583234" y="303082"/>
                        <a:pt x="1594569" y="318227"/>
                        <a:pt x="1602127" y="329586"/>
                      </a:cubicBezTo>
                      <a:cubicBezTo>
                        <a:pt x="1719263" y="609767"/>
                        <a:pt x="1636134" y="795293"/>
                        <a:pt x="1454761" y="920238"/>
                      </a:cubicBezTo>
                      <a:cubicBezTo>
                        <a:pt x="1454761" y="920238"/>
                        <a:pt x="1454761" y="920238"/>
                        <a:pt x="1568119" y="340945"/>
                      </a:cubicBezTo>
                      <a:cubicBezTo>
                        <a:pt x="1568119" y="340945"/>
                        <a:pt x="1568119" y="340945"/>
                        <a:pt x="1545448" y="337158"/>
                      </a:cubicBezTo>
                      <a:lnTo>
                        <a:pt x="1432090" y="935383"/>
                      </a:lnTo>
                      <a:cubicBezTo>
                        <a:pt x="1299839" y="1014894"/>
                        <a:pt x="1122244" y="1067901"/>
                        <a:pt x="937093" y="1101978"/>
                      </a:cubicBezTo>
                      <a:cubicBezTo>
                        <a:pt x="937093" y="1101978"/>
                        <a:pt x="937093" y="1101978"/>
                        <a:pt x="1050451" y="518898"/>
                      </a:cubicBezTo>
                      <a:cubicBezTo>
                        <a:pt x="1050451" y="518898"/>
                        <a:pt x="1050451" y="518898"/>
                        <a:pt x="1027779" y="515111"/>
                      </a:cubicBezTo>
                      <a:cubicBezTo>
                        <a:pt x="1027779" y="515111"/>
                        <a:pt x="1027779" y="515111"/>
                        <a:pt x="914421" y="1109550"/>
                      </a:cubicBezTo>
                      <a:cubicBezTo>
                        <a:pt x="835071" y="1120909"/>
                        <a:pt x="759499" y="1132267"/>
                        <a:pt x="680148" y="1139840"/>
                      </a:cubicBezTo>
                      <a:cubicBezTo>
                        <a:pt x="680148" y="1139840"/>
                        <a:pt x="680148" y="1139840"/>
                        <a:pt x="680148" y="1138420"/>
                      </a:cubicBezTo>
                      <a:lnTo>
                        <a:pt x="680148" y="1128481"/>
                      </a:lnTo>
                      <a:cubicBezTo>
                        <a:pt x="680148" y="1128481"/>
                        <a:pt x="680148" y="1128481"/>
                        <a:pt x="677786" y="1128481"/>
                      </a:cubicBezTo>
                      <a:lnTo>
                        <a:pt x="661255" y="1128481"/>
                      </a:lnTo>
                      <a:cubicBezTo>
                        <a:pt x="661255" y="1128481"/>
                        <a:pt x="661255" y="1128481"/>
                        <a:pt x="660783" y="1130374"/>
                      </a:cubicBezTo>
                      <a:lnTo>
                        <a:pt x="657477" y="1143626"/>
                      </a:lnTo>
                      <a:cubicBezTo>
                        <a:pt x="578126" y="1151199"/>
                        <a:pt x="498775" y="1158771"/>
                        <a:pt x="423203" y="1162557"/>
                      </a:cubicBezTo>
                      <a:cubicBezTo>
                        <a:pt x="423203" y="1162557"/>
                        <a:pt x="423203" y="1162557"/>
                        <a:pt x="491218" y="821796"/>
                      </a:cubicBezTo>
                      <a:cubicBezTo>
                        <a:pt x="491218" y="821796"/>
                        <a:pt x="491218" y="821796"/>
                        <a:pt x="488856" y="821323"/>
                      </a:cubicBezTo>
                      <a:lnTo>
                        <a:pt x="472325" y="818010"/>
                      </a:lnTo>
                      <a:cubicBezTo>
                        <a:pt x="472325" y="818010"/>
                        <a:pt x="472325" y="818010"/>
                        <a:pt x="400532" y="1162557"/>
                      </a:cubicBezTo>
                      <a:cubicBezTo>
                        <a:pt x="253166" y="1173916"/>
                        <a:pt x="117137" y="1173916"/>
                        <a:pt x="22672" y="1177702"/>
                      </a:cubicBezTo>
                      <a:lnTo>
                        <a:pt x="45343" y="1158771"/>
                      </a:lnTo>
                      <a:cubicBezTo>
                        <a:pt x="45343" y="1158771"/>
                        <a:pt x="45343" y="1158771"/>
                        <a:pt x="43454" y="1156878"/>
                      </a:cubicBezTo>
                      <a:lnTo>
                        <a:pt x="30229" y="1143626"/>
                      </a:lnTo>
                      <a:cubicBezTo>
                        <a:pt x="18893" y="1154985"/>
                        <a:pt x="7557" y="1162557"/>
                        <a:pt x="0" y="1170130"/>
                      </a:cubicBezTo>
                      <a:cubicBezTo>
                        <a:pt x="22672" y="1109550"/>
                        <a:pt x="52900" y="1037612"/>
                        <a:pt x="90686" y="958101"/>
                      </a:cubicBezTo>
                      <a:cubicBezTo>
                        <a:pt x="90686" y="958101"/>
                        <a:pt x="90686" y="958101"/>
                        <a:pt x="241830" y="1022467"/>
                      </a:cubicBezTo>
                      <a:cubicBezTo>
                        <a:pt x="241830" y="1022467"/>
                        <a:pt x="241830" y="1022467"/>
                        <a:pt x="242775" y="1020100"/>
                      </a:cubicBezTo>
                      <a:lnTo>
                        <a:pt x="249388" y="1003536"/>
                      </a:lnTo>
                      <a:cubicBezTo>
                        <a:pt x="249388" y="1003536"/>
                        <a:pt x="249388" y="1003536"/>
                        <a:pt x="98244" y="939170"/>
                      </a:cubicBezTo>
                      <a:cubicBezTo>
                        <a:pt x="170037" y="795293"/>
                        <a:pt x="272059" y="628698"/>
                        <a:pt x="392974" y="473463"/>
                      </a:cubicBezTo>
                      <a:cubicBezTo>
                        <a:pt x="392974" y="473463"/>
                        <a:pt x="392974" y="473463"/>
                        <a:pt x="683927" y="662775"/>
                      </a:cubicBezTo>
                      <a:cubicBezTo>
                        <a:pt x="668812" y="674133"/>
                        <a:pt x="657477" y="681706"/>
                        <a:pt x="646141" y="689278"/>
                      </a:cubicBezTo>
                      <a:cubicBezTo>
                        <a:pt x="646141" y="689278"/>
                        <a:pt x="646141" y="689278"/>
                        <a:pt x="647558" y="691171"/>
                      </a:cubicBezTo>
                      <a:lnTo>
                        <a:pt x="657477" y="704423"/>
                      </a:lnTo>
                      <a:cubicBezTo>
                        <a:pt x="672591" y="693064"/>
                        <a:pt x="691484" y="685492"/>
                        <a:pt x="706598" y="674133"/>
                      </a:cubicBezTo>
                      <a:cubicBezTo>
                        <a:pt x="706598" y="674133"/>
                        <a:pt x="706598" y="674133"/>
                        <a:pt x="706126" y="673187"/>
                      </a:cubicBezTo>
                      <a:lnTo>
                        <a:pt x="702820" y="666561"/>
                      </a:lnTo>
                      <a:cubicBezTo>
                        <a:pt x="702820" y="666561"/>
                        <a:pt x="702820" y="666561"/>
                        <a:pt x="703764" y="665141"/>
                      </a:cubicBezTo>
                      <a:lnTo>
                        <a:pt x="710377" y="655202"/>
                      </a:lnTo>
                      <a:cubicBezTo>
                        <a:pt x="710377" y="655202"/>
                        <a:pt x="710377" y="655202"/>
                        <a:pt x="404310" y="458318"/>
                      </a:cubicBezTo>
                      <a:cubicBezTo>
                        <a:pt x="605049" y="205114"/>
                        <a:pt x="854495" y="-3721"/>
                        <a:pt x="1108370" y="51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41" name="Полилиния 5"/>
                <p:cNvSpPr>
                  <a:spLocks/>
                </p:cNvSpPr>
                <p:nvPr/>
              </p:nvSpPr>
              <p:spPr bwMode="auto">
                <a:xfrm flipH="1" flipV="1">
                  <a:off x="7521583" y="993041"/>
                  <a:ext cx="851461" cy="6151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6400" h="1177702">
                      <a:moveTo>
                        <a:pt x="158552" y="1038001"/>
                      </a:moveTo>
                      <a:cubicBezTo>
                        <a:pt x="139700" y="1053241"/>
                        <a:pt x="124619" y="1064671"/>
                        <a:pt x="109538" y="1076101"/>
                      </a:cubicBezTo>
                      <a:lnTo>
                        <a:pt x="124619" y="1095151"/>
                      </a:lnTo>
                      <a:cubicBezTo>
                        <a:pt x="139700" y="1079911"/>
                        <a:pt x="154782" y="1068481"/>
                        <a:pt x="169863" y="1053241"/>
                      </a:cubicBezTo>
                      <a:close/>
                      <a:moveTo>
                        <a:pt x="687388" y="966563"/>
                      </a:moveTo>
                      <a:lnTo>
                        <a:pt x="681038" y="1026888"/>
                      </a:lnTo>
                      <a:lnTo>
                        <a:pt x="698501" y="1030063"/>
                      </a:lnTo>
                      <a:lnTo>
                        <a:pt x="711201" y="966563"/>
                      </a:lnTo>
                      <a:close/>
                      <a:moveTo>
                        <a:pt x="287898" y="936401"/>
                      </a:moveTo>
                      <a:cubicBezTo>
                        <a:pt x="272583" y="951369"/>
                        <a:pt x="257269" y="962595"/>
                        <a:pt x="240039" y="975692"/>
                      </a:cubicBezTo>
                      <a:lnTo>
                        <a:pt x="253440" y="988789"/>
                      </a:lnTo>
                      <a:cubicBezTo>
                        <a:pt x="268755" y="977563"/>
                        <a:pt x="284070" y="966337"/>
                        <a:pt x="301299" y="949498"/>
                      </a:cubicBezTo>
                      <a:close/>
                      <a:moveTo>
                        <a:pt x="1216026" y="912588"/>
                      </a:moveTo>
                      <a:lnTo>
                        <a:pt x="1204913" y="974501"/>
                      </a:lnTo>
                      <a:lnTo>
                        <a:pt x="1223963" y="977676"/>
                      </a:lnTo>
                      <a:lnTo>
                        <a:pt x="1235076" y="917351"/>
                      </a:lnTo>
                      <a:close/>
                      <a:moveTo>
                        <a:pt x="356177" y="830038"/>
                      </a:moveTo>
                      <a:cubicBezTo>
                        <a:pt x="356177" y="830038"/>
                        <a:pt x="356177" y="830038"/>
                        <a:pt x="352425" y="852660"/>
                      </a:cubicBezTo>
                      <a:cubicBezTo>
                        <a:pt x="352425" y="852660"/>
                        <a:pt x="352425" y="852660"/>
                        <a:pt x="386196" y="863971"/>
                      </a:cubicBezTo>
                      <a:cubicBezTo>
                        <a:pt x="382443" y="867741"/>
                        <a:pt x="378691" y="871512"/>
                        <a:pt x="373063" y="877167"/>
                      </a:cubicBezTo>
                      <a:lnTo>
                        <a:pt x="386196" y="890363"/>
                      </a:lnTo>
                      <a:cubicBezTo>
                        <a:pt x="401205" y="879052"/>
                        <a:pt x="416214" y="867741"/>
                        <a:pt x="433568" y="854074"/>
                      </a:cubicBezTo>
                      <a:lnTo>
                        <a:pt x="423718" y="837579"/>
                      </a:lnTo>
                      <a:cubicBezTo>
                        <a:pt x="416214" y="841349"/>
                        <a:pt x="412461" y="845119"/>
                        <a:pt x="408709" y="848890"/>
                      </a:cubicBezTo>
                      <a:cubicBezTo>
                        <a:pt x="408709" y="848890"/>
                        <a:pt x="408709" y="848890"/>
                        <a:pt x="356177" y="830038"/>
                      </a:cubicBezTo>
                      <a:close/>
                      <a:moveTo>
                        <a:pt x="717551" y="803051"/>
                      </a:moveTo>
                      <a:lnTo>
                        <a:pt x="706438" y="863377"/>
                      </a:lnTo>
                      <a:lnTo>
                        <a:pt x="725488" y="868139"/>
                      </a:lnTo>
                      <a:lnTo>
                        <a:pt x="736601" y="807814"/>
                      </a:lnTo>
                      <a:close/>
                      <a:moveTo>
                        <a:pt x="200025" y="777651"/>
                      </a:moveTo>
                      <a:lnTo>
                        <a:pt x="193675" y="796701"/>
                      </a:lnTo>
                      <a:lnTo>
                        <a:pt x="254000" y="818926"/>
                      </a:lnTo>
                      <a:lnTo>
                        <a:pt x="260350" y="799876"/>
                      </a:lnTo>
                      <a:close/>
                      <a:moveTo>
                        <a:pt x="1243013" y="750663"/>
                      </a:moveTo>
                      <a:lnTo>
                        <a:pt x="1231900" y="810988"/>
                      </a:lnTo>
                      <a:lnTo>
                        <a:pt x="1254125" y="814163"/>
                      </a:lnTo>
                      <a:lnTo>
                        <a:pt x="1265238" y="753838"/>
                      </a:lnTo>
                      <a:close/>
                      <a:moveTo>
                        <a:pt x="560015" y="747488"/>
                      </a:moveTo>
                      <a:cubicBezTo>
                        <a:pt x="540871" y="758845"/>
                        <a:pt x="525557" y="770202"/>
                        <a:pt x="507849" y="783451"/>
                      </a:cubicBezTo>
                      <a:lnTo>
                        <a:pt x="517899" y="796701"/>
                      </a:lnTo>
                      <a:cubicBezTo>
                        <a:pt x="537043" y="785344"/>
                        <a:pt x="552358" y="773987"/>
                        <a:pt x="570065" y="760738"/>
                      </a:cubicBezTo>
                      <a:close/>
                      <a:moveTo>
                        <a:pt x="744538" y="655413"/>
                      </a:moveTo>
                      <a:lnTo>
                        <a:pt x="736600" y="701451"/>
                      </a:lnTo>
                      <a:lnTo>
                        <a:pt x="755650" y="704626"/>
                      </a:lnTo>
                      <a:lnTo>
                        <a:pt x="763588" y="660175"/>
                      </a:lnTo>
                      <a:close/>
                      <a:moveTo>
                        <a:pt x="1273176" y="587151"/>
                      </a:moveTo>
                      <a:lnTo>
                        <a:pt x="1262063" y="647476"/>
                      </a:lnTo>
                      <a:lnTo>
                        <a:pt x="1281113" y="652239"/>
                      </a:lnTo>
                      <a:lnTo>
                        <a:pt x="1292226" y="591913"/>
                      </a:lnTo>
                      <a:close/>
                      <a:moveTo>
                        <a:pt x="839415" y="572863"/>
                      </a:moveTo>
                      <a:cubicBezTo>
                        <a:pt x="820271" y="580434"/>
                        <a:pt x="804957" y="591791"/>
                        <a:pt x="785813" y="603148"/>
                      </a:cubicBezTo>
                      <a:lnTo>
                        <a:pt x="797299" y="622076"/>
                      </a:lnTo>
                      <a:cubicBezTo>
                        <a:pt x="812614" y="610719"/>
                        <a:pt x="831758" y="599362"/>
                        <a:pt x="849465" y="589425"/>
                      </a:cubicBezTo>
                      <a:close/>
                      <a:moveTo>
                        <a:pt x="936346" y="466501"/>
                      </a:moveTo>
                      <a:lnTo>
                        <a:pt x="928688" y="485300"/>
                      </a:lnTo>
                      <a:cubicBezTo>
                        <a:pt x="928688" y="485300"/>
                        <a:pt x="928688" y="485300"/>
                        <a:pt x="963146" y="504100"/>
                      </a:cubicBezTo>
                      <a:cubicBezTo>
                        <a:pt x="951660" y="511620"/>
                        <a:pt x="940174" y="515380"/>
                        <a:pt x="930124" y="524779"/>
                      </a:cubicBezTo>
                      <a:lnTo>
                        <a:pt x="940174" y="537939"/>
                      </a:lnTo>
                      <a:cubicBezTo>
                        <a:pt x="959318" y="530419"/>
                        <a:pt x="974633" y="519139"/>
                        <a:pt x="993298" y="510210"/>
                      </a:cubicBezTo>
                      <a:lnTo>
                        <a:pt x="989947" y="500340"/>
                      </a:lnTo>
                      <a:lnTo>
                        <a:pt x="992819" y="496110"/>
                      </a:lnTo>
                      <a:lnTo>
                        <a:pt x="986119" y="492820"/>
                      </a:lnTo>
                      <a:cubicBezTo>
                        <a:pt x="986119" y="492820"/>
                        <a:pt x="986119" y="492820"/>
                        <a:pt x="936346" y="466501"/>
                      </a:cubicBezTo>
                      <a:close/>
                      <a:moveTo>
                        <a:pt x="1303338" y="425226"/>
                      </a:moveTo>
                      <a:lnTo>
                        <a:pt x="1292225" y="485551"/>
                      </a:lnTo>
                      <a:lnTo>
                        <a:pt x="1311275" y="488726"/>
                      </a:lnTo>
                      <a:lnTo>
                        <a:pt x="1322388" y="428401"/>
                      </a:lnTo>
                      <a:close/>
                      <a:moveTo>
                        <a:pt x="1133756" y="420463"/>
                      </a:moveTo>
                      <a:cubicBezTo>
                        <a:pt x="1114612" y="428136"/>
                        <a:pt x="1095469" y="439645"/>
                        <a:pt x="1077761" y="449716"/>
                      </a:cubicBezTo>
                      <a:lnTo>
                        <a:pt x="1087811" y="466501"/>
                      </a:lnTo>
                      <a:cubicBezTo>
                        <a:pt x="1103126" y="458828"/>
                        <a:pt x="1122270" y="447318"/>
                        <a:pt x="1140456" y="437248"/>
                      </a:cubicBezTo>
                      <a:close/>
                      <a:moveTo>
                        <a:pt x="793751" y="387126"/>
                      </a:moveTo>
                      <a:lnTo>
                        <a:pt x="785813" y="406176"/>
                      </a:lnTo>
                      <a:lnTo>
                        <a:pt x="838201" y="436339"/>
                      </a:lnTo>
                      <a:lnTo>
                        <a:pt x="850901" y="417289"/>
                      </a:lnTo>
                      <a:close/>
                      <a:moveTo>
                        <a:pt x="1287816" y="356963"/>
                      </a:moveTo>
                      <a:cubicBezTo>
                        <a:pt x="1265062" y="364467"/>
                        <a:pt x="1246100" y="371972"/>
                        <a:pt x="1228086" y="381822"/>
                      </a:cubicBezTo>
                      <a:lnTo>
                        <a:pt x="1234723" y="398238"/>
                      </a:lnTo>
                      <a:cubicBezTo>
                        <a:pt x="1253685" y="390733"/>
                        <a:pt x="1272647" y="383229"/>
                        <a:pt x="1294453" y="373379"/>
                      </a:cubicBezTo>
                      <a:close/>
                      <a:moveTo>
                        <a:pt x="649288" y="307751"/>
                      </a:moveTo>
                      <a:lnTo>
                        <a:pt x="642938" y="322038"/>
                      </a:lnTo>
                      <a:lnTo>
                        <a:pt x="695326" y="352201"/>
                      </a:lnTo>
                      <a:lnTo>
                        <a:pt x="703263" y="337913"/>
                      </a:lnTo>
                      <a:close/>
                      <a:moveTo>
                        <a:pt x="1443391" y="302988"/>
                      </a:moveTo>
                      <a:cubicBezTo>
                        <a:pt x="1424429" y="310608"/>
                        <a:pt x="1405467" y="314418"/>
                        <a:pt x="1383661" y="324419"/>
                      </a:cubicBezTo>
                      <a:lnTo>
                        <a:pt x="1390298" y="341088"/>
                      </a:lnTo>
                      <a:cubicBezTo>
                        <a:pt x="1409260" y="333468"/>
                        <a:pt x="1428222" y="329658"/>
                        <a:pt x="1450028" y="319657"/>
                      </a:cubicBezTo>
                      <a:close/>
                      <a:moveTo>
                        <a:pt x="1420813" y="253776"/>
                      </a:moveTo>
                      <a:lnTo>
                        <a:pt x="1409700" y="269651"/>
                      </a:lnTo>
                      <a:lnTo>
                        <a:pt x="1457325" y="307751"/>
                      </a:lnTo>
                      <a:lnTo>
                        <a:pt x="1470025" y="291876"/>
                      </a:lnTo>
                      <a:close/>
                      <a:moveTo>
                        <a:pt x="1287463" y="152176"/>
                      </a:moveTo>
                      <a:lnTo>
                        <a:pt x="1276350" y="171226"/>
                      </a:lnTo>
                      <a:lnTo>
                        <a:pt x="1325563" y="209326"/>
                      </a:lnTo>
                      <a:lnTo>
                        <a:pt x="1336675" y="190276"/>
                      </a:lnTo>
                      <a:close/>
                      <a:moveTo>
                        <a:pt x="793751" y="102963"/>
                      </a:moveTo>
                      <a:lnTo>
                        <a:pt x="782638" y="117250"/>
                      </a:lnTo>
                      <a:lnTo>
                        <a:pt x="1193801" y="417288"/>
                      </a:lnTo>
                      <a:lnTo>
                        <a:pt x="1209676" y="398238"/>
                      </a:lnTo>
                      <a:close/>
                      <a:moveTo>
                        <a:pt x="1160463" y="53751"/>
                      </a:moveTo>
                      <a:lnTo>
                        <a:pt x="1147763" y="68039"/>
                      </a:lnTo>
                      <a:lnTo>
                        <a:pt x="1196976" y="106139"/>
                      </a:lnTo>
                      <a:lnTo>
                        <a:pt x="1209676" y="91851"/>
                      </a:lnTo>
                      <a:close/>
                      <a:moveTo>
                        <a:pt x="1108370" y="51"/>
                      </a:moveTo>
                      <a:cubicBezTo>
                        <a:pt x="1260695" y="2313"/>
                        <a:pt x="1414614" y="81114"/>
                        <a:pt x="1560562" y="272792"/>
                      </a:cubicBezTo>
                      <a:cubicBezTo>
                        <a:pt x="1553005" y="272792"/>
                        <a:pt x="1549226" y="272792"/>
                        <a:pt x="1541669" y="276579"/>
                      </a:cubicBezTo>
                      <a:cubicBezTo>
                        <a:pt x="1541669" y="276579"/>
                        <a:pt x="1541669" y="276579"/>
                        <a:pt x="1542614" y="278945"/>
                      </a:cubicBezTo>
                      <a:lnTo>
                        <a:pt x="1549226" y="295510"/>
                      </a:lnTo>
                      <a:cubicBezTo>
                        <a:pt x="1556783" y="291724"/>
                        <a:pt x="1564341" y="291724"/>
                        <a:pt x="1575676" y="287937"/>
                      </a:cubicBezTo>
                      <a:cubicBezTo>
                        <a:pt x="1583234" y="303082"/>
                        <a:pt x="1594569" y="318227"/>
                        <a:pt x="1602127" y="329586"/>
                      </a:cubicBezTo>
                      <a:cubicBezTo>
                        <a:pt x="1719263" y="609767"/>
                        <a:pt x="1636134" y="795293"/>
                        <a:pt x="1454761" y="920238"/>
                      </a:cubicBezTo>
                      <a:cubicBezTo>
                        <a:pt x="1454761" y="920238"/>
                        <a:pt x="1454761" y="920238"/>
                        <a:pt x="1568119" y="340945"/>
                      </a:cubicBezTo>
                      <a:cubicBezTo>
                        <a:pt x="1568119" y="340945"/>
                        <a:pt x="1568119" y="340945"/>
                        <a:pt x="1545448" y="337158"/>
                      </a:cubicBezTo>
                      <a:lnTo>
                        <a:pt x="1432090" y="935383"/>
                      </a:lnTo>
                      <a:cubicBezTo>
                        <a:pt x="1299839" y="1014894"/>
                        <a:pt x="1122244" y="1067901"/>
                        <a:pt x="937093" y="1101978"/>
                      </a:cubicBezTo>
                      <a:cubicBezTo>
                        <a:pt x="937093" y="1101978"/>
                        <a:pt x="937093" y="1101978"/>
                        <a:pt x="1050451" y="518898"/>
                      </a:cubicBezTo>
                      <a:cubicBezTo>
                        <a:pt x="1050451" y="518898"/>
                        <a:pt x="1050451" y="518898"/>
                        <a:pt x="1027779" y="515111"/>
                      </a:cubicBezTo>
                      <a:cubicBezTo>
                        <a:pt x="1027779" y="515111"/>
                        <a:pt x="1027779" y="515111"/>
                        <a:pt x="914421" y="1109550"/>
                      </a:cubicBezTo>
                      <a:cubicBezTo>
                        <a:pt x="835071" y="1120909"/>
                        <a:pt x="759499" y="1132267"/>
                        <a:pt x="680148" y="1139840"/>
                      </a:cubicBezTo>
                      <a:cubicBezTo>
                        <a:pt x="680148" y="1139840"/>
                        <a:pt x="680148" y="1139840"/>
                        <a:pt x="680148" y="1138420"/>
                      </a:cubicBezTo>
                      <a:lnTo>
                        <a:pt x="680148" y="1128481"/>
                      </a:lnTo>
                      <a:cubicBezTo>
                        <a:pt x="680148" y="1128481"/>
                        <a:pt x="680148" y="1128481"/>
                        <a:pt x="677786" y="1128481"/>
                      </a:cubicBezTo>
                      <a:lnTo>
                        <a:pt x="661255" y="1128481"/>
                      </a:lnTo>
                      <a:cubicBezTo>
                        <a:pt x="661255" y="1128481"/>
                        <a:pt x="661255" y="1128481"/>
                        <a:pt x="660783" y="1130374"/>
                      </a:cubicBezTo>
                      <a:lnTo>
                        <a:pt x="657477" y="1143626"/>
                      </a:lnTo>
                      <a:cubicBezTo>
                        <a:pt x="578126" y="1151199"/>
                        <a:pt x="498775" y="1158771"/>
                        <a:pt x="423203" y="1162557"/>
                      </a:cubicBezTo>
                      <a:cubicBezTo>
                        <a:pt x="423203" y="1162557"/>
                        <a:pt x="423203" y="1162557"/>
                        <a:pt x="491218" y="821796"/>
                      </a:cubicBezTo>
                      <a:cubicBezTo>
                        <a:pt x="491218" y="821796"/>
                        <a:pt x="491218" y="821796"/>
                        <a:pt x="488856" y="821323"/>
                      </a:cubicBezTo>
                      <a:lnTo>
                        <a:pt x="472325" y="818010"/>
                      </a:lnTo>
                      <a:cubicBezTo>
                        <a:pt x="472325" y="818010"/>
                        <a:pt x="472325" y="818010"/>
                        <a:pt x="400532" y="1162557"/>
                      </a:cubicBezTo>
                      <a:cubicBezTo>
                        <a:pt x="253166" y="1173916"/>
                        <a:pt x="117137" y="1173916"/>
                        <a:pt x="22672" y="1177702"/>
                      </a:cubicBezTo>
                      <a:lnTo>
                        <a:pt x="45343" y="1158771"/>
                      </a:lnTo>
                      <a:cubicBezTo>
                        <a:pt x="45343" y="1158771"/>
                        <a:pt x="45343" y="1158771"/>
                        <a:pt x="43454" y="1156878"/>
                      </a:cubicBezTo>
                      <a:lnTo>
                        <a:pt x="30229" y="1143626"/>
                      </a:lnTo>
                      <a:cubicBezTo>
                        <a:pt x="18893" y="1154985"/>
                        <a:pt x="7557" y="1162557"/>
                        <a:pt x="0" y="1170130"/>
                      </a:cubicBezTo>
                      <a:cubicBezTo>
                        <a:pt x="22672" y="1109550"/>
                        <a:pt x="52900" y="1037612"/>
                        <a:pt x="90686" y="958101"/>
                      </a:cubicBezTo>
                      <a:cubicBezTo>
                        <a:pt x="90686" y="958101"/>
                        <a:pt x="90686" y="958101"/>
                        <a:pt x="241830" y="1022467"/>
                      </a:cubicBezTo>
                      <a:cubicBezTo>
                        <a:pt x="241830" y="1022467"/>
                        <a:pt x="241830" y="1022467"/>
                        <a:pt x="242775" y="1020100"/>
                      </a:cubicBezTo>
                      <a:lnTo>
                        <a:pt x="249388" y="1003536"/>
                      </a:lnTo>
                      <a:cubicBezTo>
                        <a:pt x="249388" y="1003536"/>
                        <a:pt x="249388" y="1003536"/>
                        <a:pt x="98244" y="939170"/>
                      </a:cubicBezTo>
                      <a:cubicBezTo>
                        <a:pt x="170037" y="795293"/>
                        <a:pt x="272059" y="628698"/>
                        <a:pt x="392974" y="473463"/>
                      </a:cubicBezTo>
                      <a:cubicBezTo>
                        <a:pt x="392974" y="473463"/>
                        <a:pt x="392974" y="473463"/>
                        <a:pt x="683927" y="662775"/>
                      </a:cubicBezTo>
                      <a:cubicBezTo>
                        <a:pt x="668812" y="674133"/>
                        <a:pt x="657477" y="681706"/>
                        <a:pt x="646141" y="689278"/>
                      </a:cubicBezTo>
                      <a:cubicBezTo>
                        <a:pt x="646141" y="689278"/>
                        <a:pt x="646141" y="689278"/>
                        <a:pt x="647558" y="691171"/>
                      </a:cubicBezTo>
                      <a:lnTo>
                        <a:pt x="657477" y="704423"/>
                      </a:lnTo>
                      <a:cubicBezTo>
                        <a:pt x="672591" y="693064"/>
                        <a:pt x="691484" y="685492"/>
                        <a:pt x="706598" y="674133"/>
                      </a:cubicBezTo>
                      <a:cubicBezTo>
                        <a:pt x="706598" y="674133"/>
                        <a:pt x="706598" y="674133"/>
                        <a:pt x="706126" y="673187"/>
                      </a:cubicBezTo>
                      <a:lnTo>
                        <a:pt x="702820" y="666561"/>
                      </a:lnTo>
                      <a:cubicBezTo>
                        <a:pt x="702820" y="666561"/>
                        <a:pt x="702820" y="666561"/>
                        <a:pt x="703764" y="665141"/>
                      </a:cubicBezTo>
                      <a:lnTo>
                        <a:pt x="710377" y="655202"/>
                      </a:lnTo>
                      <a:cubicBezTo>
                        <a:pt x="710377" y="655202"/>
                        <a:pt x="710377" y="655202"/>
                        <a:pt x="404310" y="458318"/>
                      </a:cubicBezTo>
                      <a:cubicBezTo>
                        <a:pt x="605049" y="205114"/>
                        <a:pt x="854495" y="-3721"/>
                        <a:pt x="1108370" y="51"/>
                      </a:cubicBez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42" name="Полилиния 5"/>
                <p:cNvSpPr>
                  <a:spLocks/>
                </p:cNvSpPr>
                <p:nvPr/>
              </p:nvSpPr>
              <p:spPr bwMode="auto">
                <a:xfrm rot="-5021511" flipH="1" flipV="1">
                  <a:off x="5861590" y="467775"/>
                  <a:ext cx="812078" cy="632372"/>
                </a:xfrm>
                <a:custGeom>
                  <a:avLst/>
                  <a:gdLst>
                    <a:gd name="T0" fmla="*/ 14685 w 1656400"/>
                    <a:gd name="T1" fmla="*/ 169545 h 1177702"/>
                    <a:gd name="T2" fmla="*/ 81003 w 1656400"/>
                    <a:gd name="T3" fmla="*/ 149638 h 1177702"/>
                    <a:gd name="T4" fmla="*/ 83809 w 1656400"/>
                    <a:gd name="T5" fmla="*/ 149638 h 1177702"/>
                    <a:gd name="T6" fmla="*/ 28286 w 1656400"/>
                    <a:gd name="T7" fmla="*/ 151051 h 1177702"/>
                    <a:gd name="T8" fmla="*/ 33926 w 1656400"/>
                    <a:gd name="T9" fmla="*/ 144968 h 1177702"/>
                    <a:gd name="T10" fmla="*/ 144233 w 1656400"/>
                    <a:gd name="T11" fmla="*/ 151358 h 1177702"/>
                    <a:gd name="T12" fmla="*/ 41972 w 1656400"/>
                    <a:gd name="T13" fmla="*/ 128502 h 1177702"/>
                    <a:gd name="T14" fmla="*/ 43962 w 1656400"/>
                    <a:gd name="T15" fmla="*/ 135798 h 1177702"/>
                    <a:gd name="T16" fmla="*/ 49932 w 1656400"/>
                    <a:gd name="T17" fmla="*/ 129670 h 1177702"/>
                    <a:gd name="T18" fmla="*/ 84557 w 1656400"/>
                    <a:gd name="T19" fmla="*/ 124324 h 1177702"/>
                    <a:gd name="T20" fmla="*/ 86802 w 1656400"/>
                    <a:gd name="T21" fmla="*/ 125061 h 1177702"/>
                    <a:gd name="T22" fmla="*/ 22823 w 1656400"/>
                    <a:gd name="T23" fmla="*/ 123341 h 1177702"/>
                    <a:gd name="T24" fmla="*/ 23572 w 1656400"/>
                    <a:gd name="T25" fmla="*/ 120392 h 1177702"/>
                    <a:gd name="T26" fmla="*/ 147788 w 1656400"/>
                    <a:gd name="T27" fmla="*/ 126044 h 1177702"/>
                    <a:gd name="T28" fmla="*/ 65993 w 1656400"/>
                    <a:gd name="T29" fmla="*/ 115722 h 1177702"/>
                    <a:gd name="T30" fmla="*/ 67177 w 1656400"/>
                    <a:gd name="T31" fmla="*/ 117773 h 1177702"/>
                    <a:gd name="T32" fmla="*/ 86802 w 1656400"/>
                    <a:gd name="T33" fmla="*/ 108595 h 1177702"/>
                    <a:gd name="T34" fmla="*/ 87737 w 1656400"/>
                    <a:gd name="T35" fmla="*/ 101468 h 1177702"/>
                    <a:gd name="T36" fmla="*/ 150968 w 1656400"/>
                    <a:gd name="T37" fmla="*/ 100976 h 1177702"/>
                    <a:gd name="T38" fmla="*/ 98918 w 1656400"/>
                    <a:gd name="T39" fmla="*/ 88688 h 1177702"/>
                    <a:gd name="T40" fmla="*/ 100102 w 1656400"/>
                    <a:gd name="T41" fmla="*/ 91252 h 1177702"/>
                    <a:gd name="T42" fmla="*/ 109438 w 1656400"/>
                    <a:gd name="T43" fmla="*/ 75132 h 1177702"/>
                    <a:gd name="T44" fmla="*/ 110791 w 1656400"/>
                    <a:gd name="T45" fmla="*/ 83281 h 1177702"/>
                    <a:gd name="T46" fmla="*/ 116995 w 1656400"/>
                    <a:gd name="T47" fmla="*/ 76805 h 1177702"/>
                    <a:gd name="T48" fmla="*/ 153587 w 1656400"/>
                    <a:gd name="T49" fmla="*/ 65831 h 1177702"/>
                    <a:gd name="T50" fmla="*/ 155832 w 1656400"/>
                    <a:gd name="T51" fmla="*/ 66323 h 1177702"/>
                    <a:gd name="T52" fmla="*/ 127005 w 1656400"/>
                    <a:gd name="T53" fmla="*/ 69623 h 1177702"/>
                    <a:gd name="T54" fmla="*/ 133603 w 1656400"/>
                    <a:gd name="T55" fmla="*/ 65094 h 1177702"/>
                    <a:gd name="T56" fmla="*/ 98775 w 1656400"/>
                    <a:gd name="T57" fmla="*/ 67552 h 1177702"/>
                    <a:gd name="T58" fmla="*/ 151758 w 1656400"/>
                    <a:gd name="T59" fmla="*/ 55263 h 1177702"/>
                    <a:gd name="T60" fmla="*/ 152540 w 1656400"/>
                    <a:gd name="T61" fmla="*/ 57804 h 1177702"/>
                    <a:gd name="T62" fmla="*/ 75765 w 1656400"/>
                    <a:gd name="T63" fmla="*/ 49856 h 1177702"/>
                    <a:gd name="T64" fmla="*/ 76513 w 1656400"/>
                    <a:gd name="T65" fmla="*/ 47644 h 1177702"/>
                    <a:gd name="T66" fmla="*/ 163834 w 1656400"/>
                    <a:gd name="T67" fmla="*/ 52806 h 1177702"/>
                    <a:gd name="T68" fmla="*/ 167431 w 1656400"/>
                    <a:gd name="T69" fmla="*/ 39288 h 1177702"/>
                    <a:gd name="T70" fmla="*/ 173230 w 1656400"/>
                    <a:gd name="T71" fmla="*/ 45187 h 1177702"/>
                    <a:gd name="T72" fmla="*/ 150407 w 1656400"/>
                    <a:gd name="T73" fmla="*/ 26508 h 1177702"/>
                    <a:gd name="T74" fmla="*/ 151716 w 1656400"/>
                    <a:gd name="T75" fmla="*/ 23559 h 1177702"/>
                    <a:gd name="T76" fmla="*/ 140679 w 1656400"/>
                    <a:gd name="T77" fmla="*/ 64603 h 1177702"/>
                    <a:gd name="T78" fmla="*/ 136751 w 1656400"/>
                    <a:gd name="T79" fmla="*/ 8322 h 1177702"/>
                    <a:gd name="T80" fmla="*/ 142550 w 1656400"/>
                    <a:gd name="T81" fmla="*/ 14220 h 1177702"/>
                    <a:gd name="T82" fmla="*/ 183899 w 1656400"/>
                    <a:gd name="T83" fmla="*/ 42232 h 1177702"/>
                    <a:gd name="T84" fmla="*/ 182563 w 1656400"/>
                    <a:gd name="T85" fmla="*/ 45749 h 1177702"/>
                    <a:gd name="T86" fmla="*/ 171431 w 1656400"/>
                    <a:gd name="T87" fmla="*/ 142466 h 1177702"/>
                    <a:gd name="T88" fmla="*/ 168759 w 1656400"/>
                    <a:gd name="T89" fmla="*/ 144811 h 1177702"/>
                    <a:gd name="T90" fmla="*/ 121115 w 1656400"/>
                    <a:gd name="T91" fmla="*/ 79747 h 1177702"/>
                    <a:gd name="T92" fmla="*/ 80149 w 1656400"/>
                    <a:gd name="T93" fmla="*/ 176244 h 1177702"/>
                    <a:gd name="T94" fmla="*/ 77923 w 1656400"/>
                    <a:gd name="T95" fmla="*/ 174706 h 1177702"/>
                    <a:gd name="T96" fmla="*/ 49871 w 1656400"/>
                    <a:gd name="T97" fmla="*/ 179981 h 1177702"/>
                    <a:gd name="T98" fmla="*/ 55660 w 1656400"/>
                    <a:gd name="T99" fmla="*/ 126640 h 1177702"/>
                    <a:gd name="T100" fmla="*/ 5343 w 1656400"/>
                    <a:gd name="T101" fmla="*/ 179395 h 1177702"/>
                    <a:gd name="T102" fmla="*/ 0 w 1656400"/>
                    <a:gd name="T103" fmla="*/ 181153 h 1177702"/>
                    <a:gd name="T104" fmla="*/ 28609 w 1656400"/>
                    <a:gd name="T105" fmla="*/ 157926 h 1177702"/>
                    <a:gd name="T106" fmla="*/ 46309 w 1656400"/>
                    <a:gd name="T107" fmla="*/ 73299 h 1177702"/>
                    <a:gd name="T108" fmla="*/ 76309 w 1656400"/>
                    <a:gd name="T109" fmla="*/ 107003 h 1177702"/>
                    <a:gd name="T110" fmla="*/ 83211 w 1656400"/>
                    <a:gd name="T111" fmla="*/ 104219 h 1177702"/>
                    <a:gd name="T112" fmla="*/ 83712 w 1656400"/>
                    <a:gd name="T113" fmla="*/ 101434 h 1177702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0" t="0" r="r" b="b"/>
                  <a:pathLst>
                    <a:path w="1656400" h="1177702">
                      <a:moveTo>
                        <a:pt x="158552" y="1038001"/>
                      </a:moveTo>
                      <a:cubicBezTo>
                        <a:pt x="139700" y="1053241"/>
                        <a:pt x="124619" y="1064671"/>
                        <a:pt x="109538" y="1076101"/>
                      </a:cubicBezTo>
                      <a:lnTo>
                        <a:pt x="124619" y="1095151"/>
                      </a:lnTo>
                      <a:cubicBezTo>
                        <a:pt x="139700" y="1079911"/>
                        <a:pt x="154782" y="1068481"/>
                        <a:pt x="169863" y="1053241"/>
                      </a:cubicBezTo>
                      <a:lnTo>
                        <a:pt x="158552" y="1038001"/>
                      </a:lnTo>
                      <a:close/>
                      <a:moveTo>
                        <a:pt x="687388" y="966563"/>
                      </a:moveTo>
                      <a:lnTo>
                        <a:pt x="681038" y="1026888"/>
                      </a:lnTo>
                      <a:lnTo>
                        <a:pt x="698501" y="1030063"/>
                      </a:lnTo>
                      <a:lnTo>
                        <a:pt x="711201" y="966563"/>
                      </a:lnTo>
                      <a:lnTo>
                        <a:pt x="687388" y="966563"/>
                      </a:lnTo>
                      <a:close/>
                      <a:moveTo>
                        <a:pt x="287898" y="936401"/>
                      </a:moveTo>
                      <a:cubicBezTo>
                        <a:pt x="272583" y="951369"/>
                        <a:pt x="257269" y="962595"/>
                        <a:pt x="240039" y="975692"/>
                      </a:cubicBezTo>
                      <a:lnTo>
                        <a:pt x="253440" y="988789"/>
                      </a:lnTo>
                      <a:cubicBezTo>
                        <a:pt x="268755" y="977563"/>
                        <a:pt x="284070" y="966337"/>
                        <a:pt x="301299" y="949498"/>
                      </a:cubicBezTo>
                      <a:lnTo>
                        <a:pt x="287898" y="936401"/>
                      </a:lnTo>
                      <a:close/>
                      <a:moveTo>
                        <a:pt x="1216026" y="912588"/>
                      </a:moveTo>
                      <a:lnTo>
                        <a:pt x="1204913" y="974501"/>
                      </a:lnTo>
                      <a:lnTo>
                        <a:pt x="1223963" y="977676"/>
                      </a:lnTo>
                      <a:lnTo>
                        <a:pt x="1235076" y="917351"/>
                      </a:lnTo>
                      <a:lnTo>
                        <a:pt x="1216026" y="912588"/>
                      </a:lnTo>
                      <a:close/>
                      <a:moveTo>
                        <a:pt x="356177" y="830038"/>
                      </a:moveTo>
                      <a:cubicBezTo>
                        <a:pt x="356177" y="830038"/>
                        <a:pt x="356177" y="830038"/>
                        <a:pt x="352425" y="852660"/>
                      </a:cubicBezTo>
                      <a:cubicBezTo>
                        <a:pt x="352425" y="852660"/>
                        <a:pt x="352425" y="852660"/>
                        <a:pt x="386196" y="863971"/>
                      </a:cubicBezTo>
                      <a:cubicBezTo>
                        <a:pt x="382443" y="867741"/>
                        <a:pt x="378691" y="871512"/>
                        <a:pt x="373063" y="877167"/>
                      </a:cubicBezTo>
                      <a:lnTo>
                        <a:pt x="386196" y="890363"/>
                      </a:lnTo>
                      <a:cubicBezTo>
                        <a:pt x="401205" y="879052"/>
                        <a:pt x="416214" y="867741"/>
                        <a:pt x="433568" y="854074"/>
                      </a:cubicBezTo>
                      <a:lnTo>
                        <a:pt x="423718" y="837579"/>
                      </a:lnTo>
                      <a:cubicBezTo>
                        <a:pt x="416214" y="841349"/>
                        <a:pt x="412461" y="845119"/>
                        <a:pt x="408709" y="848890"/>
                      </a:cubicBezTo>
                      <a:cubicBezTo>
                        <a:pt x="408709" y="848890"/>
                        <a:pt x="408709" y="848890"/>
                        <a:pt x="356177" y="830038"/>
                      </a:cubicBezTo>
                      <a:close/>
                      <a:moveTo>
                        <a:pt x="717551" y="803051"/>
                      </a:moveTo>
                      <a:lnTo>
                        <a:pt x="706438" y="863377"/>
                      </a:lnTo>
                      <a:lnTo>
                        <a:pt x="725488" y="868139"/>
                      </a:lnTo>
                      <a:lnTo>
                        <a:pt x="736601" y="807814"/>
                      </a:lnTo>
                      <a:lnTo>
                        <a:pt x="717551" y="803051"/>
                      </a:lnTo>
                      <a:close/>
                      <a:moveTo>
                        <a:pt x="200025" y="777651"/>
                      </a:moveTo>
                      <a:lnTo>
                        <a:pt x="193675" y="796701"/>
                      </a:lnTo>
                      <a:lnTo>
                        <a:pt x="254000" y="818926"/>
                      </a:lnTo>
                      <a:lnTo>
                        <a:pt x="260350" y="799876"/>
                      </a:lnTo>
                      <a:lnTo>
                        <a:pt x="200025" y="777651"/>
                      </a:lnTo>
                      <a:close/>
                      <a:moveTo>
                        <a:pt x="1243013" y="750663"/>
                      </a:moveTo>
                      <a:lnTo>
                        <a:pt x="1231900" y="810988"/>
                      </a:lnTo>
                      <a:lnTo>
                        <a:pt x="1254125" y="814163"/>
                      </a:lnTo>
                      <a:lnTo>
                        <a:pt x="1265238" y="753838"/>
                      </a:lnTo>
                      <a:lnTo>
                        <a:pt x="1243013" y="750663"/>
                      </a:lnTo>
                      <a:close/>
                      <a:moveTo>
                        <a:pt x="560015" y="747488"/>
                      </a:moveTo>
                      <a:cubicBezTo>
                        <a:pt x="540871" y="758845"/>
                        <a:pt x="525557" y="770202"/>
                        <a:pt x="507849" y="783451"/>
                      </a:cubicBezTo>
                      <a:lnTo>
                        <a:pt x="517899" y="796701"/>
                      </a:lnTo>
                      <a:cubicBezTo>
                        <a:pt x="537043" y="785344"/>
                        <a:pt x="552358" y="773987"/>
                        <a:pt x="570065" y="760738"/>
                      </a:cubicBezTo>
                      <a:lnTo>
                        <a:pt x="560015" y="747488"/>
                      </a:lnTo>
                      <a:close/>
                      <a:moveTo>
                        <a:pt x="744538" y="655413"/>
                      </a:moveTo>
                      <a:lnTo>
                        <a:pt x="736600" y="701451"/>
                      </a:lnTo>
                      <a:lnTo>
                        <a:pt x="755650" y="704626"/>
                      </a:lnTo>
                      <a:lnTo>
                        <a:pt x="763588" y="660175"/>
                      </a:lnTo>
                      <a:lnTo>
                        <a:pt x="744538" y="655413"/>
                      </a:lnTo>
                      <a:close/>
                      <a:moveTo>
                        <a:pt x="1273176" y="587151"/>
                      </a:moveTo>
                      <a:lnTo>
                        <a:pt x="1262063" y="647476"/>
                      </a:lnTo>
                      <a:lnTo>
                        <a:pt x="1281113" y="652239"/>
                      </a:lnTo>
                      <a:lnTo>
                        <a:pt x="1292226" y="591913"/>
                      </a:lnTo>
                      <a:lnTo>
                        <a:pt x="1273176" y="587151"/>
                      </a:lnTo>
                      <a:close/>
                      <a:moveTo>
                        <a:pt x="839415" y="572863"/>
                      </a:moveTo>
                      <a:cubicBezTo>
                        <a:pt x="820271" y="580434"/>
                        <a:pt x="804957" y="591791"/>
                        <a:pt x="785813" y="603148"/>
                      </a:cubicBezTo>
                      <a:lnTo>
                        <a:pt x="797299" y="622076"/>
                      </a:lnTo>
                      <a:cubicBezTo>
                        <a:pt x="812614" y="610719"/>
                        <a:pt x="831758" y="599362"/>
                        <a:pt x="849465" y="589425"/>
                      </a:cubicBezTo>
                      <a:lnTo>
                        <a:pt x="839415" y="572863"/>
                      </a:lnTo>
                      <a:close/>
                      <a:moveTo>
                        <a:pt x="936346" y="466501"/>
                      </a:moveTo>
                      <a:lnTo>
                        <a:pt x="928688" y="485300"/>
                      </a:lnTo>
                      <a:cubicBezTo>
                        <a:pt x="928688" y="485300"/>
                        <a:pt x="928688" y="485300"/>
                        <a:pt x="963146" y="504100"/>
                      </a:cubicBezTo>
                      <a:cubicBezTo>
                        <a:pt x="951660" y="511620"/>
                        <a:pt x="940174" y="515380"/>
                        <a:pt x="930124" y="524779"/>
                      </a:cubicBezTo>
                      <a:lnTo>
                        <a:pt x="940174" y="537939"/>
                      </a:lnTo>
                      <a:cubicBezTo>
                        <a:pt x="959318" y="530419"/>
                        <a:pt x="974633" y="519139"/>
                        <a:pt x="993298" y="510210"/>
                      </a:cubicBezTo>
                      <a:lnTo>
                        <a:pt x="989947" y="500340"/>
                      </a:lnTo>
                      <a:lnTo>
                        <a:pt x="992819" y="496110"/>
                      </a:lnTo>
                      <a:lnTo>
                        <a:pt x="986119" y="492820"/>
                      </a:lnTo>
                      <a:cubicBezTo>
                        <a:pt x="986119" y="492820"/>
                        <a:pt x="986119" y="492820"/>
                        <a:pt x="936346" y="466501"/>
                      </a:cubicBezTo>
                      <a:close/>
                      <a:moveTo>
                        <a:pt x="1303338" y="425226"/>
                      </a:moveTo>
                      <a:lnTo>
                        <a:pt x="1292225" y="485551"/>
                      </a:lnTo>
                      <a:lnTo>
                        <a:pt x="1311275" y="488726"/>
                      </a:lnTo>
                      <a:lnTo>
                        <a:pt x="1322388" y="428401"/>
                      </a:lnTo>
                      <a:lnTo>
                        <a:pt x="1303338" y="425226"/>
                      </a:lnTo>
                      <a:close/>
                      <a:moveTo>
                        <a:pt x="1133756" y="420463"/>
                      </a:moveTo>
                      <a:cubicBezTo>
                        <a:pt x="1114612" y="428136"/>
                        <a:pt x="1095469" y="439645"/>
                        <a:pt x="1077761" y="449716"/>
                      </a:cubicBezTo>
                      <a:lnTo>
                        <a:pt x="1087811" y="466501"/>
                      </a:lnTo>
                      <a:cubicBezTo>
                        <a:pt x="1103126" y="458828"/>
                        <a:pt x="1122270" y="447318"/>
                        <a:pt x="1140456" y="437248"/>
                      </a:cubicBezTo>
                      <a:lnTo>
                        <a:pt x="1133756" y="420463"/>
                      </a:lnTo>
                      <a:close/>
                      <a:moveTo>
                        <a:pt x="793751" y="387126"/>
                      </a:moveTo>
                      <a:lnTo>
                        <a:pt x="785813" y="406176"/>
                      </a:lnTo>
                      <a:lnTo>
                        <a:pt x="838201" y="436339"/>
                      </a:lnTo>
                      <a:lnTo>
                        <a:pt x="850901" y="417289"/>
                      </a:lnTo>
                      <a:lnTo>
                        <a:pt x="793751" y="387126"/>
                      </a:lnTo>
                      <a:close/>
                      <a:moveTo>
                        <a:pt x="1287816" y="356963"/>
                      </a:moveTo>
                      <a:cubicBezTo>
                        <a:pt x="1265062" y="364467"/>
                        <a:pt x="1246100" y="371972"/>
                        <a:pt x="1228086" y="381822"/>
                      </a:cubicBezTo>
                      <a:lnTo>
                        <a:pt x="1234723" y="398238"/>
                      </a:lnTo>
                      <a:cubicBezTo>
                        <a:pt x="1253685" y="390733"/>
                        <a:pt x="1272647" y="383229"/>
                        <a:pt x="1294453" y="373379"/>
                      </a:cubicBezTo>
                      <a:lnTo>
                        <a:pt x="1287816" y="356963"/>
                      </a:lnTo>
                      <a:close/>
                      <a:moveTo>
                        <a:pt x="649288" y="307751"/>
                      </a:moveTo>
                      <a:lnTo>
                        <a:pt x="642938" y="322038"/>
                      </a:lnTo>
                      <a:lnTo>
                        <a:pt x="695326" y="352201"/>
                      </a:lnTo>
                      <a:lnTo>
                        <a:pt x="703263" y="337913"/>
                      </a:lnTo>
                      <a:lnTo>
                        <a:pt x="649288" y="307751"/>
                      </a:lnTo>
                      <a:close/>
                      <a:moveTo>
                        <a:pt x="1443391" y="302988"/>
                      </a:moveTo>
                      <a:cubicBezTo>
                        <a:pt x="1424429" y="310608"/>
                        <a:pt x="1405467" y="314418"/>
                        <a:pt x="1383661" y="324419"/>
                      </a:cubicBezTo>
                      <a:lnTo>
                        <a:pt x="1390298" y="341088"/>
                      </a:lnTo>
                      <a:cubicBezTo>
                        <a:pt x="1409260" y="333468"/>
                        <a:pt x="1428222" y="329658"/>
                        <a:pt x="1450028" y="319657"/>
                      </a:cubicBezTo>
                      <a:lnTo>
                        <a:pt x="1443391" y="302988"/>
                      </a:lnTo>
                      <a:close/>
                      <a:moveTo>
                        <a:pt x="1420813" y="253776"/>
                      </a:moveTo>
                      <a:lnTo>
                        <a:pt x="1409700" y="269651"/>
                      </a:lnTo>
                      <a:lnTo>
                        <a:pt x="1457325" y="307751"/>
                      </a:lnTo>
                      <a:lnTo>
                        <a:pt x="1470025" y="291876"/>
                      </a:lnTo>
                      <a:lnTo>
                        <a:pt x="1420813" y="253776"/>
                      </a:lnTo>
                      <a:close/>
                      <a:moveTo>
                        <a:pt x="1287463" y="152176"/>
                      </a:moveTo>
                      <a:lnTo>
                        <a:pt x="1276350" y="171226"/>
                      </a:lnTo>
                      <a:lnTo>
                        <a:pt x="1325563" y="209326"/>
                      </a:lnTo>
                      <a:lnTo>
                        <a:pt x="1336675" y="190276"/>
                      </a:lnTo>
                      <a:lnTo>
                        <a:pt x="1287463" y="152176"/>
                      </a:lnTo>
                      <a:close/>
                      <a:moveTo>
                        <a:pt x="793751" y="102963"/>
                      </a:moveTo>
                      <a:lnTo>
                        <a:pt x="782638" y="117250"/>
                      </a:lnTo>
                      <a:lnTo>
                        <a:pt x="1193801" y="417288"/>
                      </a:lnTo>
                      <a:lnTo>
                        <a:pt x="1209676" y="398238"/>
                      </a:lnTo>
                      <a:lnTo>
                        <a:pt x="793751" y="102963"/>
                      </a:lnTo>
                      <a:close/>
                      <a:moveTo>
                        <a:pt x="1160463" y="53751"/>
                      </a:moveTo>
                      <a:lnTo>
                        <a:pt x="1147763" y="68039"/>
                      </a:lnTo>
                      <a:lnTo>
                        <a:pt x="1196976" y="106139"/>
                      </a:lnTo>
                      <a:lnTo>
                        <a:pt x="1209676" y="91851"/>
                      </a:lnTo>
                      <a:lnTo>
                        <a:pt x="1160463" y="53751"/>
                      </a:lnTo>
                      <a:close/>
                      <a:moveTo>
                        <a:pt x="1108370" y="51"/>
                      </a:moveTo>
                      <a:cubicBezTo>
                        <a:pt x="1260695" y="2313"/>
                        <a:pt x="1414614" y="81114"/>
                        <a:pt x="1560562" y="272792"/>
                      </a:cubicBezTo>
                      <a:cubicBezTo>
                        <a:pt x="1553005" y="272792"/>
                        <a:pt x="1549226" y="272792"/>
                        <a:pt x="1541669" y="276579"/>
                      </a:cubicBezTo>
                      <a:cubicBezTo>
                        <a:pt x="1541669" y="276579"/>
                        <a:pt x="1541669" y="276579"/>
                        <a:pt x="1542614" y="278945"/>
                      </a:cubicBezTo>
                      <a:lnTo>
                        <a:pt x="1549226" y="295510"/>
                      </a:lnTo>
                      <a:cubicBezTo>
                        <a:pt x="1556783" y="291724"/>
                        <a:pt x="1564341" y="291724"/>
                        <a:pt x="1575676" y="287937"/>
                      </a:cubicBezTo>
                      <a:cubicBezTo>
                        <a:pt x="1583234" y="303082"/>
                        <a:pt x="1594569" y="318227"/>
                        <a:pt x="1602127" y="329586"/>
                      </a:cubicBezTo>
                      <a:cubicBezTo>
                        <a:pt x="1719263" y="609767"/>
                        <a:pt x="1636134" y="795293"/>
                        <a:pt x="1454761" y="920238"/>
                      </a:cubicBezTo>
                      <a:cubicBezTo>
                        <a:pt x="1454761" y="920238"/>
                        <a:pt x="1454761" y="920238"/>
                        <a:pt x="1568119" y="340945"/>
                      </a:cubicBezTo>
                      <a:cubicBezTo>
                        <a:pt x="1568119" y="340945"/>
                        <a:pt x="1568119" y="340945"/>
                        <a:pt x="1545448" y="337158"/>
                      </a:cubicBezTo>
                      <a:lnTo>
                        <a:pt x="1432090" y="935383"/>
                      </a:lnTo>
                      <a:cubicBezTo>
                        <a:pt x="1299839" y="1014894"/>
                        <a:pt x="1122244" y="1067901"/>
                        <a:pt x="937093" y="1101978"/>
                      </a:cubicBezTo>
                      <a:cubicBezTo>
                        <a:pt x="937093" y="1101978"/>
                        <a:pt x="937093" y="1101978"/>
                        <a:pt x="1050451" y="518898"/>
                      </a:cubicBezTo>
                      <a:cubicBezTo>
                        <a:pt x="1050451" y="518898"/>
                        <a:pt x="1050451" y="518898"/>
                        <a:pt x="1027779" y="515111"/>
                      </a:cubicBezTo>
                      <a:cubicBezTo>
                        <a:pt x="1027779" y="515111"/>
                        <a:pt x="1027779" y="515111"/>
                        <a:pt x="914421" y="1109550"/>
                      </a:cubicBezTo>
                      <a:cubicBezTo>
                        <a:pt x="835071" y="1120909"/>
                        <a:pt x="759499" y="1132267"/>
                        <a:pt x="680148" y="1139840"/>
                      </a:cubicBezTo>
                      <a:cubicBezTo>
                        <a:pt x="680148" y="1139840"/>
                        <a:pt x="680148" y="1139840"/>
                        <a:pt x="680148" y="1138420"/>
                      </a:cubicBezTo>
                      <a:lnTo>
                        <a:pt x="680148" y="1128481"/>
                      </a:lnTo>
                      <a:cubicBezTo>
                        <a:pt x="680148" y="1128481"/>
                        <a:pt x="680148" y="1128481"/>
                        <a:pt x="677786" y="1128481"/>
                      </a:cubicBezTo>
                      <a:lnTo>
                        <a:pt x="661255" y="1128481"/>
                      </a:lnTo>
                      <a:cubicBezTo>
                        <a:pt x="661255" y="1128481"/>
                        <a:pt x="661255" y="1128481"/>
                        <a:pt x="660783" y="1130374"/>
                      </a:cubicBezTo>
                      <a:lnTo>
                        <a:pt x="657477" y="1143626"/>
                      </a:lnTo>
                      <a:cubicBezTo>
                        <a:pt x="578126" y="1151199"/>
                        <a:pt x="498775" y="1158771"/>
                        <a:pt x="423203" y="1162557"/>
                      </a:cubicBezTo>
                      <a:cubicBezTo>
                        <a:pt x="423203" y="1162557"/>
                        <a:pt x="423203" y="1162557"/>
                        <a:pt x="491218" y="821796"/>
                      </a:cubicBezTo>
                      <a:cubicBezTo>
                        <a:pt x="491218" y="821796"/>
                        <a:pt x="491218" y="821796"/>
                        <a:pt x="488856" y="821323"/>
                      </a:cubicBezTo>
                      <a:lnTo>
                        <a:pt x="472325" y="818010"/>
                      </a:lnTo>
                      <a:cubicBezTo>
                        <a:pt x="472325" y="818010"/>
                        <a:pt x="472325" y="818010"/>
                        <a:pt x="400532" y="1162557"/>
                      </a:cubicBezTo>
                      <a:cubicBezTo>
                        <a:pt x="253166" y="1173916"/>
                        <a:pt x="117137" y="1173916"/>
                        <a:pt x="22672" y="1177702"/>
                      </a:cubicBezTo>
                      <a:lnTo>
                        <a:pt x="45343" y="1158771"/>
                      </a:lnTo>
                      <a:cubicBezTo>
                        <a:pt x="45343" y="1158771"/>
                        <a:pt x="45343" y="1158771"/>
                        <a:pt x="43454" y="1156878"/>
                      </a:cubicBezTo>
                      <a:lnTo>
                        <a:pt x="30229" y="1143626"/>
                      </a:lnTo>
                      <a:cubicBezTo>
                        <a:pt x="18893" y="1154985"/>
                        <a:pt x="7557" y="1162557"/>
                        <a:pt x="0" y="1170130"/>
                      </a:cubicBezTo>
                      <a:cubicBezTo>
                        <a:pt x="22672" y="1109550"/>
                        <a:pt x="52900" y="1037612"/>
                        <a:pt x="90686" y="958101"/>
                      </a:cubicBezTo>
                      <a:cubicBezTo>
                        <a:pt x="90686" y="958101"/>
                        <a:pt x="90686" y="958101"/>
                        <a:pt x="241830" y="1022467"/>
                      </a:cubicBezTo>
                      <a:cubicBezTo>
                        <a:pt x="241830" y="1022467"/>
                        <a:pt x="241830" y="1022467"/>
                        <a:pt x="242775" y="1020100"/>
                      </a:cubicBezTo>
                      <a:lnTo>
                        <a:pt x="249388" y="1003536"/>
                      </a:lnTo>
                      <a:cubicBezTo>
                        <a:pt x="249388" y="1003536"/>
                        <a:pt x="249388" y="1003536"/>
                        <a:pt x="98244" y="939170"/>
                      </a:cubicBezTo>
                      <a:cubicBezTo>
                        <a:pt x="170037" y="795293"/>
                        <a:pt x="272059" y="628698"/>
                        <a:pt x="392974" y="473463"/>
                      </a:cubicBezTo>
                      <a:cubicBezTo>
                        <a:pt x="392974" y="473463"/>
                        <a:pt x="392974" y="473463"/>
                        <a:pt x="683927" y="662775"/>
                      </a:cubicBezTo>
                      <a:cubicBezTo>
                        <a:pt x="668812" y="674133"/>
                        <a:pt x="657477" y="681706"/>
                        <a:pt x="646141" y="689278"/>
                      </a:cubicBezTo>
                      <a:cubicBezTo>
                        <a:pt x="646141" y="689278"/>
                        <a:pt x="646141" y="689278"/>
                        <a:pt x="647558" y="691171"/>
                      </a:cubicBezTo>
                      <a:lnTo>
                        <a:pt x="657477" y="704423"/>
                      </a:lnTo>
                      <a:cubicBezTo>
                        <a:pt x="672591" y="693064"/>
                        <a:pt x="691484" y="685492"/>
                        <a:pt x="706598" y="674133"/>
                      </a:cubicBezTo>
                      <a:cubicBezTo>
                        <a:pt x="706598" y="674133"/>
                        <a:pt x="706598" y="674133"/>
                        <a:pt x="706126" y="673187"/>
                      </a:cubicBezTo>
                      <a:lnTo>
                        <a:pt x="702820" y="666561"/>
                      </a:lnTo>
                      <a:cubicBezTo>
                        <a:pt x="702820" y="666561"/>
                        <a:pt x="702820" y="666561"/>
                        <a:pt x="703764" y="665141"/>
                      </a:cubicBezTo>
                      <a:lnTo>
                        <a:pt x="710377" y="655202"/>
                      </a:lnTo>
                      <a:cubicBezTo>
                        <a:pt x="710377" y="655202"/>
                        <a:pt x="710377" y="655202"/>
                        <a:pt x="404310" y="458318"/>
                      </a:cubicBezTo>
                      <a:cubicBezTo>
                        <a:pt x="605049" y="205114"/>
                        <a:pt x="854495" y="-3721"/>
                        <a:pt x="1108370" y="5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" name="Полилиния 5"/>
                <p:cNvSpPr>
                  <a:spLocks/>
                </p:cNvSpPr>
                <p:nvPr/>
              </p:nvSpPr>
              <p:spPr bwMode="auto">
                <a:xfrm rot="2029097" flipH="1" flipV="1">
                  <a:off x="7720755" y="4700421"/>
                  <a:ext cx="710381" cy="5045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6400" h="1177702">
                      <a:moveTo>
                        <a:pt x="158552" y="1038001"/>
                      </a:moveTo>
                      <a:cubicBezTo>
                        <a:pt x="139700" y="1053241"/>
                        <a:pt x="124619" y="1064671"/>
                        <a:pt x="109538" y="1076101"/>
                      </a:cubicBezTo>
                      <a:lnTo>
                        <a:pt x="124619" y="1095151"/>
                      </a:lnTo>
                      <a:cubicBezTo>
                        <a:pt x="139700" y="1079911"/>
                        <a:pt x="154782" y="1068481"/>
                        <a:pt x="169863" y="1053241"/>
                      </a:cubicBezTo>
                      <a:close/>
                      <a:moveTo>
                        <a:pt x="687388" y="966563"/>
                      </a:moveTo>
                      <a:lnTo>
                        <a:pt x="681038" y="1026888"/>
                      </a:lnTo>
                      <a:lnTo>
                        <a:pt x="698501" y="1030063"/>
                      </a:lnTo>
                      <a:lnTo>
                        <a:pt x="711201" y="966563"/>
                      </a:lnTo>
                      <a:close/>
                      <a:moveTo>
                        <a:pt x="287898" y="936401"/>
                      </a:moveTo>
                      <a:cubicBezTo>
                        <a:pt x="272583" y="951369"/>
                        <a:pt x="257269" y="962595"/>
                        <a:pt x="240039" y="975692"/>
                      </a:cubicBezTo>
                      <a:lnTo>
                        <a:pt x="253440" y="988789"/>
                      </a:lnTo>
                      <a:cubicBezTo>
                        <a:pt x="268755" y="977563"/>
                        <a:pt x="284070" y="966337"/>
                        <a:pt x="301299" y="949498"/>
                      </a:cubicBezTo>
                      <a:close/>
                      <a:moveTo>
                        <a:pt x="1216026" y="912588"/>
                      </a:moveTo>
                      <a:lnTo>
                        <a:pt x="1204913" y="974501"/>
                      </a:lnTo>
                      <a:lnTo>
                        <a:pt x="1223963" y="977676"/>
                      </a:lnTo>
                      <a:lnTo>
                        <a:pt x="1235076" y="917351"/>
                      </a:lnTo>
                      <a:close/>
                      <a:moveTo>
                        <a:pt x="356177" y="830038"/>
                      </a:moveTo>
                      <a:cubicBezTo>
                        <a:pt x="356177" y="830038"/>
                        <a:pt x="356177" y="830038"/>
                        <a:pt x="352425" y="852660"/>
                      </a:cubicBezTo>
                      <a:cubicBezTo>
                        <a:pt x="352425" y="852660"/>
                        <a:pt x="352425" y="852660"/>
                        <a:pt x="386196" y="863971"/>
                      </a:cubicBezTo>
                      <a:cubicBezTo>
                        <a:pt x="382443" y="867741"/>
                        <a:pt x="378691" y="871512"/>
                        <a:pt x="373063" y="877167"/>
                      </a:cubicBezTo>
                      <a:lnTo>
                        <a:pt x="386196" y="890363"/>
                      </a:lnTo>
                      <a:cubicBezTo>
                        <a:pt x="401205" y="879052"/>
                        <a:pt x="416214" y="867741"/>
                        <a:pt x="433568" y="854074"/>
                      </a:cubicBezTo>
                      <a:lnTo>
                        <a:pt x="423718" y="837579"/>
                      </a:lnTo>
                      <a:cubicBezTo>
                        <a:pt x="416214" y="841349"/>
                        <a:pt x="412461" y="845119"/>
                        <a:pt x="408709" y="848890"/>
                      </a:cubicBezTo>
                      <a:cubicBezTo>
                        <a:pt x="408709" y="848890"/>
                        <a:pt x="408709" y="848890"/>
                        <a:pt x="356177" y="830038"/>
                      </a:cubicBezTo>
                      <a:close/>
                      <a:moveTo>
                        <a:pt x="717551" y="803051"/>
                      </a:moveTo>
                      <a:lnTo>
                        <a:pt x="706438" y="863377"/>
                      </a:lnTo>
                      <a:lnTo>
                        <a:pt x="725488" y="868139"/>
                      </a:lnTo>
                      <a:lnTo>
                        <a:pt x="736601" y="807814"/>
                      </a:lnTo>
                      <a:close/>
                      <a:moveTo>
                        <a:pt x="200025" y="777651"/>
                      </a:moveTo>
                      <a:lnTo>
                        <a:pt x="193675" y="796701"/>
                      </a:lnTo>
                      <a:lnTo>
                        <a:pt x="254000" y="818926"/>
                      </a:lnTo>
                      <a:lnTo>
                        <a:pt x="260350" y="799876"/>
                      </a:lnTo>
                      <a:close/>
                      <a:moveTo>
                        <a:pt x="1243013" y="750663"/>
                      </a:moveTo>
                      <a:lnTo>
                        <a:pt x="1231900" y="810988"/>
                      </a:lnTo>
                      <a:lnTo>
                        <a:pt x="1254125" y="814163"/>
                      </a:lnTo>
                      <a:lnTo>
                        <a:pt x="1265238" y="753838"/>
                      </a:lnTo>
                      <a:close/>
                      <a:moveTo>
                        <a:pt x="560015" y="747488"/>
                      </a:moveTo>
                      <a:cubicBezTo>
                        <a:pt x="540871" y="758845"/>
                        <a:pt x="525557" y="770202"/>
                        <a:pt x="507849" y="783451"/>
                      </a:cubicBezTo>
                      <a:lnTo>
                        <a:pt x="517899" y="796701"/>
                      </a:lnTo>
                      <a:cubicBezTo>
                        <a:pt x="537043" y="785344"/>
                        <a:pt x="552358" y="773987"/>
                        <a:pt x="570065" y="760738"/>
                      </a:cubicBezTo>
                      <a:close/>
                      <a:moveTo>
                        <a:pt x="744538" y="655413"/>
                      </a:moveTo>
                      <a:lnTo>
                        <a:pt x="736600" y="701451"/>
                      </a:lnTo>
                      <a:lnTo>
                        <a:pt x="755650" y="704626"/>
                      </a:lnTo>
                      <a:lnTo>
                        <a:pt x="763588" y="660175"/>
                      </a:lnTo>
                      <a:close/>
                      <a:moveTo>
                        <a:pt x="1273176" y="587151"/>
                      </a:moveTo>
                      <a:lnTo>
                        <a:pt x="1262063" y="647476"/>
                      </a:lnTo>
                      <a:lnTo>
                        <a:pt x="1281113" y="652239"/>
                      </a:lnTo>
                      <a:lnTo>
                        <a:pt x="1292226" y="591913"/>
                      </a:lnTo>
                      <a:close/>
                      <a:moveTo>
                        <a:pt x="839415" y="572863"/>
                      </a:moveTo>
                      <a:cubicBezTo>
                        <a:pt x="820271" y="580434"/>
                        <a:pt x="804957" y="591791"/>
                        <a:pt x="785813" y="603148"/>
                      </a:cubicBezTo>
                      <a:lnTo>
                        <a:pt x="797299" y="622076"/>
                      </a:lnTo>
                      <a:cubicBezTo>
                        <a:pt x="812614" y="610719"/>
                        <a:pt x="831758" y="599362"/>
                        <a:pt x="849465" y="589425"/>
                      </a:cubicBezTo>
                      <a:close/>
                      <a:moveTo>
                        <a:pt x="936346" y="466501"/>
                      </a:moveTo>
                      <a:lnTo>
                        <a:pt x="928688" y="485300"/>
                      </a:lnTo>
                      <a:cubicBezTo>
                        <a:pt x="928688" y="485300"/>
                        <a:pt x="928688" y="485300"/>
                        <a:pt x="963146" y="504100"/>
                      </a:cubicBezTo>
                      <a:cubicBezTo>
                        <a:pt x="951660" y="511620"/>
                        <a:pt x="940174" y="515380"/>
                        <a:pt x="930124" y="524779"/>
                      </a:cubicBezTo>
                      <a:lnTo>
                        <a:pt x="940174" y="537939"/>
                      </a:lnTo>
                      <a:cubicBezTo>
                        <a:pt x="959318" y="530419"/>
                        <a:pt x="974633" y="519139"/>
                        <a:pt x="993298" y="510210"/>
                      </a:cubicBezTo>
                      <a:lnTo>
                        <a:pt x="989947" y="500340"/>
                      </a:lnTo>
                      <a:lnTo>
                        <a:pt x="992819" y="496110"/>
                      </a:lnTo>
                      <a:lnTo>
                        <a:pt x="986119" y="492820"/>
                      </a:lnTo>
                      <a:cubicBezTo>
                        <a:pt x="986119" y="492820"/>
                        <a:pt x="986119" y="492820"/>
                        <a:pt x="936346" y="466501"/>
                      </a:cubicBezTo>
                      <a:close/>
                      <a:moveTo>
                        <a:pt x="1303338" y="425226"/>
                      </a:moveTo>
                      <a:lnTo>
                        <a:pt x="1292225" y="485551"/>
                      </a:lnTo>
                      <a:lnTo>
                        <a:pt x="1311275" y="488726"/>
                      </a:lnTo>
                      <a:lnTo>
                        <a:pt x="1322388" y="428401"/>
                      </a:lnTo>
                      <a:close/>
                      <a:moveTo>
                        <a:pt x="1133756" y="420463"/>
                      </a:moveTo>
                      <a:cubicBezTo>
                        <a:pt x="1114612" y="428136"/>
                        <a:pt x="1095469" y="439645"/>
                        <a:pt x="1077761" y="449716"/>
                      </a:cubicBezTo>
                      <a:lnTo>
                        <a:pt x="1087811" y="466501"/>
                      </a:lnTo>
                      <a:cubicBezTo>
                        <a:pt x="1103126" y="458828"/>
                        <a:pt x="1122270" y="447318"/>
                        <a:pt x="1140456" y="437248"/>
                      </a:cubicBezTo>
                      <a:close/>
                      <a:moveTo>
                        <a:pt x="793751" y="387126"/>
                      </a:moveTo>
                      <a:lnTo>
                        <a:pt x="785813" y="406176"/>
                      </a:lnTo>
                      <a:lnTo>
                        <a:pt x="838201" y="436339"/>
                      </a:lnTo>
                      <a:lnTo>
                        <a:pt x="850901" y="417289"/>
                      </a:lnTo>
                      <a:close/>
                      <a:moveTo>
                        <a:pt x="1287816" y="356963"/>
                      </a:moveTo>
                      <a:cubicBezTo>
                        <a:pt x="1265062" y="364467"/>
                        <a:pt x="1246100" y="371972"/>
                        <a:pt x="1228086" y="381822"/>
                      </a:cubicBezTo>
                      <a:lnTo>
                        <a:pt x="1234723" y="398238"/>
                      </a:lnTo>
                      <a:cubicBezTo>
                        <a:pt x="1253685" y="390733"/>
                        <a:pt x="1272647" y="383229"/>
                        <a:pt x="1294453" y="373379"/>
                      </a:cubicBezTo>
                      <a:close/>
                      <a:moveTo>
                        <a:pt x="649288" y="307751"/>
                      </a:moveTo>
                      <a:lnTo>
                        <a:pt x="642938" y="322038"/>
                      </a:lnTo>
                      <a:lnTo>
                        <a:pt x="695326" y="352201"/>
                      </a:lnTo>
                      <a:lnTo>
                        <a:pt x="703263" y="337913"/>
                      </a:lnTo>
                      <a:close/>
                      <a:moveTo>
                        <a:pt x="1443391" y="302988"/>
                      </a:moveTo>
                      <a:cubicBezTo>
                        <a:pt x="1424429" y="310608"/>
                        <a:pt x="1405467" y="314418"/>
                        <a:pt x="1383661" y="324419"/>
                      </a:cubicBezTo>
                      <a:lnTo>
                        <a:pt x="1390298" y="341088"/>
                      </a:lnTo>
                      <a:cubicBezTo>
                        <a:pt x="1409260" y="333468"/>
                        <a:pt x="1428222" y="329658"/>
                        <a:pt x="1450028" y="319657"/>
                      </a:cubicBezTo>
                      <a:close/>
                      <a:moveTo>
                        <a:pt x="1420813" y="253776"/>
                      </a:moveTo>
                      <a:lnTo>
                        <a:pt x="1409700" y="269651"/>
                      </a:lnTo>
                      <a:lnTo>
                        <a:pt x="1457325" y="307751"/>
                      </a:lnTo>
                      <a:lnTo>
                        <a:pt x="1470025" y="291876"/>
                      </a:lnTo>
                      <a:close/>
                      <a:moveTo>
                        <a:pt x="1287463" y="152176"/>
                      </a:moveTo>
                      <a:lnTo>
                        <a:pt x="1276350" y="171226"/>
                      </a:lnTo>
                      <a:lnTo>
                        <a:pt x="1325563" y="209326"/>
                      </a:lnTo>
                      <a:lnTo>
                        <a:pt x="1336675" y="190276"/>
                      </a:lnTo>
                      <a:close/>
                      <a:moveTo>
                        <a:pt x="793751" y="102963"/>
                      </a:moveTo>
                      <a:lnTo>
                        <a:pt x="782638" y="117250"/>
                      </a:lnTo>
                      <a:lnTo>
                        <a:pt x="1193801" y="417288"/>
                      </a:lnTo>
                      <a:lnTo>
                        <a:pt x="1209676" y="398238"/>
                      </a:lnTo>
                      <a:close/>
                      <a:moveTo>
                        <a:pt x="1160463" y="53751"/>
                      </a:moveTo>
                      <a:lnTo>
                        <a:pt x="1147763" y="68039"/>
                      </a:lnTo>
                      <a:lnTo>
                        <a:pt x="1196976" y="106139"/>
                      </a:lnTo>
                      <a:lnTo>
                        <a:pt x="1209676" y="91851"/>
                      </a:lnTo>
                      <a:close/>
                      <a:moveTo>
                        <a:pt x="1108370" y="51"/>
                      </a:moveTo>
                      <a:cubicBezTo>
                        <a:pt x="1260695" y="2313"/>
                        <a:pt x="1414614" y="81114"/>
                        <a:pt x="1560562" y="272792"/>
                      </a:cubicBezTo>
                      <a:cubicBezTo>
                        <a:pt x="1553005" y="272792"/>
                        <a:pt x="1549226" y="272792"/>
                        <a:pt x="1541669" y="276579"/>
                      </a:cubicBezTo>
                      <a:cubicBezTo>
                        <a:pt x="1541669" y="276579"/>
                        <a:pt x="1541669" y="276579"/>
                        <a:pt x="1542614" y="278945"/>
                      </a:cubicBezTo>
                      <a:lnTo>
                        <a:pt x="1549226" y="295510"/>
                      </a:lnTo>
                      <a:cubicBezTo>
                        <a:pt x="1556783" y="291724"/>
                        <a:pt x="1564341" y="291724"/>
                        <a:pt x="1575676" y="287937"/>
                      </a:cubicBezTo>
                      <a:cubicBezTo>
                        <a:pt x="1583234" y="303082"/>
                        <a:pt x="1594569" y="318227"/>
                        <a:pt x="1602127" y="329586"/>
                      </a:cubicBezTo>
                      <a:cubicBezTo>
                        <a:pt x="1719263" y="609767"/>
                        <a:pt x="1636134" y="795293"/>
                        <a:pt x="1454761" y="920238"/>
                      </a:cubicBezTo>
                      <a:cubicBezTo>
                        <a:pt x="1454761" y="920238"/>
                        <a:pt x="1454761" y="920238"/>
                        <a:pt x="1568119" y="340945"/>
                      </a:cubicBezTo>
                      <a:cubicBezTo>
                        <a:pt x="1568119" y="340945"/>
                        <a:pt x="1568119" y="340945"/>
                        <a:pt x="1545448" y="337158"/>
                      </a:cubicBezTo>
                      <a:lnTo>
                        <a:pt x="1432090" y="935383"/>
                      </a:lnTo>
                      <a:cubicBezTo>
                        <a:pt x="1299839" y="1014894"/>
                        <a:pt x="1122244" y="1067901"/>
                        <a:pt x="937093" y="1101978"/>
                      </a:cubicBezTo>
                      <a:cubicBezTo>
                        <a:pt x="937093" y="1101978"/>
                        <a:pt x="937093" y="1101978"/>
                        <a:pt x="1050451" y="518898"/>
                      </a:cubicBezTo>
                      <a:cubicBezTo>
                        <a:pt x="1050451" y="518898"/>
                        <a:pt x="1050451" y="518898"/>
                        <a:pt x="1027779" y="515111"/>
                      </a:cubicBezTo>
                      <a:cubicBezTo>
                        <a:pt x="1027779" y="515111"/>
                        <a:pt x="1027779" y="515111"/>
                        <a:pt x="914421" y="1109550"/>
                      </a:cubicBezTo>
                      <a:cubicBezTo>
                        <a:pt x="835071" y="1120909"/>
                        <a:pt x="759499" y="1132267"/>
                        <a:pt x="680148" y="1139840"/>
                      </a:cubicBezTo>
                      <a:cubicBezTo>
                        <a:pt x="680148" y="1139840"/>
                        <a:pt x="680148" y="1139840"/>
                        <a:pt x="680148" y="1138420"/>
                      </a:cubicBezTo>
                      <a:lnTo>
                        <a:pt x="680148" y="1128481"/>
                      </a:lnTo>
                      <a:cubicBezTo>
                        <a:pt x="680148" y="1128481"/>
                        <a:pt x="680148" y="1128481"/>
                        <a:pt x="677786" y="1128481"/>
                      </a:cubicBezTo>
                      <a:lnTo>
                        <a:pt x="661255" y="1128481"/>
                      </a:lnTo>
                      <a:cubicBezTo>
                        <a:pt x="661255" y="1128481"/>
                        <a:pt x="661255" y="1128481"/>
                        <a:pt x="660783" y="1130374"/>
                      </a:cubicBezTo>
                      <a:lnTo>
                        <a:pt x="657477" y="1143626"/>
                      </a:lnTo>
                      <a:cubicBezTo>
                        <a:pt x="578126" y="1151199"/>
                        <a:pt x="498775" y="1158771"/>
                        <a:pt x="423203" y="1162557"/>
                      </a:cubicBezTo>
                      <a:cubicBezTo>
                        <a:pt x="423203" y="1162557"/>
                        <a:pt x="423203" y="1162557"/>
                        <a:pt x="491218" y="821796"/>
                      </a:cubicBezTo>
                      <a:cubicBezTo>
                        <a:pt x="491218" y="821796"/>
                        <a:pt x="491218" y="821796"/>
                        <a:pt x="488856" y="821323"/>
                      </a:cubicBezTo>
                      <a:lnTo>
                        <a:pt x="472325" y="818010"/>
                      </a:lnTo>
                      <a:cubicBezTo>
                        <a:pt x="472325" y="818010"/>
                        <a:pt x="472325" y="818010"/>
                        <a:pt x="400532" y="1162557"/>
                      </a:cubicBezTo>
                      <a:cubicBezTo>
                        <a:pt x="253166" y="1173916"/>
                        <a:pt x="117137" y="1173916"/>
                        <a:pt x="22672" y="1177702"/>
                      </a:cubicBezTo>
                      <a:lnTo>
                        <a:pt x="45343" y="1158771"/>
                      </a:lnTo>
                      <a:cubicBezTo>
                        <a:pt x="45343" y="1158771"/>
                        <a:pt x="45343" y="1158771"/>
                        <a:pt x="43454" y="1156878"/>
                      </a:cubicBezTo>
                      <a:lnTo>
                        <a:pt x="30229" y="1143626"/>
                      </a:lnTo>
                      <a:cubicBezTo>
                        <a:pt x="18893" y="1154985"/>
                        <a:pt x="7557" y="1162557"/>
                        <a:pt x="0" y="1170130"/>
                      </a:cubicBezTo>
                      <a:cubicBezTo>
                        <a:pt x="22672" y="1109550"/>
                        <a:pt x="52900" y="1037612"/>
                        <a:pt x="90686" y="958101"/>
                      </a:cubicBezTo>
                      <a:cubicBezTo>
                        <a:pt x="90686" y="958101"/>
                        <a:pt x="90686" y="958101"/>
                        <a:pt x="241830" y="1022467"/>
                      </a:cubicBezTo>
                      <a:cubicBezTo>
                        <a:pt x="241830" y="1022467"/>
                        <a:pt x="241830" y="1022467"/>
                        <a:pt x="242775" y="1020100"/>
                      </a:cubicBezTo>
                      <a:lnTo>
                        <a:pt x="249388" y="1003536"/>
                      </a:lnTo>
                      <a:cubicBezTo>
                        <a:pt x="249388" y="1003536"/>
                        <a:pt x="249388" y="1003536"/>
                        <a:pt x="98244" y="939170"/>
                      </a:cubicBezTo>
                      <a:cubicBezTo>
                        <a:pt x="170037" y="795293"/>
                        <a:pt x="272059" y="628698"/>
                        <a:pt x="392974" y="473463"/>
                      </a:cubicBezTo>
                      <a:cubicBezTo>
                        <a:pt x="392974" y="473463"/>
                        <a:pt x="392974" y="473463"/>
                        <a:pt x="683927" y="662775"/>
                      </a:cubicBezTo>
                      <a:cubicBezTo>
                        <a:pt x="668812" y="674133"/>
                        <a:pt x="657477" y="681706"/>
                        <a:pt x="646141" y="689278"/>
                      </a:cubicBezTo>
                      <a:cubicBezTo>
                        <a:pt x="646141" y="689278"/>
                        <a:pt x="646141" y="689278"/>
                        <a:pt x="647558" y="691171"/>
                      </a:cubicBezTo>
                      <a:lnTo>
                        <a:pt x="657477" y="704423"/>
                      </a:lnTo>
                      <a:cubicBezTo>
                        <a:pt x="672591" y="693064"/>
                        <a:pt x="691484" y="685492"/>
                        <a:pt x="706598" y="674133"/>
                      </a:cubicBezTo>
                      <a:cubicBezTo>
                        <a:pt x="706598" y="674133"/>
                        <a:pt x="706598" y="674133"/>
                        <a:pt x="706126" y="673187"/>
                      </a:cubicBezTo>
                      <a:lnTo>
                        <a:pt x="702820" y="666561"/>
                      </a:lnTo>
                      <a:cubicBezTo>
                        <a:pt x="702820" y="666561"/>
                        <a:pt x="702820" y="666561"/>
                        <a:pt x="703764" y="665141"/>
                      </a:cubicBezTo>
                      <a:lnTo>
                        <a:pt x="710377" y="655202"/>
                      </a:lnTo>
                      <a:cubicBezTo>
                        <a:pt x="710377" y="655202"/>
                        <a:pt x="710377" y="655202"/>
                        <a:pt x="404310" y="458318"/>
                      </a:cubicBezTo>
                      <a:cubicBezTo>
                        <a:pt x="605049" y="205114"/>
                        <a:pt x="854495" y="-3721"/>
                        <a:pt x="1108370" y="51"/>
                      </a:cubicBez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44" name="Полилиния 5"/>
                <p:cNvSpPr>
                  <a:spLocks/>
                </p:cNvSpPr>
                <p:nvPr/>
              </p:nvSpPr>
              <p:spPr bwMode="auto">
                <a:xfrm rot="8904122" flipV="1">
                  <a:off x="7684241" y="2232369"/>
                  <a:ext cx="882996" cy="7226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6400" h="1177702">
                      <a:moveTo>
                        <a:pt x="158552" y="1038001"/>
                      </a:moveTo>
                      <a:cubicBezTo>
                        <a:pt x="139700" y="1053241"/>
                        <a:pt x="124619" y="1064671"/>
                        <a:pt x="109538" y="1076101"/>
                      </a:cubicBezTo>
                      <a:lnTo>
                        <a:pt x="124619" y="1095151"/>
                      </a:lnTo>
                      <a:cubicBezTo>
                        <a:pt x="139700" y="1079911"/>
                        <a:pt x="154782" y="1068481"/>
                        <a:pt x="169863" y="1053241"/>
                      </a:cubicBezTo>
                      <a:close/>
                      <a:moveTo>
                        <a:pt x="687388" y="966563"/>
                      </a:moveTo>
                      <a:lnTo>
                        <a:pt x="681038" y="1026888"/>
                      </a:lnTo>
                      <a:lnTo>
                        <a:pt x="698501" y="1030063"/>
                      </a:lnTo>
                      <a:lnTo>
                        <a:pt x="711201" y="966563"/>
                      </a:lnTo>
                      <a:close/>
                      <a:moveTo>
                        <a:pt x="287898" y="936401"/>
                      </a:moveTo>
                      <a:cubicBezTo>
                        <a:pt x="272583" y="951369"/>
                        <a:pt x="257269" y="962595"/>
                        <a:pt x="240039" y="975692"/>
                      </a:cubicBezTo>
                      <a:lnTo>
                        <a:pt x="253440" y="988789"/>
                      </a:lnTo>
                      <a:cubicBezTo>
                        <a:pt x="268755" y="977563"/>
                        <a:pt x="284070" y="966337"/>
                        <a:pt x="301299" y="949498"/>
                      </a:cubicBezTo>
                      <a:close/>
                      <a:moveTo>
                        <a:pt x="1216026" y="912588"/>
                      </a:moveTo>
                      <a:lnTo>
                        <a:pt x="1204913" y="974501"/>
                      </a:lnTo>
                      <a:lnTo>
                        <a:pt x="1223963" y="977676"/>
                      </a:lnTo>
                      <a:lnTo>
                        <a:pt x="1235076" y="917351"/>
                      </a:lnTo>
                      <a:close/>
                      <a:moveTo>
                        <a:pt x="356177" y="830038"/>
                      </a:moveTo>
                      <a:cubicBezTo>
                        <a:pt x="356177" y="830038"/>
                        <a:pt x="356177" y="830038"/>
                        <a:pt x="352425" y="852660"/>
                      </a:cubicBezTo>
                      <a:cubicBezTo>
                        <a:pt x="352425" y="852660"/>
                        <a:pt x="352425" y="852660"/>
                        <a:pt x="386196" y="863971"/>
                      </a:cubicBezTo>
                      <a:cubicBezTo>
                        <a:pt x="382443" y="867741"/>
                        <a:pt x="378691" y="871512"/>
                        <a:pt x="373063" y="877167"/>
                      </a:cubicBezTo>
                      <a:lnTo>
                        <a:pt x="386196" y="890363"/>
                      </a:lnTo>
                      <a:cubicBezTo>
                        <a:pt x="401205" y="879052"/>
                        <a:pt x="416214" y="867741"/>
                        <a:pt x="433568" y="854074"/>
                      </a:cubicBezTo>
                      <a:lnTo>
                        <a:pt x="423718" y="837579"/>
                      </a:lnTo>
                      <a:cubicBezTo>
                        <a:pt x="416214" y="841349"/>
                        <a:pt x="412461" y="845119"/>
                        <a:pt x="408709" y="848890"/>
                      </a:cubicBezTo>
                      <a:cubicBezTo>
                        <a:pt x="408709" y="848890"/>
                        <a:pt x="408709" y="848890"/>
                        <a:pt x="356177" y="830038"/>
                      </a:cubicBezTo>
                      <a:close/>
                      <a:moveTo>
                        <a:pt x="717551" y="803051"/>
                      </a:moveTo>
                      <a:lnTo>
                        <a:pt x="706438" y="863377"/>
                      </a:lnTo>
                      <a:lnTo>
                        <a:pt x="725488" y="868139"/>
                      </a:lnTo>
                      <a:lnTo>
                        <a:pt x="736601" y="807814"/>
                      </a:lnTo>
                      <a:close/>
                      <a:moveTo>
                        <a:pt x="200025" y="777651"/>
                      </a:moveTo>
                      <a:lnTo>
                        <a:pt x="193675" y="796701"/>
                      </a:lnTo>
                      <a:lnTo>
                        <a:pt x="254000" y="818926"/>
                      </a:lnTo>
                      <a:lnTo>
                        <a:pt x="260350" y="799876"/>
                      </a:lnTo>
                      <a:close/>
                      <a:moveTo>
                        <a:pt x="1243013" y="750663"/>
                      </a:moveTo>
                      <a:lnTo>
                        <a:pt x="1231900" y="810988"/>
                      </a:lnTo>
                      <a:lnTo>
                        <a:pt x="1254125" y="814163"/>
                      </a:lnTo>
                      <a:lnTo>
                        <a:pt x="1265238" y="753838"/>
                      </a:lnTo>
                      <a:close/>
                      <a:moveTo>
                        <a:pt x="560015" y="747488"/>
                      </a:moveTo>
                      <a:cubicBezTo>
                        <a:pt x="540871" y="758845"/>
                        <a:pt x="525557" y="770202"/>
                        <a:pt x="507849" y="783451"/>
                      </a:cubicBezTo>
                      <a:lnTo>
                        <a:pt x="517899" y="796701"/>
                      </a:lnTo>
                      <a:cubicBezTo>
                        <a:pt x="537043" y="785344"/>
                        <a:pt x="552358" y="773987"/>
                        <a:pt x="570065" y="760738"/>
                      </a:cubicBezTo>
                      <a:close/>
                      <a:moveTo>
                        <a:pt x="744538" y="655413"/>
                      </a:moveTo>
                      <a:lnTo>
                        <a:pt x="736600" y="701451"/>
                      </a:lnTo>
                      <a:lnTo>
                        <a:pt x="755650" y="704626"/>
                      </a:lnTo>
                      <a:lnTo>
                        <a:pt x="763588" y="660175"/>
                      </a:lnTo>
                      <a:close/>
                      <a:moveTo>
                        <a:pt x="1273176" y="587151"/>
                      </a:moveTo>
                      <a:lnTo>
                        <a:pt x="1262063" y="647476"/>
                      </a:lnTo>
                      <a:lnTo>
                        <a:pt x="1281113" y="652239"/>
                      </a:lnTo>
                      <a:lnTo>
                        <a:pt x="1292226" y="591913"/>
                      </a:lnTo>
                      <a:close/>
                      <a:moveTo>
                        <a:pt x="839415" y="572863"/>
                      </a:moveTo>
                      <a:cubicBezTo>
                        <a:pt x="820271" y="580434"/>
                        <a:pt x="804957" y="591791"/>
                        <a:pt x="785813" y="603148"/>
                      </a:cubicBezTo>
                      <a:lnTo>
                        <a:pt x="797299" y="622076"/>
                      </a:lnTo>
                      <a:cubicBezTo>
                        <a:pt x="812614" y="610719"/>
                        <a:pt x="831758" y="599362"/>
                        <a:pt x="849465" y="589425"/>
                      </a:cubicBezTo>
                      <a:close/>
                      <a:moveTo>
                        <a:pt x="936346" y="466501"/>
                      </a:moveTo>
                      <a:lnTo>
                        <a:pt x="928688" y="485300"/>
                      </a:lnTo>
                      <a:cubicBezTo>
                        <a:pt x="928688" y="485300"/>
                        <a:pt x="928688" y="485300"/>
                        <a:pt x="963146" y="504100"/>
                      </a:cubicBezTo>
                      <a:cubicBezTo>
                        <a:pt x="951660" y="511620"/>
                        <a:pt x="940174" y="515380"/>
                        <a:pt x="930124" y="524779"/>
                      </a:cubicBezTo>
                      <a:lnTo>
                        <a:pt x="940174" y="537939"/>
                      </a:lnTo>
                      <a:cubicBezTo>
                        <a:pt x="959318" y="530419"/>
                        <a:pt x="974633" y="519139"/>
                        <a:pt x="993298" y="510210"/>
                      </a:cubicBezTo>
                      <a:lnTo>
                        <a:pt x="989947" y="500340"/>
                      </a:lnTo>
                      <a:lnTo>
                        <a:pt x="992819" y="496110"/>
                      </a:lnTo>
                      <a:lnTo>
                        <a:pt x="986119" y="492820"/>
                      </a:lnTo>
                      <a:cubicBezTo>
                        <a:pt x="986119" y="492820"/>
                        <a:pt x="986119" y="492820"/>
                        <a:pt x="936346" y="466501"/>
                      </a:cubicBezTo>
                      <a:close/>
                      <a:moveTo>
                        <a:pt x="1303338" y="425226"/>
                      </a:moveTo>
                      <a:lnTo>
                        <a:pt x="1292225" y="485551"/>
                      </a:lnTo>
                      <a:lnTo>
                        <a:pt x="1311275" y="488726"/>
                      </a:lnTo>
                      <a:lnTo>
                        <a:pt x="1322388" y="428401"/>
                      </a:lnTo>
                      <a:close/>
                      <a:moveTo>
                        <a:pt x="1133756" y="420463"/>
                      </a:moveTo>
                      <a:cubicBezTo>
                        <a:pt x="1114612" y="428136"/>
                        <a:pt x="1095469" y="439645"/>
                        <a:pt x="1077761" y="449716"/>
                      </a:cubicBezTo>
                      <a:lnTo>
                        <a:pt x="1087811" y="466501"/>
                      </a:lnTo>
                      <a:cubicBezTo>
                        <a:pt x="1103126" y="458828"/>
                        <a:pt x="1122270" y="447318"/>
                        <a:pt x="1140456" y="437248"/>
                      </a:cubicBezTo>
                      <a:close/>
                      <a:moveTo>
                        <a:pt x="793751" y="387126"/>
                      </a:moveTo>
                      <a:lnTo>
                        <a:pt x="785813" y="406176"/>
                      </a:lnTo>
                      <a:lnTo>
                        <a:pt x="838201" y="436339"/>
                      </a:lnTo>
                      <a:lnTo>
                        <a:pt x="850901" y="417289"/>
                      </a:lnTo>
                      <a:close/>
                      <a:moveTo>
                        <a:pt x="1287816" y="356963"/>
                      </a:moveTo>
                      <a:cubicBezTo>
                        <a:pt x="1265062" y="364467"/>
                        <a:pt x="1246100" y="371972"/>
                        <a:pt x="1228086" y="381822"/>
                      </a:cubicBezTo>
                      <a:lnTo>
                        <a:pt x="1234723" y="398238"/>
                      </a:lnTo>
                      <a:cubicBezTo>
                        <a:pt x="1253685" y="390733"/>
                        <a:pt x="1272647" y="383229"/>
                        <a:pt x="1294453" y="373379"/>
                      </a:cubicBezTo>
                      <a:close/>
                      <a:moveTo>
                        <a:pt x="649288" y="307751"/>
                      </a:moveTo>
                      <a:lnTo>
                        <a:pt x="642938" y="322038"/>
                      </a:lnTo>
                      <a:lnTo>
                        <a:pt x="695326" y="352201"/>
                      </a:lnTo>
                      <a:lnTo>
                        <a:pt x="703263" y="337913"/>
                      </a:lnTo>
                      <a:close/>
                      <a:moveTo>
                        <a:pt x="1443391" y="302988"/>
                      </a:moveTo>
                      <a:cubicBezTo>
                        <a:pt x="1424429" y="310608"/>
                        <a:pt x="1405467" y="314418"/>
                        <a:pt x="1383661" y="324419"/>
                      </a:cubicBezTo>
                      <a:lnTo>
                        <a:pt x="1390298" y="341088"/>
                      </a:lnTo>
                      <a:cubicBezTo>
                        <a:pt x="1409260" y="333468"/>
                        <a:pt x="1428222" y="329658"/>
                        <a:pt x="1450028" y="319657"/>
                      </a:cubicBezTo>
                      <a:close/>
                      <a:moveTo>
                        <a:pt x="1420813" y="253776"/>
                      </a:moveTo>
                      <a:lnTo>
                        <a:pt x="1409700" y="269651"/>
                      </a:lnTo>
                      <a:lnTo>
                        <a:pt x="1457325" y="307751"/>
                      </a:lnTo>
                      <a:lnTo>
                        <a:pt x="1470025" y="291876"/>
                      </a:lnTo>
                      <a:close/>
                      <a:moveTo>
                        <a:pt x="1287463" y="152176"/>
                      </a:moveTo>
                      <a:lnTo>
                        <a:pt x="1276350" y="171226"/>
                      </a:lnTo>
                      <a:lnTo>
                        <a:pt x="1325563" y="209326"/>
                      </a:lnTo>
                      <a:lnTo>
                        <a:pt x="1336675" y="190276"/>
                      </a:lnTo>
                      <a:close/>
                      <a:moveTo>
                        <a:pt x="793751" y="102963"/>
                      </a:moveTo>
                      <a:lnTo>
                        <a:pt x="782638" y="117250"/>
                      </a:lnTo>
                      <a:lnTo>
                        <a:pt x="1193801" y="417288"/>
                      </a:lnTo>
                      <a:lnTo>
                        <a:pt x="1209676" y="398238"/>
                      </a:lnTo>
                      <a:close/>
                      <a:moveTo>
                        <a:pt x="1160463" y="53751"/>
                      </a:moveTo>
                      <a:lnTo>
                        <a:pt x="1147763" y="68039"/>
                      </a:lnTo>
                      <a:lnTo>
                        <a:pt x="1196976" y="106139"/>
                      </a:lnTo>
                      <a:lnTo>
                        <a:pt x="1209676" y="91851"/>
                      </a:lnTo>
                      <a:close/>
                      <a:moveTo>
                        <a:pt x="1108370" y="51"/>
                      </a:moveTo>
                      <a:cubicBezTo>
                        <a:pt x="1260695" y="2313"/>
                        <a:pt x="1414614" y="81114"/>
                        <a:pt x="1560562" y="272792"/>
                      </a:cubicBezTo>
                      <a:cubicBezTo>
                        <a:pt x="1553005" y="272792"/>
                        <a:pt x="1549226" y="272792"/>
                        <a:pt x="1541669" y="276579"/>
                      </a:cubicBezTo>
                      <a:cubicBezTo>
                        <a:pt x="1541669" y="276579"/>
                        <a:pt x="1541669" y="276579"/>
                        <a:pt x="1542614" y="278945"/>
                      </a:cubicBezTo>
                      <a:lnTo>
                        <a:pt x="1549226" y="295510"/>
                      </a:lnTo>
                      <a:cubicBezTo>
                        <a:pt x="1556783" y="291724"/>
                        <a:pt x="1564341" y="291724"/>
                        <a:pt x="1575676" y="287937"/>
                      </a:cubicBezTo>
                      <a:cubicBezTo>
                        <a:pt x="1583234" y="303082"/>
                        <a:pt x="1594569" y="318227"/>
                        <a:pt x="1602127" y="329586"/>
                      </a:cubicBezTo>
                      <a:cubicBezTo>
                        <a:pt x="1719263" y="609767"/>
                        <a:pt x="1636134" y="795293"/>
                        <a:pt x="1454761" y="920238"/>
                      </a:cubicBezTo>
                      <a:cubicBezTo>
                        <a:pt x="1454761" y="920238"/>
                        <a:pt x="1454761" y="920238"/>
                        <a:pt x="1568119" y="340945"/>
                      </a:cubicBezTo>
                      <a:cubicBezTo>
                        <a:pt x="1568119" y="340945"/>
                        <a:pt x="1568119" y="340945"/>
                        <a:pt x="1545448" y="337158"/>
                      </a:cubicBezTo>
                      <a:lnTo>
                        <a:pt x="1432090" y="935383"/>
                      </a:lnTo>
                      <a:cubicBezTo>
                        <a:pt x="1299839" y="1014894"/>
                        <a:pt x="1122244" y="1067901"/>
                        <a:pt x="937093" y="1101978"/>
                      </a:cubicBezTo>
                      <a:cubicBezTo>
                        <a:pt x="937093" y="1101978"/>
                        <a:pt x="937093" y="1101978"/>
                        <a:pt x="1050451" y="518898"/>
                      </a:cubicBezTo>
                      <a:cubicBezTo>
                        <a:pt x="1050451" y="518898"/>
                        <a:pt x="1050451" y="518898"/>
                        <a:pt x="1027779" y="515111"/>
                      </a:cubicBezTo>
                      <a:cubicBezTo>
                        <a:pt x="1027779" y="515111"/>
                        <a:pt x="1027779" y="515111"/>
                        <a:pt x="914421" y="1109550"/>
                      </a:cubicBezTo>
                      <a:cubicBezTo>
                        <a:pt x="835071" y="1120909"/>
                        <a:pt x="759499" y="1132267"/>
                        <a:pt x="680148" y="1139840"/>
                      </a:cubicBezTo>
                      <a:cubicBezTo>
                        <a:pt x="680148" y="1139840"/>
                        <a:pt x="680148" y="1139840"/>
                        <a:pt x="680148" y="1138420"/>
                      </a:cubicBezTo>
                      <a:lnTo>
                        <a:pt x="680148" y="1128481"/>
                      </a:lnTo>
                      <a:cubicBezTo>
                        <a:pt x="680148" y="1128481"/>
                        <a:pt x="680148" y="1128481"/>
                        <a:pt x="677786" y="1128481"/>
                      </a:cubicBezTo>
                      <a:lnTo>
                        <a:pt x="661255" y="1128481"/>
                      </a:lnTo>
                      <a:cubicBezTo>
                        <a:pt x="661255" y="1128481"/>
                        <a:pt x="661255" y="1128481"/>
                        <a:pt x="660783" y="1130374"/>
                      </a:cubicBezTo>
                      <a:lnTo>
                        <a:pt x="657477" y="1143626"/>
                      </a:lnTo>
                      <a:cubicBezTo>
                        <a:pt x="578126" y="1151199"/>
                        <a:pt x="498775" y="1158771"/>
                        <a:pt x="423203" y="1162557"/>
                      </a:cubicBezTo>
                      <a:cubicBezTo>
                        <a:pt x="423203" y="1162557"/>
                        <a:pt x="423203" y="1162557"/>
                        <a:pt x="491218" y="821796"/>
                      </a:cubicBezTo>
                      <a:cubicBezTo>
                        <a:pt x="491218" y="821796"/>
                        <a:pt x="491218" y="821796"/>
                        <a:pt x="488856" y="821323"/>
                      </a:cubicBezTo>
                      <a:lnTo>
                        <a:pt x="472325" y="818010"/>
                      </a:lnTo>
                      <a:cubicBezTo>
                        <a:pt x="472325" y="818010"/>
                        <a:pt x="472325" y="818010"/>
                        <a:pt x="400532" y="1162557"/>
                      </a:cubicBezTo>
                      <a:cubicBezTo>
                        <a:pt x="253166" y="1173916"/>
                        <a:pt x="117137" y="1173916"/>
                        <a:pt x="22672" y="1177702"/>
                      </a:cubicBezTo>
                      <a:lnTo>
                        <a:pt x="45343" y="1158771"/>
                      </a:lnTo>
                      <a:cubicBezTo>
                        <a:pt x="45343" y="1158771"/>
                        <a:pt x="45343" y="1158771"/>
                        <a:pt x="43454" y="1156878"/>
                      </a:cubicBezTo>
                      <a:lnTo>
                        <a:pt x="30229" y="1143626"/>
                      </a:lnTo>
                      <a:cubicBezTo>
                        <a:pt x="18893" y="1154985"/>
                        <a:pt x="7557" y="1162557"/>
                        <a:pt x="0" y="1170130"/>
                      </a:cubicBezTo>
                      <a:cubicBezTo>
                        <a:pt x="22672" y="1109550"/>
                        <a:pt x="52900" y="1037612"/>
                        <a:pt x="90686" y="958101"/>
                      </a:cubicBezTo>
                      <a:cubicBezTo>
                        <a:pt x="90686" y="958101"/>
                        <a:pt x="90686" y="958101"/>
                        <a:pt x="241830" y="1022467"/>
                      </a:cubicBezTo>
                      <a:cubicBezTo>
                        <a:pt x="241830" y="1022467"/>
                        <a:pt x="241830" y="1022467"/>
                        <a:pt x="242775" y="1020100"/>
                      </a:cubicBezTo>
                      <a:lnTo>
                        <a:pt x="249388" y="1003536"/>
                      </a:lnTo>
                      <a:cubicBezTo>
                        <a:pt x="249388" y="1003536"/>
                        <a:pt x="249388" y="1003536"/>
                        <a:pt x="98244" y="939170"/>
                      </a:cubicBezTo>
                      <a:cubicBezTo>
                        <a:pt x="170037" y="795293"/>
                        <a:pt x="272059" y="628698"/>
                        <a:pt x="392974" y="473463"/>
                      </a:cubicBezTo>
                      <a:cubicBezTo>
                        <a:pt x="392974" y="473463"/>
                        <a:pt x="392974" y="473463"/>
                        <a:pt x="683927" y="662775"/>
                      </a:cubicBezTo>
                      <a:cubicBezTo>
                        <a:pt x="668812" y="674133"/>
                        <a:pt x="657477" y="681706"/>
                        <a:pt x="646141" y="689278"/>
                      </a:cubicBezTo>
                      <a:cubicBezTo>
                        <a:pt x="646141" y="689278"/>
                        <a:pt x="646141" y="689278"/>
                        <a:pt x="647558" y="691171"/>
                      </a:cubicBezTo>
                      <a:lnTo>
                        <a:pt x="657477" y="704423"/>
                      </a:lnTo>
                      <a:cubicBezTo>
                        <a:pt x="672591" y="693064"/>
                        <a:pt x="691484" y="685492"/>
                        <a:pt x="706598" y="674133"/>
                      </a:cubicBezTo>
                      <a:cubicBezTo>
                        <a:pt x="706598" y="674133"/>
                        <a:pt x="706598" y="674133"/>
                        <a:pt x="706126" y="673187"/>
                      </a:cubicBezTo>
                      <a:lnTo>
                        <a:pt x="702820" y="666561"/>
                      </a:lnTo>
                      <a:cubicBezTo>
                        <a:pt x="702820" y="666561"/>
                        <a:pt x="702820" y="666561"/>
                        <a:pt x="703764" y="665141"/>
                      </a:cubicBezTo>
                      <a:lnTo>
                        <a:pt x="710377" y="655202"/>
                      </a:lnTo>
                      <a:cubicBezTo>
                        <a:pt x="710377" y="655202"/>
                        <a:pt x="710377" y="655202"/>
                        <a:pt x="404310" y="458318"/>
                      </a:cubicBezTo>
                      <a:cubicBezTo>
                        <a:pt x="605049" y="205114"/>
                        <a:pt x="854495" y="-3721"/>
                        <a:pt x="1108370" y="51"/>
                      </a:cubicBez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45" name="Полилиния 5"/>
                <p:cNvSpPr>
                  <a:spLocks/>
                </p:cNvSpPr>
                <p:nvPr/>
              </p:nvSpPr>
              <p:spPr bwMode="auto">
                <a:xfrm rot="215165" flipH="1" flipV="1">
                  <a:off x="7616191" y="4129239"/>
                  <a:ext cx="967644" cy="689357"/>
                </a:xfrm>
                <a:custGeom>
                  <a:avLst/>
                  <a:gdLst>
                    <a:gd name="T0" fmla="*/ 24845 w 1656400"/>
                    <a:gd name="T1" fmla="*/ 219634 h 1177702"/>
                    <a:gd name="T2" fmla="*/ 137042 w 1656400"/>
                    <a:gd name="T3" fmla="*/ 193846 h 1177702"/>
                    <a:gd name="T4" fmla="*/ 141789 w 1656400"/>
                    <a:gd name="T5" fmla="*/ 193846 h 1177702"/>
                    <a:gd name="T6" fmla="*/ 47856 w 1656400"/>
                    <a:gd name="T7" fmla="*/ 195676 h 1177702"/>
                    <a:gd name="T8" fmla="*/ 57397 w 1656400"/>
                    <a:gd name="T9" fmla="*/ 187797 h 1177702"/>
                    <a:gd name="T10" fmla="*/ 244017 w 1656400"/>
                    <a:gd name="T11" fmla="*/ 196075 h 1177702"/>
                    <a:gd name="T12" fmla="*/ 71009 w 1656400"/>
                    <a:gd name="T13" fmla="*/ 166466 h 1177702"/>
                    <a:gd name="T14" fmla="*/ 74376 w 1656400"/>
                    <a:gd name="T15" fmla="*/ 175918 h 1177702"/>
                    <a:gd name="T16" fmla="*/ 84475 w 1656400"/>
                    <a:gd name="T17" fmla="*/ 167978 h 1177702"/>
                    <a:gd name="T18" fmla="*/ 143055 w 1656400"/>
                    <a:gd name="T19" fmla="*/ 161053 h 1177702"/>
                    <a:gd name="T20" fmla="*/ 146853 w 1656400"/>
                    <a:gd name="T21" fmla="*/ 162008 h 1177702"/>
                    <a:gd name="T22" fmla="*/ 38612 w 1656400"/>
                    <a:gd name="T23" fmla="*/ 159780 h 1177702"/>
                    <a:gd name="T24" fmla="*/ 39878 w 1656400"/>
                    <a:gd name="T25" fmla="*/ 155959 h 1177702"/>
                    <a:gd name="T26" fmla="*/ 250030 w 1656400"/>
                    <a:gd name="T27" fmla="*/ 163282 h 1177702"/>
                    <a:gd name="T28" fmla="*/ 111648 w 1656400"/>
                    <a:gd name="T29" fmla="*/ 149910 h 1177702"/>
                    <a:gd name="T30" fmla="*/ 113651 w 1656400"/>
                    <a:gd name="T31" fmla="*/ 152567 h 1177702"/>
                    <a:gd name="T32" fmla="*/ 146853 w 1656400"/>
                    <a:gd name="T33" fmla="*/ 140677 h 1177702"/>
                    <a:gd name="T34" fmla="*/ 148436 w 1656400"/>
                    <a:gd name="T35" fmla="*/ 131444 h 1177702"/>
                    <a:gd name="T36" fmla="*/ 255410 w 1656400"/>
                    <a:gd name="T37" fmla="*/ 130808 h 1177702"/>
                    <a:gd name="T38" fmla="*/ 167351 w 1656400"/>
                    <a:gd name="T39" fmla="*/ 114888 h 1177702"/>
                    <a:gd name="T40" fmla="*/ 169355 w 1656400"/>
                    <a:gd name="T41" fmla="*/ 118210 h 1177702"/>
                    <a:gd name="T42" fmla="*/ 185149 w 1656400"/>
                    <a:gd name="T43" fmla="*/ 97328 h 1177702"/>
                    <a:gd name="T44" fmla="*/ 187439 w 1656400"/>
                    <a:gd name="T45" fmla="*/ 107885 h 1177702"/>
                    <a:gd name="T46" fmla="*/ 197934 w 1656400"/>
                    <a:gd name="T47" fmla="*/ 99496 h 1177702"/>
                    <a:gd name="T48" fmla="*/ 259841 w 1656400"/>
                    <a:gd name="T49" fmla="*/ 85279 h 1177702"/>
                    <a:gd name="T50" fmla="*/ 263639 w 1656400"/>
                    <a:gd name="T51" fmla="*/ 85917 h 1177702"/>
                    <a:gd name="T52" fmla="*/ 214869 w 1656400"/>
                    <a:gd name="T53" fmla="*/ 90191 h 1177702"/>
                    <a:gd name="T54" fmla="*/ 226032 w 1656400"/>
                    <a:gd name="T55" fmla="*/ 84325 h 1177702"/>
                    <a:gd name="T56" fmla="*/ 167108 w 1656400"/>
                    <a:gd name="T57" fmla="*/ 87508 h 1177702"/>
                    <a:gd name="T58" fmla="*/ 256747 w 1656400"/>
                    <a:gd name="T59" fmla="*/ 71590 h 1177702"/>
                    <a:gd name="T60" fmla="*/ 258070 w 1656400"/>
                    <a:gd name="T61" fmla="*/ 74882 h 1177702"/>
                    <a:gd name="T62" fmla="*/ 128180 w 1656400"/>
                    <a:gd name="T63" fmla="*/ 64585 h 1177702"/>
                    <a:gd name="T64" fmla="*/ 129446 w 1656400"/>
                    <a:gd name="T65" fmla="*/ 61720 h 1177702"/>
                    <a:gd name="T66" fmla="*/ 277178 w 1656400"/>
                    <a:gd name="T67" fmla="*/ 68406 h 1177702"/>
                    <a:gd name="T68" fmla="*/ 283262 w 1656400"/>
                    <a:gd name="T69" fmla="*/ 50895 h 1177702"/>
                    <a:gd name="T70" fmla="*/ 293073 w 1656400"/>
                    <a:gd name="T71" fmla="*/ 58536 h 1177702"/>
                    <a:gd name="T72" fmla="*/ 254460 w 1656400"/>
                    <a:gd name="T73" fmla="*/ 34340 h 1177702"/>
                    <a:gd name="T74" fmla="*/ 256676 w 1656400"/>
                    <a:gd name="T75" fmla="*/ 30519 h 1177702"/>
                    <a:gd name="T76" fmla="*/ 238003 w 1656400"/>
                    <a:gd name="T77" fmla="*/ 83688 h 1177702"/>
                    <a:gd name="T78" fmla="*/ 231357 w 1656400"/>
                    <a:gd name="T79" fmla="*/ 10780 h 1177702"/>
                    <a:gd name="T80" fmla="*/ 241169 w 1656400"/>
                    <a:gd name="T81" fmla="*/ 18421 h 1177702"/>
                    <a:gd name="T82" fmla="*/ 311123 w 1656400"/>
                    <a:gd name="T83" fmla="*/ 54709 h 1177702"/>
                    <a:gd name="T84" fmla="*/ 308863 w 1656400"/>
                    <a:gd name="T85" fmla="*/ 59265 h 1177702"/>
                    <a:gd name="T86" fmla="*/ 290030 w 1656400"/>
                    <a:gd name="T87" fmla="*/ 184556 h 1177702"/>
                    <a:gd name="T88" fmla="*/ 285510 w 1656400"/>
                    <a:gd name="T89" fmla="*/ 187593 h 1177702"/>
                    <a:gd name="T90" fmla="*/ 204904 w 1656400"/>
                    <a:gd name="T91" fmla="*/ 103306 h 1177702"/>
                    <a:gd name="T92" fmla="*/ 135598 w 1656400"/>
                    <a:gd name="T93" fmla="*/ 228312 h 1177702"/>
                    <a:gd name="T94" fmla="*/ 131832 w 1656400"/>
                    <a:gd name="T95" fmla="*/ 226319 h 1177702"/>
                    <a:gd name="T96" fmla="*/ 84372 w 1656400"/>
                    <a:gd name="T97" fmla="*/ 233153 h 1177702"/>
                    <a:gd name="T98" fmla="*/ 94165 w 1656400"/>
                    <a:gd name="T99" fmla="*/ 164053 h 1177702"/>
                    <a:gd name="T100" fmla="*/ 9040 w 1656400"/>
                    <a:gd name="T101" fmla="*/ 232394 h 1177702"/>
                    <a:gd name="T102" fmla="*/ 0 w 1656400"/>
                    <a:gd name="T103" fmla="*/ 234672 h 1177702"/>
                    <a:gd name="T104" fmla="*/ 48401 w 1656400"/>
                    <a:gd name="T105" fmla="*/ 204582 h 1177702"/>
                    <a:gd name="T106" fmla="*/ 78346 w 1656400"/>
                    <a:gd name="T107" fmla="*/ 94954 h 1177702"/>
                    <a:gd name="T108" fmla="*/ 129101 w 1656400"/>
                    <a:gd name="T109" fmla="*/ 138616 h 1177702"/>
                    <a:gd name="T110" fmla="*/ 140777 w 1656400"/>
                    <a:gd name="T111" fmla="*/ 135009 h 1177702"/>
                    <a:gd name="T112" fmla="*/ 141625 w 1656400"/>
                    <a:gd name="T113" fmla="*/ 131402 h 1177702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0" t="0" r="r" b="b"/>
                  <a:pathLst>
                    <a:path w="1656400" h="1177702">
                      <a:moveTo>
                        <a:pt x="158552" y="1038001"/>
                      </a:moveTo>
                      <a:cubicBezTo>
                        <a:pt x="139700" y="1053241"/>
                        <a:pt x="124619" y="1064671"/>
                        <a:pt x="109538" y="1076101"/>
                      </a:cubicBezTo>
                      <a:lnTo>
                        <a:pt x="124619" y="1095151"/>
                      </a:lnTo>
                      <a:cubicBezTo>
                        <a:pt x="139700" y="1079911"/>
                        <a:pt x="154782" y="1068481"/>
                        <a:pt x="169863" y="1053241"/>
                      </a:cubicBezTo>
                      <a:lnTo>
                        <a:pt x="158552" y="1038001"/>
                      </a:lnTo>
                      <a:close/>
                      <a:moveTo>
                        <a:pt x="687388" y="966563"/>
                      </a:moveTo>
                      <a:lnTo>
                        <a:pt x="681038" y="1026888"/>
                      </a:lnTo>
                      <a:lnTo>
                        <a:pt x="698501" y="1030063"/>
                      </a:lnTo>
                      <a:lnTo>
                        <a:pt x="711201" y="966563"/>
                      </a:lnTo>
                      <a:lnTo>
                        <a:pt x="687388" y="966563"/>
                      </a:lnTo>
                      <a:close/>
                      <a:moveTo>
                        <a:pt x="287898" y="936401"/>
                      </a:moveTo>
                      <a:cubicBezTo>
                        <a:pt x="272583" y="951369"/>
                        <a:pt x="257269" y="962595"/>
                        <a:pt x="240039" y="975692"/>
                      </a:cubicBezTo>
                      <a:lnTo>
                        <a:pt x="253440" y="988789"/>
                      </a:lnTo>
                      <a:cubicBezTo>
                        <a:pt x="268755" y="977563"/>
                        <a:pt x="284070" y="966337"/>
                        <a:pt x="301299" y="949498"/>
                      </a:cubicBezTo>
                      <a:lnTo>
                        <a:pt x="287898" y="936401"/>
                      </a:lnTo>
                      <a:close/>
                      <a:moveTo>
                        <a:pt x="1216026" y="912588"/>
                      </a:moveTo>
                      <a:lnTo>
                        <a:pt x="1204913" y="974501"/>
                      </a:lnTo>
                      <a:lnTo>
                        <a:pt x="1223963" y="977676"/>
                      </a:lnTo>
                      <a:lnTo>
                        <a:pt x="1235076" y="917351"/>
                      </a:lnTo>
                      <a:lnTo>
                        <a:pt x="1216026" y="912588"/>
                      </a:lnTo>
                      <a:close/>
                      <a:moveTo>
                        <a:pt x="356177" y="830038"/>
                      </a:moveTo>
                      <a:cubicBezTo>
                        <a:pt x="356177" y="830038"/>
                        <a:pt x="356177" y="830038"/>
                        <a:pt x="352425" y="852660"/>
                      </a:cubicBezTo>
                      <a:cubicBezTo>
                        <a:pt x="352425" y="852660"/>
                        <a:pt x="352425" y="852660"/>
                        <a:pt x="386196" y="863971"/>
                      </a:cubicBezTo>
                      <a:cubicBezTo>
                        <a:pt x="382443" y="867741"/>
                        <a:pt x="378691" y="871512"/>
                        <a:pt x="373063" y="877167"/>
                      </a:cubicBezTo>
                      <a:lnTo>
                        <a:pt x="386196" y="890363"/>
                      </a:lnTo>
                      <a:cubicBezTo>
                        <a:pt x="401205" y="879052"/>
                        <a:pt x="416214" y="867741"/>
                        <a:pt x="433568" y="854074"/>
                      </a:cubicBezTo>
                      <a:lnTo>
                        <a:pt x="423718" y="837579"/>
                      </a:lnTo>
                      <a:cubicBezTo>
                        <a:pt x="416214" y="841349"/>
                        <a:pt x="412461" y="845119"/>
                        <a:pt x="408709" y="848890"/>
                      </a:cubicBezTo>
                      <a:cubicBezTo>
                        <a:pt x="408709" y="848890"/>
                        <a:pt x="408709" y="848890"/>
                        <a:pt x="356177" y="830038"/>
                      </a:cubicBezTo>
                      <a:close/>
                      <a:moveTo>
                        <a:pt x="717551" y="803051"/>
                      </a:moveTo>
                      <a:lnTo>
                        <a:pt x="706438" y="863377"/>
                      </a:lnTo>
                      <a:lnTo>
                        <a:pt x="725488" y="868139"/>
                      </a:lnTo>
                      <a:lnTo>
                        <a:pt x="736601" y="807814"/>
                      </a:lnTo>
                      <a:lnTo>
                        <a:pt x="717551" y="803051"/>
                      </a:lnTo>
                      <a:close/>
                      <a:moveTo>
                        <a:pt x="200025" y="777651"/>
                      </a:moveTo>
                      <a:lnTo>
                        <a:pt x="193675" y="796701"/>
                      </a:lnTo>
                      <a:lnTo>
                        <a:pt x="254000" y="818926"/>
                      </a:lnTo>
                      <a:lnTo>
                        <a:pt x="260350" y="799876"/>
                      </a:lnTo>
                      <a:lnTo>
                        <a:pt x="200025" y="777651"/>
                      </a:lnTo>
                      <a:close/>
                      <a:moveTo>
                        <a:pt x="1243013" y="750663"/>
                      </a:moveTo>
                      <a:lnTo>
                        <a:pt x="1231900" y="810988"/>
                      </a:lnTo>
                      <a:lnTo>
                        <a:pt x="1254125" y="814163"/>
                      </a:lnTo>
                      <a:lnTo>
                        <a:pt x="1265238" y="753838"/>
                      </a:lnTo>
                      <a:lnTo>
                        <a:pt x="1243013" y="750663"/>
                      </a:lnTo>
                      <a:close/>
                      <a:moveTo>
                        <a:pt x="560015" y="747488"/>
                      </a:moveTo>
                      <a:cubicBezTo>
                        <a:pt x="540871" y="758845"/>
                        <a:pt x="525557" y="770202"/>
                        <a:pt x="507849" y="783451"/>
                      </a:cubicBezTo>
                      <a:lnTo>
                        <a:pt x="517899" y="796701"/>
                      </a:lnTo>
                      <a:cubicBezTo>
                        <a:pt x="537043" y="785344"/>
                        <a:pt x="552358" y="773987"/>
                        <a:pt x="570065" y="760738"/>
                      </a:cubicBezTo>
                      <a:lnTo>
                        <a:pt x="560015" y="747488"/>
                      </a:lnTo>
                      <a:close/>
                      <a:moveTo>
                        <a:pt x="744538" y="655413"/>
                      </a:moveTo>
                      <a:lnTo>
                        <a:pt x="736600" y="701451"/>
                      </a:lnTo>
                      <a:lnTo>
                        <a:pt x="755650" y="704626"/>
                      </a:lnTo>
                      <a:lnTo>
                        <a:pt x="763588" y="660175"/>
                      </a:lnTo>
                      <a:lnTo>
                        <a:pt x="744538" y="655413"/>
                      </a:lnTo>
                      <a:close/>
                      <a:moveTo>
                        <a:pt x="1273176" y="587151"/>
                      </a:moveTo>
                      <a:lnTo>
                        <a:pt x="1262063" y="647476"/>
                      </a:lnTo>
                      <a:lnTo>
                        <a:pt x="1281113" y="652239"/>
                      </a:lnTo>
                      <a:lnTo>
                        <a:pt x="1292226" y="591913"/>
                      </a:lnTo>
                      <a:lnTo>
                        <a:pt x="1273176" y="587151"/>
                      </a:lnTo>
                      <a:close/>
                      <a:moveTo>
                        <a:pt x="839415" y="572863"/>
                      </a:moveTo>
                      <a:cubicBezTo>
                        <a:pt x="820271" y="580434"/>
                        <a:pt x="804957" y="591791"/>
                        <a:pt x="785813" y="603148"/>
                      </a:cubicBezTo>
                      <a:lnTo>
                        <a:pt x="797299" y="622076"/>
                      </a:lnTo>
                      <a:cubicBezTo>
                        <a:pt x="812614" y="610719"/>
                        <a:pt x="831758" y="599362"/>
                        <a:pt x="849465" y="589425"/>
                      </a:cubicBezTo>
                      <a:lnTo>
                        <a:pt x="839415" y="572863"/>
                      </a:lnTo>
                      <a:close/>
                      <a:moveTo>
                        <a:pt x="936346" y="466501"/>
                      </a:moveTo>
                      <a:lnTo>
                        <a:pt x="928688" y="485300"/>
                      </a:lnTo>
                      <a:cubicBezTo>
                        <a:pt x="928688" y="485300"/>
                        <a:pt x="928688" y="485300"/>
                        <a:pt x="963146" y="504100"/>
                      </a:cubicBezTo>
                      <a:cubicBezTo>
                        <a:pt x="951660" y="511620"/>
                        <a:pt x="940174" y="515380"/>
                        <a:pt x="930124" y="524779"/>
                      </a:cubicBezTo>
                      <a:lnTo>
                        <a:pt x="940174" y="537939"/>
                      </a:lnTo>
                      <a:cubicBezTo>
                        <a:pt x="959318" y="530419"/>
                        <a:pt x="974633" y="519139"/>
                        <a:pt x="993298" y="510210"/>
                      </a:cubicBezTo>
                      <a:lnTo>
                        <a:pt x="989947" y="500340"/>
                      </a:lnTo>
                      <a:lnTo>
                        <a:pt x="992819" y="496110"/>
                      </a:lnTo>
                      <a:lnTo>
                        <a:pt x="986119" y="492820"/>
                      </a:lnTo>
                      <a:cubicBezTo>
                        <a:pt x="986119" y="492820"/>
                        <a:pt x="986119" y="492820"/>
                        <a:pt x="936346" y="466501"/>
                      </a:cubicBezTo>
                      <a:close/>
                      <a:moveTo>
                        <a:pt x="1303338" y="425226"/>
                      </a:moveTo>
                      <a:lnTo>
                        <a:pt x="1292225" y="485551"/>
                      </a:lnTo>
                      <a:lnTo>
                        <a:pt x="1311275" y="488726"/>
                      </a:lnTo>
                      <a:lnTo>
                        <a:pt x="1322388" y="428401"/>
                      </a:lnTo>
                      <a:lnTo>
                        <a:pt x="1303338" y="425226"/>
                      </a:lnTo>
                      <a:close/>
                      <a:moveTo>
                        <a:pt x="1133756" y="420463"/>
                      </a:moveTo>
                      <a:cubicBezTo>
                        <a:pt x="1114612" y="428136"/>
                        <a:pt x="1095469" y="439645"/>
                        <a:pt x="1077761" y="449716"/>
                      </a:cubicBezTo>
                      <a:lnTo>
                        <a:pt x="1087811" y="466501"/>
                      </a:lnTo>
                      <a:cubicBezTo>
                        <a:pt x="1103126" y="458828"/>
                        <a:pt x="1122270" y="447318"/>
                        <a:pt x="1140456" y="437248"/>
                      </a:cubicBezTo>
                      <a:lnTo>
                        <a:pt x="1133756" y="420463"/>
                      </a:lnTo>
                      <a:close/>
                      <a:moveTo>
                        <a:pt x="793751" y="387126"/>
                      </a:moveTo>
                      <a:lnTo>
                        <a:pt x="785813" y="406176"/>
                      </a:lnTo>
                      <a:lnTo>
                        <a:pt x="838201" y="436339"/>
                      </a:lnTo>
                      <a:lnTo>
                        <a:pt x="850901" y="417289"/>
                      </a:lnTo>
                      <a:lnTo>
                        <a:pt x="793751" y="387126"/>
                      </a:lnTo>
                      <a:close/>
                      <a:moveTo>
                        <a:pt x="1287816" y="356963"/>
                      </a:moveTo>
                      <a:cubicBezTo>
                        <a:pt x="1265062" y="364467"/>
                        <a:pt x="1246100" y="371972"/>
                        <a:pt x="1228086" y="381822"/>
                      </a:cubicBezTo>
                      <a:lnTo>
                        <a:pt x="1234723" y="398238"/>
                      </a:lnTo>
                      <a:cubicBezTo>
                        <a:pt x="1253685" y="390733"/>
                        <a:pt x="1272647" y="383229"/>
                        <a:pt x="1294453" y="373379"/>
                      </a:cubicBezTo>
                      <a:lnTo>
                        <a:pt x="1287816" y="356963"/>
                      </a:lnTo>
                      <a:close/>
                      <a:moveTo>
                        <a:pt x="649288" y="307751"/>
                      </a:moveTo>
                      <a:lnTo>
                        <a:pt x="642938" y="322038"/>
                      </a:lnTo>
                      <a:lnTo>
                        <a:pt x="695326" y="352201"/>
                      </a:lnTo>
                      <a:lnTo>
                        <a:pt x="703263" y="337913"/>
                      </a:lnTo>
                      <a:lnTo>
                        <a:pt x="649288" y="307751"/>
                      </a:lnTo>
                      <a:close/>
                      <a:moveTo>
                        <a:pt x="1443391" y="302988"/>
                      </a:moveTo>
                      <a:cubicBezTo>
                        <a:pt x="1424429" y="310608"/>
                        <a:pt x="1405467" y="314418"/>
                        <a:pt x="1383661" y="324419"/>
                      </a:cubicBezTo>
                      <a:lnTo>
                        <a:pt x="1390298" y="341088"/>
                      </a:lnTo>
                      <a:cubicBezTo>
                        <a:pt x="1409260" y="333468"/>
                        <a:pt x="1428222" y="329658"/>
                        <a:pt x="1450028" y="319657"/>
                      </a:cubicBezTo>
                      <a:lnTo>
                        <a:pt x="1443391" y="302988"/>
                      </a:lnTo>
                      <a:close/>
                      <a:moveTo>
                        <a:pt x="1420813" y="253776"/>
                      </a:moveTo>
                      <a:lnTo>
                        <a:pt x="1409700" y="269651"/>
                      </a:lnTo>
                      <a:lnTo>
                        <a:pt x="1457325" y="307751"/>
                      </a:lnTo>
                      <a:lnTo>
                        <a:pt x="1470025" y="291876"/>
                      </a:lnTo>
                      <a:lnTo>
                        <a:pt x="1420813" y="253776"/>
                      </a:lnTo>
                      <a:close/>
                      <a:moveTo>
                        <a:pt x="1287463" y="152176"/>
                      </a:moveTo>
                      <a:lnTo>
                        <a:pt x="1276350" y="171226"/>
                      </a:lnTo>
                      <a:lnTo>
                        <a:pt x="1325563" y="209326"/>
                      </a:lnTo>
                      <a:lnTo>
                        <a:pt x="1336675" y="190276"/>
                      </a:lnTo>
                      <a:lnTo>
                        <a:pt x="1287463" y="152176"/>
                      </a:lnTo>
                      <a:close/>
                      <a:moveTo>
                        <a:pt x="793751" y="102963"/>
                      </a:moveTo>
                      <a:lnTo>
                        <a:pt x="782638" y="117250"/>
                      </a:lnTo>
                      <a:lnTo>
                        <a:pt x="1193801" y="417288"/>
                      </a:lnTo>
                      <a:lnTo>
                        <a:pt x="1209676" y="398238"/>
                      </a:lnTo>
                      <a:lnTo>
                        <a:pt x="793751" y="102963"/>
                      </a:lnTo>
                      <a:close/>
                      <a:moveTo>
                        <a:pt x="1160463" y="53751"/>
                      </a:moveTo>
                      <a:lnTo>
                        <a:pt x="1147763" y="68039"/>
                      </a:lnTo>
                      <a:lnTo>
                        <a:pt x="1196976" y="106139"/>
                      </a:lnTo>
                      <a:lnTo>
                        <a:pt x="1209676" y="91851"/>
                      </a:lnTo>
                      <a:lnTo>
                        <a:pt x="1160463" y="53751"/>
                      </a:lnTo>
                      <a:close/>
                      <a:moveTo>
                        <a:pt x="1108370" y="51"/>
                      </a:moveTo>
                      <a:cubicBezTo>
                        <a:pt x="1260695" y="2313"/>
                        <a:pt x="1414614" y="81114"/>
                        <a:pt x="1560562" y="272792"/>
                      </a:cubicBezTo>
                      <a:cubicBezTo>
                        <a:pt x="1553005" y="272792"/>
                        <a:pt x="1549226" y="272792"/>
                        <a:pt x="1541669" y="276579"/>
                      </a:cubicBezTo>
                      <a:cubicBezTo>
                        <a:pt x="1541669" y="276579"/>
                        <a:pt x="1541669" y="276579"/>
                        <a:pt x="1542614" y="278945"/>
                      </a:cubicBezTo>
                      <a:lnTo>
                        <a:pt x="1549226" y="295510"/>
                      </a:lnTo>
                      <a:cubicBezTo>
                        <a:pt x="1556783" y="291724"/>
                        <a:pt x="1564341" y="291724"/>
                        <a:pt x="1575676" y="287937"/>
                      </a:cubicBezTo>
                      <a:cubicBezTo>
                        <a:pt x="1583234" y="303082"/>
                        <a:pt x="1594569" y="318227"/>
                        <a:pt x="1602127" y="329586"/>
                      </a:cubicBezTo>
                      <a:cubicBezTo>
                        <a:pt x="1719263" y="609767"/>
                        <a:pt x="1636134" y="795293"/>
                        <a:pt x="1454761" y="920238"/>
                      </a:cubicBezTo>
                      <a:cubicBezTo>
                        <a:pt x="1454761" y="920238"/>
                        <a:pt x="1454761" y="920238"/>
                        <a:pt x="1568119" y="340945"/>
                      </a:cubicBezTo>
                      <a:cubicBezTo>
                        <a:pt x="1568119" y="340945"/>
                        <a:pt x="1568119" y="340945"/>
                        <a:pt x="1545448" y="337158"/>
                      </a:cubicBezTo>
                      <a:lnTo>
                        <a:pt x="1432090" y="935383"/>
                      </a:lnTo>
                      <a:cubicBezTo>
                        <a:pt x="1299839" y="1014894"/>
                        <a:pt x="1122244" y="1067901"/>
                        <a:pt x="937093" y="1101978"/>
                      </a:cubicBezTo>
                      <a:cubicBezTo>
                        <a:pt x="937093" y="1101978"/>
                        <a:pt x="937093" y="1101978"/>
                        <a:pt x="1050451" y="518898"/>
                      </a:cubicBezTo>
                      <a:cubicBezTo>
                        <a:pt x="1050451" y="518898"/>
                        <a:pt x="1050451" y="518898"/>
                        <a:pt x="1027779" y="515111"/>
                      </a:cubicBezTo>
                      <a:cubicBezTo>
                        <a:pt x="1027779" y="515111"/>
                        <a:pt x="1027779" y="515111"/>
                        <a:pt x="914421" y="1109550"/>
                      </a:cubicBezTo>
                      <a:cubicBezTo>
                        <a:pt x="835071" y="1120909"/>
                        <a:pt x="759499" y="1132267"/>
                        <a:pt x="680148" y="1139840"/>
                      </a:cubicBezTo>
                      <a:cubicBezTo>
                        <a:pt x="680148" y="1139840"/>
                        <a:pt x="680148" y="1139840"/>
                        <a:pt x="680148" y="1138420"/>
                      </a:cubicBezTo>
                      <a:lnTo>
                        <a:pt x="680148" y="1128481"/>
                      </a:lnTo>
                      <a:cubicBezTo>
                        <a:pt x="680148" y="1128481"/>
                        <a:pt x="680148" y="1128481"/>
                        <a:pt x="677786" y="1128481"/>
                      </a:cubicBezTo>
                      <a:lnTo>
                        <a:pt x="661255" y="1128481"/>
                      </a:lnTo>
                      <a:cubicBezTo>
                        <a:pt x="661255" y="1128481"/>
                        <a:pt x="661255" y="1128481"/>
                        <a:pt x="660783" y="1130374"/>
                      </a:cubicBezTo>
                      <a:lnTo>
                        <a:pt x="657477" y="1143626"/>
                      </a:lnTo>
                      <a:cubicBezTo>
                        <a:pt x="578126" y="1151199"/>
                        <a:pt x="498775" y="1158771"/>
                        <a:pt x="423203" y="1162557"/>
                      </a:cubicBezTo>
                      <a:cubicBezTo>
                        <a:pt x="423203" y="1162557"/>
                        <a:pt x="423203" y="1162557"/>
                        <a:pt x="491218" y="821796"/>
                      </a:cubicBezTo>
                      <a:cubicBezTo>
                        <a:pt x="491218" y="821796"/>
                        <a:pt x="491218" y="821796"/>
                        <a:pt x="488856" y="821323"/>
                      </a:cubicBezTo>
                      <a:lnTo>
                        <a:pt x="472325" y="818010"/>
                      </a:lnTo>
                      <a:cubicBezTo>
                        <a:pt x="472325" y="818010"/>
                        <a:pt x="472325" y="818010"/>
                        <a:pt x="400532" y="1162557"/>
                      </a:cubicBezTo>
                      <a:cubicBezTo>
                        <a:pt x="253166" y="1173916"/>
                        <a:pt x="117137" y="1173916"/>
                        <a:pt x="22672" y="1177702"/>
                      </a:cubicBezTo>
                      <a:lnTo>
                        <a:pt x="45343" y="1158771"/>
                      </a:lnTo>
                      <a:cubicBezTo>
                        <a:pt x="45343" y="1158771"/>
                        <a:pt x="45343" y="1158771"/>
                        <a:pt x="43454" y="1156878"/>
                      </a:cubicBezTo>
                      <a:lnTo>
                        <a:pt x="30229" y="1143626"/>
                      </a:lnTo>
                      <a:cubicBezTo>
                        <a:pt x="18893" y="1154985"/>
                        <a:pt x="7557" y="1162557"/>
                        <a:pt x="0" y="1170130"/>
                      </a:cubicBezTo>
                      <a:cubicBezTo>
                        <a:pt x="22672" y="1109550"/>
                        <a:pt x="52900" y="1037612"/>
                        <a:pt x="90686" y="958101"/>
                      </a:cubicBezTo>
                      <a:cubicBezTo>
                        <a:pt x="90686" y="958101"/>
                        <a:pt x="90686" y="958101"/>
                        <a:pt x="241830" y="1022467"/>
                      </a:cubicBezTo>
                      <a:cubicBezTo>
                        <a:pt x="241830" y="1022467"/>
                        <a:pt x="241830" y="1022467"/>
                        <a:pt x="242775" y="1020100"/>
                      </a:cubicBezTo>
                      <a:lnTo>
                        <a:pt x="249388" y="1003536"/>
                      </a:lnTo>
                      <a:cubicBezTo>
                        <a:pt x="249388" y="1003536"/>
                        <a:pt x="249388" y="1003536"/>
                        <a:pt x="98244" y="939170"/>
                      </a:cubicBezTo>
                      <a:cubicBezTo>
                        <a:pt x="170037" y="795293"/>
                        <a:pt x="272059" y="628698"/>
                        <a:pt x="392974" y="473463"/>
                      </a:cubicBezTo>
                      <a:cubicBezTo>
                        <a:pt x="392974" y="473463"/>
                        <a:pt x="392974" y="473463"/>
                        <a:pt x="683927" y="662775"/>
                      </a:cubicBezTo>
                      <a:cubicBezTo>
                        <a:pt x="668812" y="674133"/>
                        <a:pt x="657477" y="681706"/>
                        <a:pt x="646141" y="689278"/>
                      </a:cubicBezTo>
                      <a:cubicBezTo>
                        <a:pt x="646141" y="689278"/>
                        <a:pt x="646141" y="689278"/>
                        <a:pt x="647558" y="691171"/>
                      </a:cubicBezTo>
                      <a:lnTo>
                        <a:pt x="657477" y="704423"/>
                      </a:lnTo>
                      <a:cubicBezTo>
                        <a:pt x="672591" y="693064"/>
                        <a:pt x="691484" y="685492"/>
                        <a:pt x="706598" y="674133"/>
                      </a:cubicBezTo>
                      <a:cubicBezTo>
                        <a:pt x="706598" y="674133"/>
                        <a:pt x="706598" y="674133"/>
                        <a:pt x="706126" y="673187"/>
                      </a:cubicBezTo>
                      <a:lnTo>
                        <a:pt x="702820" y="666561"/>
                      </a:lnTo>
                      <a:cubicBezTo>
                        <a:pt x="702820" y="666561"/>
                        <a:pt x="702820" y="666561"/>
                        <a:pt x="703764" y="665141"/>
                      </a:cubicBezTo>
                      <a:lnTo>
                        <a:pt x="710377" y="655202"/>
                      </a:lnTo>
                      <a:cubicBezTo>
                        <a:pt x="710377" y="655202"/>
                        <a:pt x="710377" y="655202"/>
                        <a:pt x="404310" y="458318"/>
                      </a:cubicBezTo>
                      <a:cubicBezTo>
                        <a:pt x="605049" y="205114"/>
                        <a:pt x="854495" y="-3721"/>
                        <a:pt x="1108370" y="5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6" name="Полилиния 5"/>
                <p:cNvSpPr>
                  <a:spLocks/>
                </p:cNvSpPr>
                <p:nvPr/>
              </p:nvSpPr>
              <p:spPr bwMode="auto">
                <a:xfrm rot="7322407" flipH="1" flipV="1">
                  <a:off x="871937" y="5329894"/>
                  <a:ext cx="856016" cy="6091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6400" h="1177702">
                      <a:moveTo>
                        <a:pt x="158552" y="1038001"/>
                      </a:moveTo>
                      <a:cubicBezTo>
                        <a:pt x="139700" y="1053241"/>
                        <a:pt x="124619" y="1064671"/>
                        <a:pt x="109538" y="1076101"/>
                      </a:cubicBezTo>
                      <a:lnTo>
                        <a:pt x="124619" y="1095151"/>
                      </a:lnTo>
                      <a:cubicBezTo>
                        <a:pt x="139700" y="1079911"/>
                        <a:pt x="154782" y="1068481"/>
                        <a:pt x="169863" y="1053241"/>
                      </a:cubicBezTo>
                      <a:close/>
                      <a:moveTo>
                        <a:pt x="687388" y="966563"/>
                      </a:moveTo>
                      <a:lnTo>
                        <a:pt x="681038" y="1026888"/>
                      </a:lnTo>
                      <a:lnTo>
                        <a:pt x="698501" y="1030063"/>
                      </a:lnTo>
                      <a:lnTo>
                        <a:pt x="711201" y="966563"/>
                      </a:lnTo>
                      <a:close/>
                      <a:moveTo>
                        <a:pt x="287898" y="936401"/>
                      </a:moveTo>
                      <a:cubicBezTo>
                        <a:pt x="272583" y="951369"/>
                        <a:pt x="257269" y="962595"/>
                        <a:pt x="240039" y="975692"/>
                      </a:cubicBezTo>
                      <a:lnTo>
                        <a:pt x="253440" y="988789"/>
                      </a:lnTo>
                      <a:cubicBezTo>
                        <a:pt x="268755" y="977563"/>
                        <a:pt x="284070" y="966337"/>
                        <a:pt x="301299" y="949498"/>
                      </a:cubicBezTo>
                      <a:close/>
                      <a:moveTo>
                        <a:pt x="1216026" y="912588"/>
                      </a:moveTo>
                      <a:lnTo>
                        <a:pt x="1204913" y="974501"/>
                      </a:lnTo>
                      <a:lnTo>
                        <a:pt x="1223963" y="977676"/>
                      </a:lnTo>
                      <a:lnTo>
                        <a:pt x="1235076" y="917351"/>
                      </a:lnTo>
                      <a:close/>
                      <a:moveTo>
                        <a:pt x="356177" y="830038"/>
                      </a:moveTo>
                      <a:cubicBezTo>
                        <a:pt x="356177" y="830038"/>
                        <a:pt x="356177" y="830038"/>
                        <a:pt x="352425" y="852660"/>
                      </a:cubicBezTo>
                      <a:cubicBezTo>
                        <a:pt x="352425" y="852660"/>
                        <a:pt x="352425" y="852660"/>
                        <a:pt x="386196" y="863971"/>
                      </a:cubicBezTo>
                      <a:cubicBezTo>
                        <a:pt x="382443" y="867741"/>
                        <a:pt x="378691" y="871512"/>
                        <a:pt x="373063" y="877167"/>
                      </a:cubicBezTo>
                      <a:lnTo>
                        <a:pt x="386196" y="890363"/>
                      </a:lnTo>
                      <a:cubicBezTo>
                        <a:pt x="401205" y="879052"/>
                        <a:pt x="416214" y="867741"/>
                        <a:pt x="433568" y="854074"/>
                      </a:cubicBezTo>
                      <a:lnTo>
                        <a:pt x="423718" y="837579"/>
                      </a:lnTo>
                      <a:cubicBezTo>
                        <a:pt x="416214" y="841349"/>
                        <a:pt x="412461" y="845119"/>
                        <a:pt x="408709" y="848890"/>
                      </a:cubicBezTo>
                      <a:cubicBezTo>
                        <a:pt x="408709" y="848890"/>
                        <a:pt x="408709" y="848890"/>
                        <a:pt x="356177" y="830038"/>
                      </a:cubicBezTo>
                      <a:close/>
                      <a:moveTo>
                        <a:pt x="717551" y="803051"/>
                      </a:moveTo>
                      <a:lnTo>
                        <a:pt x="706438" y="863377"/>
                      </a:lnTo>
                      <a:lnTo>
                        <a:pt x="725488" y="868139"/>
                      </a:lnTo>
                      <a:lnTo>
                        <a:pt x="736601" y="807814"/>
                      </a:lnTo>
                      <a:close/>
                      <a:moveTo>
                        <a:pt x="200025" y="777651"/>
                      </a:moveTo>
                      <a:lnTo>
                        <a:pt x="193675" y="796701"/>
                      </a:lnTo>
                      <a:lnTo>
                        <a:pt x="254000" y="818926"/>
                      </a:lnTo>
                      <a:lnTo>
                        <a:pt x="260350" y="799876"/>
                      </a:lnTo>
                      <a:close/>
                      <a:moveTo>
                        <a:pt x="1243013" y="750663"/>
                      </a:moveTo>
                      <a:lnTo>
                        <a:pt x="1231900" y="810988"/>
                      </a:lnTo>
                      <a:lnTo>
                        <a:pt x="1254125" y="814163"/>
                      </a:lnTo>
                      <a:lnTo>
                        <a:pt x="1265238" y="753838"/>
                      </a:lnTo>
                      <a:close/>
                      <a:moveTo>
                        <a:pt x="560015" y="747488"/>
                      </a:moveTo>
                      <a:cubicBezTo>
                        <a:pt x="540871" y="758845"/>
                        <a:pt x="525557" y="770202"/>
                        <a:pt x="507849" y="783451"/>
                      </a:cubicBezTo>
                      <a:lnTo>
                        <a:pt x="517899" y="796701"/>
                      </a:lnTo>
                      <a:cubicBezTo>
                        <a:pt x="537043" y="785344"/>
                        <a:pt x="552358" y="773987"/>
                        <a:pt x="570065" y="760738"/>
                      </a:cubicBezTo>
                      <a:close/>
                      <a:moveTo>
                        <a:pt x="744538" y="655413"/>
                      </a:moveTo>
                      <a:lnTo>
                        <a:pt x="736600" y="701451"/>
                      </a:lnTo>
                      <a:lnTo>
                        <a:pt x="755650" y="704626"/>
                      </a:lnTo>
                      <a:lnTo>
                        <a:pt x="763588" y="660175"/>
                      </a:lnTo>
                      <a:close/>
                      <a:moveTo>
                        <a:pt x="1273176" y="587151"/>
                      </a:moveTo>
                      <a:lnTo>
                        <a:pt x="1262063" y="647476"/>
                      </a:lnTo>
                      <a:lnTo>
                        <a:pt x="1281113" y="652239"/>
                      </a:lnTo>
                      <a:lnTo>
                        <a:pt x="1292226" y="591913"/>
                      </a:lnTo>
                      <a:close/>
                      <a:moveTo>
                        <a:pt x="839415" y="572863"/>
                      </a:moveTo>
                      <a:cubicBezTo>
                        <a:pt x="820271" y="580434"/>
                        <a:pt x="804957" y="591791"/>
                        <a:pt x="785813" y="603148"/>
                      </a:cubicBezTo>
                      <a:lnTo>
                        <a:pt x="797299" y="622076"/>
                      </a:lnTo>
                      <a:cubicBezTo>
                        <a:pt x="812614" y="610719"/>
                        <a:pt x="831758" y="599362"/>
                        <a:pt x="849465" y="589425"/>
                      </a:cubicBezTo>
                      <a:close/>
                      <a:moveTo>
                        <a:pt x="936346" y="466501"/>
                      </a:moveTo>
                      <a:lnTo>
                        <a:pt x="928688" y="485300"/>
                      </a:lnTo>
                      <a:cubicBezTo>
                        <a:pt x="928688" y="485300"/>
                        <a:pt x="928688" y="485300"/>
                        <a:pt x="963146" y="504100"/>
                      </a:cubicBezTo>
                      <a:cubicBezTo>
                        <a:pt x="951660" y="511620"/>
                        <a:pt x="940174" y="515380"/>
                        <a:pt x="930124" y="524779"/>
                      </a:cubicBezTo>
                      <a:lnTo>
                        <a:pt x="940174" y="537939"/>
                      </a:lnTo>
                      <a:cubicBezTo>
                        <a:pt x="959318" y="530419"/>
                        <a:pt x="974633" y="519139"/>
                        <a:pt x="993298" y="510210"/>
                      </a:cubicBezTo>
                      <a:lnTo>
                        <a:pt x="989947" y="500340"/>
                      </a:lnTo>
                      <a:lnTo>
                        <a:pt x="992819" y="496110"/>
                      </a:lnTo>
                      <a:lnTo>
                        <a:pt x="986119" y="492820"/>
                      </a:lnTo>
                      <a:cubicBezTo>
                        <a:pt x="986119" y="492820"/>
                        <a:pt x="986119" y="492820"/>
                        <a:pt x="936346" y="466501"/>
                      </a:cubicBezTo>
                      <a:close/>
                      <a:moveTo>
                        <a:pt x="1303338" y="425226"/>
                      </a:moveTo>
                      <a:lnTo>
                        <a:pt x="1292225" y="485551"/>
                      </a:lnTo>
                      <a:lnTo>
                        <a:pt x="1311275" y="488726"/>
                      </a:lnTo>
                      <a:lnTo>
                        <a:pt x="1322388" y="428401"/>
                      </a:lnTo>
                      <a:close/>
                      <a:moveTo>
                        <a:pt x="1133756" y="420463"/>
                      </a:moveTo>
                      <a:cubicBezTo>
                        <a:pt x="1114612" y="428136"/>
                        <a:pt x="1095469" y="439645"/>
                        <a:pt x="1077761" y="449716"/>
                      </a:cubicBezTo>
                      <a:lnTo>
                        <a:pt x="1087811" y="466501"/>
                      </a:lnTo>
                      <a:cubicBezTo>
                        <a:pt x="1103126" y="458828"/>
                        <a:pt x="1122270" y="447318"/>
                        <a:pt x="1140456" y="437248"/>
                      </a:cubicBezTo>
                      <a:close/>
                      <a:moveTo>
                        <a:pt x="793751" y="387126"/>
                      </a:moveTo>
                      <a:lnTo>
                        <a:pt x="785813" y="406176"/>
                      </a:lnTo>
                      <a:lnTo>
                        <a:pt x="838201" y="436339"/>
                      </a:lnTo>
                      <a:lnTo>
                        <a:pt x="850901" y="417289"/>
                      </a:lnTo>
                      <a:close/>
                      <a:moveTo>
                        <a:pt x="1287816" y="356963"/>
                      </a:moveTo>
                      <a:cubicBezTo>
                        <a:pt x="1265062" y="364467"/>
                        <a:pt x="1246100" y="371972"/>
                        <a:pt x="1228086" y="381822"/>
                      </a:cubicBezTo>
                      <a:lnTo>
                        <a:pt x="1234723" y="398238"/>
                      </a:lnTo>
                      <a:cubicBezTo>
                        <a:pt x="1253685" y="390733"/>
                        <a:pt x="1272647" y="383229"/>
                        <a:pt x="1294453" y="373379"/>
                      </a:cubicBezTo>
                      <a:close/>
                      <a:moveTo>
                        <a:pt x="649288" y="307751"/>
                      </a:moveTo>
                      <a:lnTo>
                        <a:pt x="642938" y="322038"/>
                      </a:lnTo>
                      <a:lnTo>
                        <a:pt x="695326" y="352201"/>
                      </a:lnTo>
                      <a:lnTo>
                        <a:pt x="703263" y="337913"/>
                      </a:lnTo>
                      <a:close/>
                      <a:moveTo>
                        <a:pt x="1443391" y="302988"/>
                      </a:moveTo>
                      <a:cubicBezTo>
                        <a:pt x="1424429" y="310608"/>
                        <a:pt x="1405467" y="314418"/>
                        <a:pt x="1383661" y="324419"/>
                      </a:cubicBezTo>
                      <a:lnTo>
                        <a:pt x="1390298" y="341088"/>
                      </a:lnTo>
                      <a:cubicBezTo>
                        <a:pt x="1409260" y="333468"/>
                        <a:pt x="1428222" y="329658"/>
                        <a:pt x="1450028" y="319657"/>
                      </a:cubicBezTo>
                      <a:close/>
                      <a:moveTo>
                        <a:pt x="1420813" y="253776"/>
                      </a:moveTo>
                      <a:lnTo>
                        <a:pt x="1409700" y="269651"/>
                      </a:lnTo>
                      <a:lnTo>
                        <a:pt x="1457325" y="307751"/>
                      </a:lnTo>
                      <a:lnTo>
                        <a:pt x="1470025" y="291876"/>
                      </a:lnTo>
                      <a:close/>
                      <a:moveTo>
                        <a:pt x="1287463" y="152176"/>
                      </a:moveTo>
                      <a:lnTo>
                        <a:pt x="1276350" y="171226"/>
                      </a:lnTo>
                      <a:lnTo>
                        <a:pt x="1325563" y="209326"/>
                      </a:lnTo>
                      <a:lnTo>
                        <a:pt x="1336675" y="190276"/>
                      </a:lnTo>
                      <a:close/>
                      <a:moveTo>
                        <a:pt x="793751" y="102963"/>
                      </a:moveTo>
                      <a:lnTo>
                        <a:pt x="782638" y="117250"/>
                      </a:lnTo>
                      <a:lnTo>
                        <a:pt x="1193801" y="417288"/>
                      </a:lnTo>
                      <a:lnTo>
                        <a:pt x="1209676" y="398238"/>
                      </a:lnTo>
                      <a:close/>
                      <a:moveTo>
                        <a:pt x="1160463" y="53751"/>
                      </a:moveTo>
                      <a:lnTo>
                        <a:pt x="1147763" y="68039"/>
                      </a:lnTo>
                      <a:lnTo>
                        <a:pt x="1196976" y="106139"/>
                      </a:lnTo>
                      <a:lnTo>
                        <a:pt x="1209676" y="91851"/>
                      </a:lnTo>
                      <a:close/>
                      <a:moveTo>
                        <a:pt x="1108370" y="51"/>
                      </a:moveTo>
                      <a:cubicBezTo>
                        <a:pt x="1260695" y="2313"/>
                        <a:pt x="1414614" y="81114"/>
                        <a:pt x="1560562" y="272792"/>
                      </a:cubicBezTo>
                      <a:cubicBezTo>
                        <a:pt x="1553005" y="272792"/>
                        <a:pt x="1549226" y="272792"/>
                        <a:pt x="1541669" y="276579"/>
                      </a:cubicBezTo>
                      <a:cubicBezTo>
                        <a:pt x="1541669" y="276579"/>
                        <a:pt x="1541669" y="276579"/>
                        <a:pt x="1542614" y="278945"/>
                      </a:cubicBezTo>
                      <a:lnTo>
                        <a:pt x="1549226" y="295510"/>
                      </a:lnTo>
                      <a:cubicBezTo>
                        <a:pt x="1556783" y="291724"/>
                        <a:pt x="1564341" y="291724"/>
                        <a:pt x="1575676" y="287937"/>
                      </a:cubicBezTo>
                      <a:cubicBezTo>
                        <a:pt x="1583234" y="303082"/>
                        <a:pt x="1594569" y="318227"/>
                        <a:pt x="1602127" y="329586"/>
                      </a:cubicBezTo>
                      <a:cubicBezTo>
                        <a:pt x="1719263" y="609767"/>
                        <a:pt x="1636134" y="795293"/>
                        <a:pt x="1454761" y="920238"/>
                      </a:cubicBezTo>
                      <a:cubicBezTo>
                        <a:pt x="1454761" y="920238"/>
                        <a:pt x="1454761" y="920238"/>
                        <a:pt x="1568119" y="340945"/>
                      </a:cubicBezTo>
                      <a:cubicBezTo>
                        <a:pt x="1568119" y="340945"/>
                        <a:pt x="1568119" y="340945"/>
                        <a:pt x="1545448" y="337158"/>
                      </a:cubicBezTo>
                      <a:lnTo>
                        <a:pt x="1432090" y="935383"/>
                      </a:lnTo>
                      <a:cubicBezTo>
                        <a:pt x="1299839" y="1014894"/>
                        <a:pt x="1122244" y="1067901"/>
                        <a:pt x="937093" y="1101978"/>
                      </a:cubicBezTo>
                      <a:cubicBezTo>
                        <a:pt x="937093" y="1101978"/>
                        <a:pt x="937093" y="1101978"/>
                        <a:pt x="1050451" y="518898"/>
                      </a:cubicBezTo>
                      <a:cubicBezTo>
                        <a:pt x="1050451" y="518898"/>
                        <a:pt x="1050451" y="518898"/>
                        <a:pt x="1027779" y="515111"/>
                      </a:cubicBezTo>
                      <a:cubicBezTo>
                        <a:pt x="1027779" y="515111"/>
                        <a:pt x="1027779" y="515111"/>
                        <a:pt x="914421" y="1109550"/>
                      </a:cubicBezTo>
                      <a:cubicBezTo>
                        <a:pt x="835071" y="1120909"/>
                        <a:pt x="759499" y="1132267"/>
                        <a:pt x="680148" y="1139840"/>
                      </a:cubicBezTo>
                      <a:cubicBezTo>
                        <a:pt x="680148" y="1139840"/>
                        <a:pt x="680148" y="1139840"/>
                        <a:pt x="680148" y="1138420"/>
                      </a:cubicBezTo>
                      <a:lnTo>
                        <a:pt x="680148" y="1128481"/>
                      </a:lnTo>
                      <a:cubicBezTo>
                        <a:pt x="680148" y="1128481"/>
                        <a:pt x="680148" y="1128481"/>
                        <a:pt x="677786" y="1128481"/>
                      </a:cubicBezTo>
                      <a:lnTo>
                        <a:pt x="661255" y="1128481"/>
                      </a:lnTo>
                      <a:cubicBezTo>
                        <a:pt x="661255" y="1128481"/>
                        <a:pt x="661255" y="1128481"/>
                        <a:pt x="660783" y="1130374"/>
                      </a:cubicBezTo>
                      <a:lnTo>
                        <a:pt x="657477" y="1143626"/>
                      </a:lnTo>
                      <a:cubicBezTo>
                        <a:pt x="578126" y="1151199"/>
                        <a:pt x="498775" y="1158771"/>
                        <a:pt x="423203" y="1162557"/>
                      </a:cubicBezTo>
                      <a:cubicBezTo>
                        <a:pt x="423203" y="1162557"/>
                        <a:pt x="423203" y="1162557"/>
                        <a:pt x="491218" y="821796"/>
                      </a:cubicBezTo>
                      <a:cubicBezTo>
                        <a:pt x="491218" y="821796"/>
                        <a:pt x="491218" y="821796"/>
                        <a:pt x="488856" y="821323"/>
                      </a:cubicBezTo>
                      <a:lnTo>
                        <a:pt x="472325" y="818010"/>
                      </a:lnTo>
                      <a:cubicBezTo>
                        <a:pt x="472325" y="818010"/>
                        <a:pt x="472325" y="818010"/>
                        <a:pt x="400532" y="1162557"/>
                      </a:cubicBezTo>
                      <a:cubicBezTo>
                        <a:pt x="253166" y="1173916"/>
                        <a:pt x="117137" y="1173916"/>
                        <a:pt x="22672" y="1177702"/>
                      </a:cubicBezTo>
                      <a:lnTo>
                        <a:pt x="45343" y="1158771"/>
                      </a:lnTo>
                      <a:cubicBezTo>
                        <a:pt x="45343" y="1158771"/>
                        <a:pt x="45343" y="1158771"/>
                        <a:pt x="43454" y="1156878"/>
                      </a:cubicBezTo>
                      <a:lnTo>
                        <a:pt x="30229" y="1143626"/>
                      </a:lnTo>
                      <a:cubicBezTo>
                        <a:pt x="18893" y="1154985"/>
                        <a:pt x="7557" y="1162557"/>
                        <a:pt x="0" y="1170130"/>
                      </a:cubicBezTo>
                      <a:cubicBezTo>
                        <a:pt x="22672" y="1109550"/>
                        <a:pt x="52900" y="1037612"/>
                        <a:pt x="90686" y="958101"/>
                      </a:cubicBezTo>
                      <a:cubicBezTo>
                        <a:pt x="90686" y="958101"/>
                        <a:pt x="90686" y="958101"/>
                        <a:pt x="241830" y="1022467"/>
                      </a:cubicBezTo>
                      <a:cubicBezTo>
                        <a:pt x="241830" y="1022467"/>
                        <a:pt x="241830" y="1022467"/>
                        <a:pt x="242775" y="1020100"/>
                      </a:cubicBezTo>
                      <a:lnTo>
                        <a:pt x="249388" y="1003536"/>
                      </a:lnTo>
                      <a:cubicBezTo>
                        <a:pt x="249388" y="1003536"/>
                        <a:pt x="249388" y="1003536"/>
                        <a:pt x="98244" y="939170"/>
                      </a:cubicBezTo>
                      <a:cubicBezTo>
                        <a:pt x="170037" y="795293"/>
                        <a:pt x="272059" y="628698"/>
                        <a:pt x="392974" y="473463"/>
                      </a:cubicBezTo>
                      <a:cubicBezTo>
                        <a:pt x="392974" y="473463"/>
                        <a:pt x="392974" y="473463"/>
                        <a:pt x="683927" y="662775"/>
                      </a:cubicBezTo>
                      <a:cubicBezTo>
                        <a:pt x="668812" y="674133"/>
                        <a:pt x="657477" y="681706"/>
                        <a:pt x="646141" y="689278"/>
                      </a:cubicBezTo>
                      <a:cubicBezTo>
                        <a:pt x="646141" y="689278"/>
                        <a:pt x="646141" y="689278"/>
                        <a:pt x="647558" y="691171"/>
                      </a:cubicBezTo>
                      <a:lnTo>
                        <a:pt x="657477" y="704423"/>
                      </a:lnTo>
                      <a:cubicBezTo>
                        <a:pt x="672591" y="693064"/>
                        <a:pt x="691484" y="685492"/>
                        <a:pt x="706598" y="674133"/>
                      </a:cubicBezTo>
                      <a:cubicBezTo>
                        <a:pt x="706598" y="674133"/>
                        <a:pt x="706598" y="674133"/>
                        <a:pt x="706126" y="673187"/>
                      </a:cubicBezTo>
                      <a:lnTo>
                        <a:pt x="702820" y="666561"/>
                      </a:lnTo>
                      <a:cubicBezTo>
                        <a:pt x="702820" y="666561"/>
                        <a:pt x="702820" y="666561"/>
                        <a:pt x="703764" y="665141"/>
                      </a:cubicBezTo>
                      <a:lnTo>
                        <a:pt x="710377" y="655202"/>
                      </a:lnTo>
                      <a:cubicBezTo>
                        <a:pt x="710377" y="655202"/>
                        <a:pt x="710377" y="655202"/>
                        <a:pt x="404310" y="458318"/>
                      </a:cubicBezTo>
                      <a:cubicBezTo>
                        <a:pt x="605049" y="205114"/>
                        <a:pt x="854495" y="-3721"/>
                        <a:pt x="1108370" y="51"/>
                      </a:cubicBez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47" name="Полилиния 5"/>
                <p:cNvSpPr>
                  <a:spLocks/>
                </p:cNvSpPr>
                <p:nvPr/>
              </p:nvSpPr>
              <p:spPr bwMode="auto">
                <a:xfrm rot="-2705224" flipH="1" flipV="1">
                  <a:off x="4599141" y="503587"/>
                  <a:ext cx="981766" cy="697102"/>
                </a:xfrm>
                <a:custGeom>
                  <a:avLst/>
                  <a:gdLst>
                    <a:gd name="T0" fmla="*/ 25948 w 1656400"/>
                    <a:gd name="T1" fmla="*/ 227121 h 1177702"/>
                    <a:gd name="T2" fmla="*/ 143130 w 1656400"/>
                    <a:gd name="T3" fmla="*/ 200453 h 1177702"/>
                    <a:gd name="T4" fmla="*/ 148088 w 1656400"/>
                    <a:gd name="T5" fmla="*/ 200453 h 1177702"/>
                    <a:gd name="T6" fmla="*/ 49982 w 1656400"/>
                    <a:gd name="T7" fmla="*/ 202346 h 1177702"/>
                    <a:gd name="T8" fmla="*/ 59947 w 1656400"/>
                    <a:gd name="T9" fmla="*/ 194198 h 1177702"/>
                    <a:gd name="T10" fmla="*/ 254857 w 1656400"/>
                    <a:gd name="T11" fmla="*/ 202758 h 1177702"/>
                    <a:gd name="T12" fmla="*/ 74164 w 1656400"/>
                    <a:gd name="T13" fmla="*/ 172140 h 1177702"/>
                    <a:gd name="T14" fmla="*/ 77680 w 1656400"/>
                    <a:gd name="T15" fmla="*/ 181913 h 1177702"/>
                    <a:gd name="T16" fmla="*/ 88228 w 1656400"/>
                    <a:gd name="T17" fmla="*/ 173703 h 1177702"/>
                    <a:gd name="T18" fmla="*/ 149411 w 1656400"/>
                    <a:gd name="T19" fmla="*/ 166543 h 1177702"/>
                    <a:gd name="T20" fmla="*/ 153377 w 1656400"/>
                    <a:gd name="T21" fmla="*/ 167531 h 1177702"/>
                    <a:gd name="T22" fmla="*/ 40327 w 1656400"/>
                    <a:gd name="T23" fmla="*/ 165226 h 1177702"/>
                    <a:gd name="T24" fmla="*/ 41650 w 1656400"/>
                    <a:gd name="T25" fmla="*/ 161275 h 1177702"/>
                    <a:gd name="T26" fmla="*/ 261137 w 1656400"/>
                    <a:gd name="T27" fmla="*/ 168847 h 1177702"/>
                    <a:gd name="T28" fmla="*/ 116608 w 1656400"/>
                    <a:gd name="T29" fmla="*/ 155020 h 1177702"/>
                    <a:gd name="T30" fmla="*/ 118700 w 1656400"/>
                    <a:gd name="T31" fmla="*/ 157768 h 1177702"/>
                    <a:gd name="T32" fmla="*/ 153377 w 1656400"/>
                    <a:gd name="T33" fmla="*/ 145473 h 1177702"/>
                    <a:gd name="T34" fmla="*/ 155030 w 1656400"/>
                    <a:gd name="T35" fmla="*/ 135924 h 1177702"/>
                    <a:gd name="T36" fmla="*/ 266757 w 1656400"/>
                    <a:gd name="T37" fmla="*/ 135266 h 1177702"/>
                    <a:gd name="T38" fmla="*/ 174785 w 1656400"/>
                    <a:gd name="T39" fmla="*/ 118804 h 1177702"/>
                    <a:gd name="T40" fmla="*/ 176878 w 1656400"/>
                    <a:gd name="T41" fmla="*/ 122240 h 1177702"/>
                    <a:gd name="T42" fmla="*/ 193374 w 1656400"/>
                    <a:gd name="T43" fmla="*/ 100645 h 1177702"/>
                    <a:gd name="T44" fmla="*/ 195766 w 1656400"/>
                    <a:gd name="T45" fmla="*/ 111562 h 1177702"/>
                    <a:gd name="T46" fmla="*/ 206727 w 1656400"/>
                    <a:gd name="T47" fmla="*/ 102887 h 1177702"/>
                    <a:gd name="T48" fmla="*/ 271384 w 1656400"/>
                    <a:gd name="T49" fmla="*/ 88187 h 1177702"/>
                    <a:gd name="T50" fmla="*/ 275351 w 1656400"/>
                    <a:gd name="T51" fmla="*/ 88845 h 1177702"/>
                    <a:gd name="T52" fmla="*/ 224414 w 1656400"/>
                    <a:gd name="T53" fmla="*/ 93265 h 1177702"/>
                    <a:gd name="T54" fmla="*/ 236074 w 1656400"/>
                    <a:gd name="T55" fmla="*/ 87199 h 1177702"/>
                    <a:gd name="T56" fmla="*/ 174533 w 1656400"/>
                    <a:gd name="T57" fmla="*/ 90492 h 1177702"/>
                    <a:gd name="T58" fmla="*/ 268152 w 1656400"/>
                    <a:gd name="T59" fmla="*/ 74030 h 1177702"/>
                    <a:gd name="T60" fmla="*/ 269535 w 1656400"/>
                    <a:gd name="T61" fmla="*/ 77434 h 1177702"/>
                    <a:gd name="T62" fmla="*/ 133874 w 1656400"/>
                    <a:gd name="T63" fmla="*/ 66787 h 1177702"/>
                    <a:gd name="T64" fmla="*/ 135197 w 1656400"/>
                    <a:gd name="T65" fmla="*/ 63823 h 1177702"/>
                    <a:gd name="T66" fmla="*/ 289492 w 1656400"/>
                    <a:gd name="T67" fmla="*/ 70738 h 1177702"/>
                    <a:gd name="T68" fmla="*/ 295846 w 1656400"/>
                    <a:gd name="T69" fmla="*/ 52630 h 1177702"/>
                    <a:gd name="T70" fmla="*/ 306093 w 1656400"/>
                    <a:gd name="T71" fmla="*/ 60531 h 1177702"/>
                    <a:gd name="T72" fmla="*/ 265765 w 1656400"/>
                    <a:gd name="T73" fmla="*/ 35510 h 1177702"/>
                    <a:gd name="T74" fmla="*/ 268079 w 1656400"/>
                    <a:gd name="T75" fmla="*/ 31560 h 1177702"/>
                    <a:gd name="T76" fmla="*/ 248577 w 1656400"/>
                    <a:gd name="T77" fmla="*/ 86541 h 1177702"/>
                    <a:gd name="T78" fmla="*/ 241635 w 1656400"/>
                    <a:gd name="T79" fmla="*/ 11147 h 1177702"/>
                    <a:gd name="T80" fmla="*/ 251882 w 1656400"/>
                    <a:gd name="T81" fmla="*/ 19048 h 1177702"/>
                    <a:gd name="T82" fmla="*/ 324945 w 1656400"/>
                    <a:gd name="T83" fmla="*/ 56574 h 1177702"/>
                    <a:gd name="T84" fmla="*/ 322584 w 1656400"/>
                    <a:gd name="T85" fmla="*/ 61285 h 1177702"/>
                    <a:gd name="T86" fmla="*/ 302914 w 1656400"/>
                    <a:gd name="T87" fmla="*/ 190846 h 1177702"/>
                    <a:gd name="T88" fmla="*/ 298194 w 1656400"/>
                    <a:gd name="T89" fmla="*/ 193987 h 1177702"/>
                    <a:gd name="T90" fmla="*/ 214007 w 1656400"/>
                    <a:gd name="T91" fmla="*/ 106827 h 1177702"/>
                    <a:gd name="T92" fmla="*/ 141622 w 1656400"/>
                    <a:gd name="T93" fmla="*/ 236094 h 1177702"/>
                    <a:gd name="T94" fmla="*/ 137688 w 1656400"/>
                    <a:gd name="T95" fmla="*/ 234033 h 1177702"/>
                    <a:gd name="T96" fmla="*/ 88121 w 1656400"/>
                    <a:gd name="T97" fmla="*/ 241100 h 1177702"/>
                    <a:gd name="T98" fmla="*/ 98349 w 1656400"/>
                    <a:gd name="T99" fmla="*/ 169645 h 1177702"/>
                    <a:gd name="T100" fmla="*/ 9441 w 1656400"/>
                    <a:gd name="T101" fmla="*/ 240315 h 1177702"/>
                    <a:gd name="T102" fmla="*/ 0 w 1656400"/>
                    <a:gd name="T103" fmla="*/ 242671 h 1177702"/>
                    <a:gd name="T104" fmla="*/ 50551 w 1656400"/>
                    <a:gd name="T105" fmla="*/ 211556 h 1177702"/>
                    <a:gd name="T106" fmla="*/ 81826 w 1656400"/>
                    <a:gd name="T107" fmla="*/ 98190 h 1177702"/>
                    <a:gd name="T108" fmla="*/ 134836 w 1656400"/>
                    <a:gd name="T109" fmla="*/ 143340 h 1177702"/>
                    <a:gd name="T110" fmla="*/ 147031 w 1656400"/>
                    <a:gd name="T111" fmla="*/ 139611 h 1177702"/>
                    <a:gd name="T112" fmla="*/ 147917 w 1656400"/>
                    <a:gd name="T113" fmla="*/ 135880 h 1177702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0" t="0" r="r" b="b"/>
                  <a:pathLst>
                    <a:path w="1656400" h="1177702">
                      <a:moveTo>
                        <a:pt x="158552" y="1038001"/>
                      </a:moveTo>
                      <a:cubicBezTo>
                        <a:pt x="139700" y="1053241"/>
                        <a:pt x="124619" y="1064671"/>
                        <a:pt x="109538" y="1076101"/>
                      </a:cubicBezTo>
                      <a:lnTo>
                        <a:pt x="124619" y="1095151"/>
                      </a:lnTo>
                      <a:cubicBezTo>
                        <a:pt x="139700" y="1079911"/>
                        <a:pt x="154782" y="1068481"/>
                        <a:pt x="169863" y="1053241"/>
                      </a:cubicBezTo>
                      <a:lnTo>
                        <a:pt x="158552" y="1038001"/>
                      </a:lnTo>
                      <a:close/>
                      <a:moveTo>
                        <a:pt x="687388" y="966563"/>
                      </a:moveTo>
                      <a:lnTo>
                        <a:pt x="681038" y="1026888"/>
                      </a:lnTo>
                      <a:lnTo>
                        <a:pt x="698501" y="1030063"/>
                      </a:lnTo>
                      <a:lnTo>
                        <a:pt x="711201" y="966563"/>
                      </a:lnTo>
                      <a:lnTo>
                        <a:pt x="687388" y="966563"/>
                      </a:lnTo>
                      <a:close/>
                      <a:moveTo>
                        <a:pt x="287898" y="936401"/>
                      </a:moveTo>
                      <a:cubicBezTo>
                        <a:pt x="272583" y="951369"/>
                        <a:pt x="257269" y="962595"/>
                        <a:pt x="240039" y="975692"/>
                      </a:cubicBezTo>
                      <a:lnTo>
                        <a:pt x="253440" y="988789"/>
                      </a:lnTo>
                      <a:cubicBezTo>
                        <a:pt x="268755" y="977563"/>
                        <a:pt x="284070" y="966337"/>
                        <a:pt x="301299" y="949498"/>
                      </a:cubicBezTo>
                      <a:lnTo>
                        <a:pt x="287898" y="936401"/>
                      </a:lnTo>
                      <a:close/>
                      <a:moveTo>
                        <a:pt x="1216026" y="912588"/>
                      </a:moveTo>
                      <a:lnTo>
                        <a:pt x="1204913" y="974501"/>
                      </a:lnTo>
                      <a:lnTo>
                        <a:pt x="1223963" y="977676"/>
                      </a:lnTo>
                      <a:lnTo>
                        <a:pt x="1235076" y="917351"/>
                      </a:lnTo>
                      <a:lnTo>
                        <a:pt x="1216026" y="912588"/>
                      </a:lnTo>
                      <a:close/>
                      <a:moveTo>
                        <a:pt x="356177" y="830038"/>
                      </a:moveTo>
                      <a:cubicBezTo>
                        <a:pt x="356177" y="830038"/>
                        <a:pt x="356177" y="830038"/>
                        <a:pt x="352425" y="852660"/>
                      </a:cubicBezTo>
                      <a:cubicBezTo>
                        <a:pt x="352425" y="852660"/>
                        <a:pt x="352425" y="852660"/>
                        <a:pt x="386196" y="863971"/>
                      </a:cubicBezTo>
                      <a:cubicBezTo>
                        <a:pt x="382443" y="867741"/>
                        <a:pt x="378691" y="871512"/>
                        <a:pt x="373063" y="877167"/>
                      </a:cubicBezTo>
                      <a:lnTo>
                        <a:pt x="386196" y="890363"/>
                      </a:lnTo>
                      <a:cubicBezTo>
                        <a:pt x="401205" y="879052"/>
                        <a:pt x="416214" y="867741"/>
                        <a:pt x="433568" y="854074"/>
                      </a:cubicBezTo>
                      <a:lnTo>
                        <a:pt x="423718" y="837579"/>
                      </a:lnTo>
                      <a:cubicBezTo>
                        <a:pt x="416214" y="841349"/>
                        <a:pt x="412461" y="845119"/>
                        <a:pt x="408709" y="848890"/>
                      </a:cubicBezTo>
                      <a:cubicBezTo>
                        <a:pt x="408709" y="848890"/>
                        <a:pt x="408709" y="848890"/>
                        <a:pt x="356177" y="830038"/>
                      </a:cubicBezTo>
                      <a:close/>
                      <a:moveTo>
                        <a:pt x="717551" y="803051"/>
                      </a:moveTo>
                      <a:lnTo>
                        <a:pt x="706438" y="863377"/>
                      </a:lnTo>
                      <a:lnTo>
                        <a:pt x="725488" y="868139"/>
                      </a:lnTo>
                      <a:lnTo>
                        <a:pt x="736601" y="807814"/>
                      </a:lnTo>
                      <a:lnTo>
                        <a:pt x="717551" y="803051"/>
                      </a:lnTo>
                      <a:close/>
                      <a:moveTo>
                        <a:pt x="200025" y="777651"/>
                      </a:moveTo>
                      <a:lnTo>
                        <a:pt x="193675" y="796701"/>
                      </a:lnTo>
                      <a:lnTo>
                        <a:pt x="254000" y="818926"/>
                      </a:lnTo>
                      <a:lnTo>
                        <a:pt x="260350" y="799876"/>
                      </a:lnTo>
                      <a:lnTo>
                        <a:pt x="200025" y="777651"/>
                      </a:lnTo>
                      <a:close/>
                      <a:moveTo>
                        <a:pt x="1243013" y="750663"/>
                      </a:moveTo>
                      <a:lnTo>
                        <a:pt x="1231900" y="810988"/>
                      </a:lnTo>
                      <a:lnTo>
                        <a:pt x="1254125" y="814163"/>
                      </a:lnTo>
                      <a:lnTo>
                        <a:pt x="1265238" y="753838"/>
                      </a:lnTo>
                      <a:lnTo>
                        <a:pt x="1243013" y="750663"/>
                      </a:lnTo>
                      <a:close/>
                      <a:moveTo>
                        <a:pt x="560015" y="747488"/>
                      </a:moveTo>
                      <a:cubicBezTo>
                        <a:pt x="540871" y="758845"/>
                        <a:pt x="525557" y="770202"/>
                        <a:pt x="507849" y="783451"/>
                      </a:cubicBezTo>
                      <a:lnTo>
                        <a:pt x="517899" y="796701"/>
                      </a:lnTo>
                      <a:cubicBezTo>
                        <a:pt x="537043" y="785344"/>
                        <a:pt x="552358" y="773987"/>
                        <a:pt x="570065" y="760738"/>
                      </a:cubicBezTo>
                      <a:lnTo>
                        <a:pt x="560015" y="747488"/>
                      </a:lnTo>
                      <a:close/>
                      <a:moveTo>
                        <a:pt x="744538" y="655413"/>
                      </a:moveTo>
                      <a:lnTo>
                        <a:pt x="736600" y="701451"/>
                      </a:lnTo>
                      <a:lnTo>
                        <a:pt x="755650" y="704626"/>
                      </a:lnTo>
                      <a:lnTo>
                        <a:pt x="763588" y="660175"/>
                      </a:lnTo>
                      <a:lnTo>
                        <a:pt x="744538" y="655413"/>
                      </a:lnTo>
                      <a:close/>
                      <a:moveTo>
                        <a:pt x="1273176" y="587151"/>
                      </a:moveTo>
                      <a:lnTo>
                        <a:pt x="1262063" y="647476"/>
                      </a:lnTo>
                      <a:lnTo>
                        <a:pt x="1281113" y="652239"/>
                      </a:lnTo>
                      <a:lnTo>
                        <a:pt x="1292226" y="591913"/>
                      </a:lnTo>
                      <a:lnTo>
                        <a:pt x="1273176" y="587151"/>
                      </a:lnTo>
                      <a:close/>
                      <a:moveTo>
                        <a:pt x="839415" y="572863"/>
                      </a:moveTo>
                      <a:cubicBezTo>
                        <a:pt x="820271" y="580434"/>
                        <a:pt x="804957" y="591791"/>
                        <a:pt x="785813" y="603148"/>
                      </a:cubicBezTo>
                      <a:lnTo>
                        <a:pt x="797299" y="622076"/>
                      </a:lnTo>
                      <a:cubicBezTo>
                        <a:pt x="812614" y="610719"/>
                        <a:pt x="831758" y="599362"/>
                        <a:pt x="849465" y="589425"/>
                      </a:cubicBezTo>
                      <a:lnTo>
                        <a:pt x="839415" y="572863"/>
                      </a:lnTo>
                      <a:close/>
                      <a:moveTo>
                        <a:pt x="936346" y="466501"/>
                      </a:moveTo>
                      <a:lnTo>
                        <a:pt x="928688" y="485300"/>
                      </a:lnTo>
                      <a:cubicBezTo>
                        <a:pt x="928688" y="485300"/>
                        <a:pt x="928688" y="485300"/>
                        <a:pt x="963146" y="504100"/>
                      </a:cubicBezTo>
                      <a:cubicBezTo>
                        <a:pt x="951660" y="511620"/>
                        <a:pt x="940174" y="515380"/>
                        <a:pt x="930124" y="524779"/>
                      </a:cubicBezTo>
                      <a:lnTo>
                        <a:pt x="940174" y="537939"/>
                      </a:lnTo>
                      <a:cubicBezTo>
                        <a:pt x="959318" y="530419"/>
                        <a:pt x="974633" y="519139"/>
                        <a:pt x="993298" y="510210"/>
                      </a:cubicBezTo>
                      <a:lnTo>
                        <a:pt x="989947" y="500340"/>
                      </a:lnTo>
                      <a:lnTo>
                        <a:pt x="992819" y="496110"/>
                      </a:lnTo>
                      <a:lnTo>
                        <a:pt x="986119" y="492820"/>
                      </a:lnTo>
                      <a:cubicBezTo>
                        <a:pt x="986119" y="492820"/>
                        <a:pt x="986119" y="492820"/>
                        <a:pt x="936346" y="466501"/>
                      </a:cubicBezTo>
                      <a:close/>
                      <a:moveTo>
                        <a:pt x="1303338" y="425226"/>
                      </a:moveTo>
                      <a:lnTo>
                        <a:pt x="1292225" y="485551"/>
                      </a:lnTo>
                      <a:lnTo>
                        <a:pt x="1311275" y="488726"/>
                      </a:lnTo>
                      <a:lnTo>
                        <a:pt x="1322388" y="428401"/>
                      </a:lnTo>
                      <a:lnTo>
                        <a:pt x="1303338" y="425226"/>
                      </a:lnTo>
                      <a:close/>
                      <a:moveTo>
                        <a:pt x="1133756" y="420463"/>
                      </a:moveTo>
                      <a:cubicBezTo>
                        <a:pt x="1114612" y="428136"/>
                        <a:pt x="1095469" y="439645"/>
                        <a:pt x="1077761" y="449716"/>
                      </a:cubicBezTo>
                      <a:lnTo>
                        <a:pt x="1087811" y="466501"/>
                      </a:lnTo>
                      <a:cubicBezTo>
                        <a:pt x="1103126" y="458828"/>
                        <a:pt x="1122270" y="447318"/>
                        <a:pt x="1140456" y="437248"/>
                      </a:cubicBezTo>
                      <a:lnTo>
                        <a:pt x="1133756" y="420463"/>
                      </a:lnTo>
                      <a:close/>
                      <a:moveTo>
                        <a:pt x="793751" y="387126"/>
                      </a:moveTo>
                      <a:lnTo>
                        <a:pt x="785813" y="406176"/>
                      </a:lnTo>
                      <a:lnTo>
                        <a:pt x="838201" y="436339"/>
                      </a:lnTo>
                      <a:lnTo>
                        <a:pt x="850901" y="417289"/>
                      </a:lnTo>
                      <a:lnTo>
                        <a:pt x="793751" y="387126"/>
                      </a:lnTo>
                      <a:close/>
                      <a:moveTo>
                        <a:pt x="1287816" y="356963"/>
                      </a:moveTo>
                      <a:cubicBezTo>
                        <a:pt x="1265062" y="364467"/>
                        <a:pt x="1246100" y="371972"/>
                        <a:pt x="1228086" y="381822"/>
                      </a:cubicBezTo>
                      <a:lnTo>
                        <a:pt x="1234723" y="398238"/>
                      </a:lnTo>
                      <a:cubicBezTo>
                        <a:pt x="1253685" y="390733"/>
                        <a:pt x="1272647" y="383229"/>
                        <a:pt x="1294453" y="373379"/>
                      </a:cubicBezTo>
                      <a:lnTo>
                        <a:pt x="1287816" y="356963"/>
                      </a:lnTo>
                      <a:close/>
                      <a:moveTo>
                        <a:pt x="649288" y="307751"/>
                      </a:moveTo>
                      <a:lnTo>
                        <a:pt x="642938" y="322038"/>
                      </a:lnTo>
                      <a:lnTo>
                        <a:pt x="695326" y="352201"/>
                      </a:lnTo>
                      <a:lnTo>
                        <a:pt x="703263" y="337913"/>
                      </a:lnTo>
                      <a:lnTo>
                        <a:pt x="649288" y="307751"/>
                      </a:lnTo>
                      <a:close/>
                      <a:moveTo>
                        <a:pt x="1443391" y="302988"/>
                      </a:moveTo>
                      <a:cubicBezTo>
                        <a:pt x="1424429" y="310608"/>
                        <a:pt x="1405467" y="314418"/>
                        <a:pt x="1383661" y="324419"/>
                      </a:cubicBezTo>
                      <a:lnTo>
                        <a:pt x="1390298" y="341088"/>
                      </a:lnTo>
                      <a:cubicBezTo>
                        <a:pt x="1409260" y="333468"/>
                        <a:pt x="1428222" y="329658"/>
                        <a:pt x="1450028" y="319657"/>
                      </a:cubicBezTo>
                      <a:lnTo>
                        <a:pt x="1443391" y="302988"/>
                      </a:lnTo>
                      <a:close/>
                      <a:moveTo>
                        <a:pt x="1420813" y="253776"/>
                      </a:moveTo>
                      <a:lnTo>
                        <a:pt x="1409700" y="269651"/>
                      </a:lnTo>
                      <a:lnTo>
                        <a:pt x="1457325" y="307751"/>
                      </a:lnTo>
                      <a:lnTo>
                        <a:pt x="1470025" y="291876"/>
                      </a:lnTo>
                      <a:lnTo>
                        <a:pt x="1420813" y="253776"/>
                      </a:lnTo>
                      <a:close/>
                      <a:moveTo>
                        <a:pt x="1287463" y="152176"/>
                      </a:moveTo>
                      <a:lnTo>
                        <a:pt x="1276350" y="171226"/>
                      </a:lnTo>
                      <a:lnTo>
                        <a:pt x="1325563" y="209326"/>
                      </a:lnTo>
                      <a:lnTo>
                        <a:pt x="1336675" y="190276"/>
                      </a:lnTo>
                      <a:lnTo>
                        <a:pt x="1287463" y="152176"/>
                      </a:lnTo>
                      <a:close/>
                      <a:moveTo>
                        <a:pt x="793751" y="102963"/>
                      </a:moveTo>
                      <a:lnTo>
                        <a:pt x="782638" y="117250"/>
                      </a:lnTo>
                      <a:lnTo>
                        <a:pt x="1193801" y="417288"/>
                      </a:lnTo>
                      <a:lnTo>
                        <a:pt x="1209676" y="398238"/>
                      </a:lnTo>
                      <a:lnTo>
                        <a:pt x="793751" y="102963"/>
                      </a:lnTo>
                      <a:close/>
                      <a:moveTo>
                        <a:pt x="1160463" y="53751"/>
                      </a:moveTo>
                      <a:lnTo>
                        <a:pt x="1147763" y="68039"/>
                      </a:lnTo>
                      <a:lnTo>
                        <a:pt x="1196976" y="106139"/>
                      </a:lnTo>
                      <a:lnTo>
                        <a:pt x="1209676" y="91851"/>
                      </a:lnTo>
                      <a:lnTo>
                        <a:pt x="1160463" y="53751"/>
                      </a:lnTo>
                      <a:close/>
                      <a:moveTo>
                        <a:pt x="1108370" y="51"/>
                      </a:moveTo>
                      <a:cubicBezTo>
                        <a:pt x="1260695" y="2313"/>
                        <a:pt x="1414614" y="81114"/>
                        <a:pt x="1560562" y="272792"/>
                      </a:cubicBezTo>
                      <a:cubicBezTo>
                        <a:pt x="1553005" y="272792"/>
                        <a:pt x="1549226" y="272792"/>
                        <a:pt x="1541669" y="276579"/>
                      </a:cubicBezTo>
                      <a:cubicBezTo>
                        <a:pt x="1541669" y="276579"/>
                        <a:pt x="1541669" y="276579"/>
                        <a:pt x="1542614" y="278945"/>
                      </a:cubicBezTo>
                      <a:lnTo>
                        <a:pt x="1549226" y="295510"/>
                      </a:lnTo>
                      <a:cubicBezTo>
                        <a:pt x="1556783" y="291724"/>
                        <a:pt x="1564341" y="291724"/>
                        <a:pt x="1575676" y="287937"/>
                      </a:cubicBezTo>
                      <a:cubicBezTo>
                        <a:pt x="1583234" y="303082"/>
                        <a:pt x="1594569" y="318227"/>
                        <a:pt x="1602127" y="329586"/>
                      </a:cubicBezTo>
                      <a:cubicBezTo>
                        <a:pt x="1719263" y="609767"/>
                        <a:pt x="1636134" y="795293"/>
                        <a:pt x="1454761" y="920238"/>
                      </a:cubicBezTo>
                      <a:cubicBezTo>
                        <a:pt x="1454761" y="920238"/>
                        <a:pt x="1454761" y="920238"/>
                        <a:pt x="1568119" y="340945"/>
                      </a:cubicBezTo>
                      <a:cubicBezTo>
                        <a:pt x="1568119" y="340945"/>
                        <a:pt x="1568119" y="340945"/>
                        <a:pt x="1545448" y="337158"/>
                      </a:cubicBezTo>
                      <a:lnTo>
                        <a:pt x="1432090" y="935383"/>
                      </a:lnTo>
                      <a:cubicBezTo>
                        <a:pt x="1299839" y="1014894"/>
                        <a:pt x="1122244" y="1067901"/>
                        <a:pt x="937093" y="1101978"/>
                      </a:cubicBezTo>
                      <a:cubicBezTo>
                        <a:pt x="937093" y="1101978"/>
                        <a:pt x="937093" y="1101978"/>
                        <a:pt x="1050451" y="518898"/>
                      </a:cubicBezTo>
                      <a:cubicBezTo>
                        <a:pt x="1050451" y="518898"/>
                        <a:pt x="1050451" y="518898"/>
                        <a:pt x="1027779" y="515111"/>
                      </a:cubicBezTo>
                      <a:cubicBezTo>
                        <a:pt x="1027779" y="515111"/>
                        <a:pt x="1027779" y="515111"/>
                        <a:pt x="914421" y="1109550"/>
                      </a:cubicBezTo>
                      <a:cubicBezTo>
                        <a:pt x="835071" y="1120909"/>
                        <a:pt x="759499" y="1132267"/>
                        <a:pt x="680148" y="1139840"/>
                      </a:cubicBezTo>
                      <a:cubicBezTo>
                        <a:pt x="680148" y="1139840"/>
                        <a:pt x="680148" y="1139840"/>
                        <a:pt x="680148" y="1138420"/>
                      </a:cubicBezTo>
                      <a:lnTo>
                        <a:pt x="680148" y="1128481"/>
                      </a:lnTo>
                      <a:cubicBezTo>
                        <a:pt x="680148" y="1128481"/>
                        <a:pt x="680148" y="1128481"/>
                        <a:pt x="677786" y="1128481"/>
                      </a:cubicBezTo>
                      <a:lnTo>
                        <a:pt x="661255" y="1128481"/>
                      </a:lnTo>
                      <a:cubicBezTo>
                        <a:pt x="661255" y="1128481"/>
                        <a:pt x="661255" y="1128481"/>
                        <a:pt x="660783" y="1130374"/>
                      </a:cubicBezTo>
                      <a:lnTo>
                        <a:pt x="657477" y="1143626"/>
                      </a:lnTo>
                      <a:cubicBezTo>
                        <a:pt x="578126" y="1151199"/>
                        <a:pt x="498775" y="1158771"/>
                        <a:pt x="423203" y="1162557"/>
                      </a:cubicBezTo>
                      <a:cubicBezTo>
                        <a:pt x="423203" y="1162557"/>
                        <a:pt x="423203" y="1162557"/>
                        <a:pt x="491218" y="821796"/>
                      </a:cubicBezTo>
                      <a:cubicBezTo>
                        <a:pt x="491218" y="821796"/>
                        <a:pt x="491218" y="821796"/>
                        <a:pt x="488856" y="821323"/>
                      </a:cubicBezTo>
                      <a:lnTo>
                        <a:pt x="472325" y="818010"/>
                      </a:lnTo>
                      <a:cubicBezTo>
                        <a:pt x="472325" y="818010"/>
                        <a:pt x="472325" y="818010"/>
                        <a:pt x="400532" y="1162557"/>
                      </a:cubicBezTo>
                      <a:cubicBezTo>
                        <a:pt x="253166" y="1173916"/>
                        <a:pt x="117137" y="1173916"/>
                        <a:pt x="22672" y="1177702"/>
                      </a:cubicBezTo>
                      <a:lnTo>
                        <a:pt x="45343" y="1158771"/>
                      </a:lnTo>
                      <a:cubicBezTo>
                        <a:pt x="45343" y="1158771"/>
                        <a:pt x="45343" y="1158771"/>
                        <a:pt x="43454" y="1156878"/>
                      </a:cubicBezTo>
                      <a:lnTo>
                        <a:pt x="30229" y="1143626"/>
                      </a:lnTo>
                      <a:cubicBezTo>
                        <a:pt x="18893" y="1154985"/>
                        <a:pt x="7557" y="1162557"/>
                        <a:pt x="0" y="1170130"/>
                      </a:cubicBezTo>
                      <a:cubicBezTo>
                        <a:pt x="22672" y="1109550"/>
                        <a:pt x="52900" y="1037612"/>
                        <a:pt x="90686" y="958101"/>
                      </a:cubicBezTo>
                      <a:cubicBezTo>
                        <a:pt x="90686" y="958101"/>
                        <a:pt x="90686" y="958101"/>
                        <a:pt x="241830" y="1022467"/>
                      </a:cubicBezTo>
                      <a:cubicBezTo>
                        <a:pt x="241830" y="1022467"/>
                        <a:pt x="241830" y="1022467"/>
                        <a:pt x="242775" y="1020100"/>
                      </a:cubicBezTo>
                      <a:lnTo>
                        <a:pt x="249388" y="1003536"/>
                      </a:lnTo>
                      <a:cubicBezTo>
                        <a:pt x="249388" y="1003536"/>
                        <a:pt x="249388" y="1003536"/>
                        <a:pt x="98244" y="939170"/>
                      </a:cubicBezTo>
                      <a:cubicBezTo>
                        <a:pt x="170037" y="795293"/>
                        <a:pt x="272059" y="628698"/>
                        <a:pt x="392974" y="473463"/>
                      </a:cubicBezTo>
                      <a:cubicBezTo>
                        <a:pt x="392974" y="473463"/>
                        <a:pt x="392974" y="473463"/>
                        <a:pt x="683927" y="662775"/>
                      </a:cubicBezTo>
                      <a:cubicBezTo>
                        <a:pt x="668812" y="674133"/>
                        <a:pt x="657477" y="681706"/>
                        <a:pt x="646141" y="689278"/>
                      </a:cubicBezTo>
                      <a:cubicBezTo>
                        <a:pt x="646141" y="689278"/>
                        <a:pt x="646141" y="689278"/>
                        <a:pt x="647558" y="691171"/>
                      </a:cubicBezTo>
                      <a:lnTo>
                        <a:pt x="657477" y="704423"/>
                      </a:lnTo>
                      <a:cubicBezTo>
                        <a:pt x="672591" y="693064"/>
                        <a:pt x="691484" y="685492"/>
                        <a:pt x="706598" y="674133"/>
                      </a:cubicBezTo>
                      <a:cubicBezTo>
                        <a:pt x="706598" y="674133"/>
                        <a:pt x="706598" y="674133"/>
                        <a:pt x="706126" y="673187"/>
                      </a:cubicBezTo>
                      <a:lnTo>
                        <a:pt x="702820" y="666561"/>
                      </a:lnTo>
                      <a:cubicBezTo>
                        <a:pt x="702820" y="666561"/>
                        <a:pt x="702820" y="666561"/>
                        <a:pt x="703764" y="665141"/>
                      </a:cubicBezTo>
                      <a:lnTo>
                        <a:pt x="710377" y="655202"/>
                      </a:lnTo>
                      <a:cubicBezTo>
                        <a:pt x="710377" y="655202"/>
                        <a:pt x="710377" y="655202"/>
                        <a:pt x="404310" y="458318"/>
                      </a:cubicBezTo>
                      <a:cubicBezTo>
                        <a:pt x="605049" y="205114"/>
                        <a:pt x="854495" y="-3721"/>
                        <a:pt x="1108370" y="5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8" name="Полилиния 5"/>
                <p:cNvSpPr>
                  <a:spLocks/>
                </p:cNvSpPr>
                <p:nvPr/>
              </p:nvSpPr>
              <p:spPr bwMode="auto">
                <a:xfrm rot="12028755" flipV="1">
                  <a:off x="4655165" y="5280694"/>
                  <a:ext cx="1014118" cy="7226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6400" h="1177702">
                      <a:moveTo>
                        <a:pt x="158552" y="1038001"/>
                      </a:moveTo>
                      <a:cubicBezTo>
                        <a:pt x="139700" y="1053241"/>
                        <a:pt x="124619" y="1064671"/>
                        <a:pt x="109538" y="1076101"/>
                      </a:cubicBezTo>
                      <a:lnTo>
                        <a:pt x="124619" y="1095151"/>
                      </a:lnTo>
                      <a:cubicBezTo>
                        <a:pt x="139700" y="1079911"/>
                        <a:pt x="154782" y="1068481"/>
                        <a:pt x="169863" y="1053241"/>
                      </a:cubicBezTo>
                      <a:close/>
                      <a:moveTo>
                        <a:pt x="687388" y="966563"/>
                      </a:moveTo>
                      <a:lnTo>
                        <a:pt x="681038" y="1026888"/>
                      </a:lnTo>
                      <a:lnTo>
                        <a:pt x="698501" y="1030063"/>
                      </a:lnTo>
                      <a:lnTo>
                        <a:pt x="711201" y="966563"/>
                      </a:lnTo>
                      <a:close/>
                      <a:moveTo>
                        <a:pt x="287898" y="936401"/>
                      </a:moveTo>
                      <a:cubicBezTo>
                        <a:pt x="272583" y="951369"/>
                        <a:pt x="257269" y="962595"/>
                        <a:pt x="240039" y="975692"/>
                      </a:cubicBezTo>
                      <a:lnTo>
                        <a:pt x="253440" y="988789"/>
                      </a:lnTo>
                      <a:cubicBezTo>
                        <a:pt x="268755" y="977563"/>
                        <a:pt x="284070" y="966337"/>
                        <a:pt x="301299" y="949498"/>
                      </a:cubicBezTo>
                      <a:close/>
                      <a:moveTo>
                        <a:pt x="1216026" y="912588"/>
                      </a:moveTo>
                      <a:lnTo>
                        <a:pt x="1204913" y="974501"/>
                      </a:lnTo>
                      <a:lnTo>
                        <a:pt x="1223963" y="977676"/>
                      </a:lnTo>
                      <a:lnTo>
                        <a:pt x="1235076" y="917351"/>
                      </a:lnTo>
                      <a:close/>
                      <a:moveTo>
                        <a:pt x="356177" y="830038"/>
                      </a:moveTo>
                      <a:cubicBezTo>
                        <a:pt x="356177" y="830038"/>
                        <a:pt x="356177" y="830038"/>
                        <a:pt x="352425" y="852660"/>
                      </a:cubicBezTo>
                      <a:cubicBezTo>
                        <a:pt x="352425" y="852660"/>
                        <a:pt x="352425" y="852660"/>
                        <a:pt x="386196" y="863971"/>
                      </a:cubicBezTo>
                      <a:cubicBezTo>
                        <a:pt x="382443" y="867741"/>
                        <a:pt x="378691" y="871512"/>
                        <a:pt x="373063" y="877167"/>
                      </a:cubicBezTo>
                      <a:lnTo>
                        <a:pt x="386196" y="890363"/>
                      </a:lnTo>
                      <a:cubicBezTo>
                        <a:pt x="401205" y="879052"/>
                        <a:pt x="416214" y="867741"/>
                        <a:pt x="433568" y="854074"/>
                      </a:cubicBezTo>
                      <a:lnTo>
                        <a:pt x="423718" y="837579"/>
                      </a:lnTo>
                      <a:cubicBezTo>
                        <a:pt x="416214" y="841349"/>
                        <a:pt x="412461" y="845119"/>
                        <a:pt x="408709" y="848890"/>
                      </a:cubicBezTo>
                      <a:cubicBezTo>
                        <a:pt x="408709" y="848890"/>
                        <a:pt x="408709" y="848890"/>
                        <a:pt x="356177" y="830038"/>
                      </a:cubicBezTo>
                      <a:close/>
                      <a:moveTo>
                        <a:pt x="717551" y="803051"/>
                      </a:moveTo>
                      <a:lnTo>
                        <a:pt x="706438" y="863377"/>
                      </a:lnTo>
                      <a:lnTo>
                        <a:pt x="725488" y="868139"/>
                      </a:lnTo>
                      <a:lnTo>
                        <a:pt x="736601" y="807814"/>
                      </a:lnTo>
                      <a:close/>
                      <a:moveTo>
                        <a:pt x="200025" y="777651"/>
                      </a:moveTo>
                      <a:lnTo>
                        <a:pt x="193675" y="796701"/>
                      </a:lnTo>
                      <a:lnTo>
                        <a:pt x="254000" y="818926"/>
                      </a:lnTo>
                      <a:lnTo>
                        <a:pt x="260350" y="799876"/>
                      </a:lnTo>
                      <a:close/>
                      <a:moveTo>
                        <a:pt x="1243013" y="750663"/>
                      </a:moveTo>
                      <a:lnTo>
                        <a:pt x="1231900" y="810988"/>
                      </a:lnTo>
                      <a:lnTo>
                        <a:pt x="1254125" y="814163"/>
                      </a:lnTo>
                      <a:lnTo>
                        <a:pt x="1265238" y="753838"/>
                      </a:lnTo>
                      <a:close/>
                      <a:moveTo>
                        <a:pt x="560015" y="747488"/>
                      </a:moveTo>
                      <a:cubicBezTo>
                        <a:pt x="540871" y="758845"/>
                        <a:pt x="525557" y="770202"/>
                        <a:pt x="507849" y="783451"/>
                      </a:cubicBezTo>
                      <a:lnTo>
                        <a:pt x="517899" y="796701"/>
                      </a:lnTo>
                      <a:cubicBezTo>
                        <a:pt x="537043" y="785344"/>
                        <a:pt x="552358" y="773987"/>
                        <a:pt x="570065" y="760738"/>
                      </a:cubicBezTo>
                      <a:close/>
                      <a:moveTo>
                        <a:pt x="744538" y="655413"/>
                      </a:moveTo>
                      <a:lnTo>
                        <a:pt x="736600" y="701451"/>
                      </a:lnTo>
                      <a:lnTo>
                        <a:pt x="755650" y="704626"/>
                      </a:lnTo>
                      <a:lnTo>
                        <a:pt x="763588" y="660175"/>
                      </a:lnTo>
                      <a:close/>
                      <a:moveTo>
                        <a:pt x="1273176" y="587151"/>
                      </a:moveTo>
                      <a:lnTo>
                        <a:pt x="1262063" y="647476"/>
                      </a:lnTo>
                      <a:lnTo>
                        <a:pt x="1281113" y="652239"/>
                      </a:lnTo>
                      <a:lnTo>
                        <a:pt x="1292226" y="591913"/>
                      </a:lnTo>
                      <a:close/>
                      <a:moveTo>
                        <a:pt x="839415" y="572863"/>
                      </a:moveTo>
                      <a:cubicBezTo>
                        <a:pt x="820271" y="580434"/>
                        <a:pt x="804957" y="591791"/>
                        <a:pt x="785813" y="603148"/>
                      </a:cubicBezTo>
                      <a:lnTo>
                        <a:pt x="797299" y="622076"/>
                      </a:lnTo>
                      <a:cubicBezTo>
                        <a:pt x="812614" y="610719"/>
                        <a:pt x="831758" y="599362"/>
                        <a:pt x="849465" y="589425"/>
                      </a:cubicBezTo>
                      <a:close/>
                      <a:moveTo>
                        <a:pt x="936346" y="466501"/>
                      </a:moveTo>
                      <a:lnTo>
                        <a:pt x="928688" y="485300"/>
                      </a:lnTo>
                      <a:cubicBezTo>
                        <a:pt x="928688" y="485300"/>
                        <a:pt x="928688" y="485300"/>
                        <a:pt x="963146" y="504100"/>
                      </a:cubicBezTo>
                      <a:cubicBezTo>
                        <a:pt x="951660" y="511620"/>
                        <a:pt x="940174" y="515380"/>
                        <a:pt x="930124" y="524779"/>
                      </a:cubicBezTo>
                      <a:lnTo>
                        <a:pt x="940174" y="537939"/>
                      </a:lnTo>
                      <a:cubicBezTo>
                        <a:pt x="959318" y="530419"/>
                        <a:pt x="974633" y="519139"/>
                        <a:pt x="993298" y="510210"/>
                      </a:cubicBezTo>
                      <a:lnTo>
                        <a:pt x="989947" y="500340"/>
                      </a:lnTo>
                      <a:lnTo>
                        <a:pt x="992819" y="496110"/>
                      </a:lnTo>
                      <a:lnTo>
                        <a:pt x="986119" y="492820"/>
                      </a:lnTo>
                      <a:cubicBezTo>
                        <a:pt x="986119" y="492820"/>
                        <a:pt x="986119" y="492820"/>
                        <a:pt x="936346" y="466501"/>
                      </a:cubicBezTo>
                      <a:close/>
                      <a:moveTo>
                        <a:pt x="1303338" y="425226"/>
                      </a:moveTo>
                      <a:lnTo>
                        <a:pt x="1292225" y="485551"/>
                      </a:lnTo>
                      <a:lnTo>
                        <a:pt x="1311275" y="488726"/>
                      </a:lnTo>
                      <a:lnTo>
                        <a:pt x="1322388" y="428401"/>
                      </a:lnTo>
                      <a:close/>
                      <a:moveTo>
                        <a:pt x="1133756" y="420463"/>
                      </a:moveTo>
                      <a:cubicBezTo>
                        <a:pt x="1114612" y="428136"/>
                        <a:pt x="1095469" y="439645"/>
                        <a:pt x="1077761" y="449716"/>
                      </a:cubicBezTo>
                      <a:lnTo>
                        <a:pt x="1087811" y="466501"/>
                      </a:lnTo>
                      <a:cubicBezTo>
                        <a:pt x="1103126" y="458828"/>
                        <a:pt x="1122270" y="447318"/>
                        <a:pt x="1140456" y="437248"/>
                      </a:cubicBezTo>
                      <a:close/>
                      <a:moveTo>
                        <a:pt x="793751" y="387126"/>
                      </a:moveTo>
                      <a:lnTo>
                        <a:pt x="785813" y="406176"/>
                      </a:lnTo>
                      <a:lnTo>
                        <a:pt x="838201" y="436339"/>
                      </a:lnTo>
                      <a:lnTo>
                        <a:pt x="850901" y="417289"/>
                      </a:lnTo>
                      <a:close/>
                      <a:moveTo>
                        <a:pt x="1287816" y="356963"/>
                      </a:moveTo>
                      <a:cubicBezTo>
                        <a:pt x="1265062" y="364467"/>
                        <a:pt x="1246100" y="371972"/>
                        <a:pt x="1228086" y="381822"/>
                      </a:cubicBezTo>
                      <a:lnTo>
                        <a:pt x="1234723" y="398238"/>
                      </a:lnTo>
                      <a:cubicBezTo>
                        <a:pt x="1253685" y="390733"/>
                        <a:pt x="1272647" y="383229"/>
                        <a:pt x="1294453" y="373379"/>
                      </a:cubicBezTo>
                      <a:close/>
                      <a:moveTo>
                        <a:pt x="649288" y="307751"/>
                      </a:moveTo>
                      <a:lnTo>
                        <a:pt x="642938" y="322038"/>
                      </a:lnTo>
                      <a:lnTo>
                        <a:pt x="695326" y="352201"/>
                      </a:lnTo>
                      <a:lnTo>
                        <a:pt x="703263" y="337913"/>
                      </a:lnTo>
                      <a:close/>
                      <a:moveTo>
                        <a:pt x="1443391" y="302988"/>
                      </a:moveTo>
                      <a:cubicBezTo>
                        <a:pt x="1424429" y="310608"/>
                        <a:pt x="1405467" y="314418"/>
                        <a:pt x="1383661" y="324419"/>
                      </a:cubicBezTo>
                      <a:lnTo>
                        <a:pt x="1390298" y="341088"/>
                      </a:lnTo>
                      <a:cubicBezTo>
                        <a:pt x="1409260" y="333468"/>
                        <a:pt x="1428222" y="329658"/>
                        <a:pt x="1450028" y="319657"/>
                      </a:cubicBezTo>
                      <a:close/>
                      <a:moveTo>
                        <a:pt x="1420813" y="253776"/>
                      </a:moveTo>
                      <a:lnTo>
                        <a:pt x="1409700" y="269651"/>
                      </a:lnTo>
                      <a:lnTo>
                        <a:pt x="1457325" y="307751"/>
                      </a:lnTo>
                      <a:lnTo>
                        <a:pt x="1470025" y="291876"/>
                      </a:lnTo>
                      <a:close/>
                      <a:moveTo>
                        <a:pt x="1287463" y="152176"/>
                      </a:moveTo>
                      <a:lnTo>
                        <a:pt x="1276350" y="171226"/>
                      </a:lnTo>
                      <a:lnTo>
                        <a:pt x="1325563" y="209326"/>
                      </a:lnTo>
                      <a:lnTo>
                        <a:pt x="1336675" y="190276"/>
                      </a:lnTo>
                      <a:close/>
                      <a:moveTo>
                        <a:pt x="793751" y="102963"/>
                      </a:moveTo>
                      <a:lnTo>
                        <a:pt x="782638" y="117250"/>
                      </a:lnTo>
                      <a:lnTo>
                        <a:pt x="1193801" y="417288"/>
                      </a:lnTo>
                      <a:lnTo>
                        <a:pt x="1209676" y="398238"/>
                      </a:lnTo>
                      <a:close/>
                      <a:moveTo>
                        <a:pt x="1160463" y="53751"/>
                      </a:moveTo>
                      <a:lnTo>
                        <a:pt x="1147763" y="68039"/>
                      </a:lnTo>
                      <a:lnTo>
                        <a:pt x="1196976" y="106139"/>
                      </a:lnTo>
                      <a:lnTo>
                        <a:pt x="1209676" y="91851"/>
                      </a:lnTo>
                      <a:close/>
                      <a:moveTo>
                        <a:pt x="1108370" y="51"/>
                      </a:moveTo>
                      <a:cubicBezTo>
                        <a:pt x="1260695" y="2313"/>
                        <a:pt x="1414614" y="81114"/>
                        <a:pt x="1560562" y="272792"/>
                      </a:cubicBezTo>
                      <a:cubicBezTo>
                        <a:pt x="1553005" y="272792"/>
                        <a:pt x="1549226" y="272792"/>
                        <a:pt x="1541669" y="276579"/>
                      </a:cubicBezTo>
                      <a:cubicBezTo>
                        <a:pt x="1541669" y="276579"/>
                        <a:pt x="1541669" y="276579"/>
                        <a:pt x="1542614" y="278945"/>
                      </a:cubicBezTo>
                      <a:lnTo>
                        <a:pt x="1549226" y="295510"/>
                      </a:lnTo>
                      <a:cubicBezTo>
                        <a:pt x="1556783" y="291724"/>
                        <a:pt x="1564341" y="291724"/>
                        <a:pt x="1575676" y="287937"/>
                      </a:cubicBezTo>
                      <a:cubicBezTo>
                        <a:pt x="1583234" y="303082"/>
                        <a:pt x="1594569" y="318227"/>
                        <a:pt x="1602127" y="329586"/>
                      </a:cubicBezTo>
                      <a:cubicBezTo>
                        <a:pt x="1719263" y="609767"/>
                        <a:pt x="1636134" y="795293"/>
                        <a:pt x="1454761" y="920238"/>
                      </a:cubicBezTo>
                      <a:cubicBezTo>
                        <a:pt x="1454761" y="920238"/>
                        <a:pt x="1454761" y="920238"/>
                        <a:pt x="1568119" y="340945"/>
                      </a:cubicBezTo>
                      <a:cubicBezTo>
                        <a:pt x="1568119" y="340945"/>
                        <a:pt x="1568119" y="340945"/>
                        <a:pt x="1545448" y="337158"/>
                      </a:cubicBezTo>
                      <a:lnTo>
                        <a:pt x="1432090" y="935383"/>
                      </a:lnTo>
                      <a:cubicBezTo>
                        <a:pt x="1299839" y="1014894"/>
                        <a:pt x="1122244" y="1067901"/>
                        <a:pt x="937093" y="1101978"/>
                      </a:cubicBezTo>
                      <a:cubicBezTo>
                        <a:pt x="937093" y="1101978"/>
                        <a:pt x="937093" y="1101978"/>
                        <a:pt x="1050451" y="518898"/>
                      </a:cubicBezTo>
                      <a:cubicBezTo>
                        <a:pt x="1050451" y="518898"/>
                        <a:pt x="1050451" y="518898"/>
                        <a:pt x="1027779" y="515111"/>
                      </a:cubicBezTo>
                      <a:cubicBezTo>
                        <a:pt x="1027779" y="515111"/>
                        <a:pt x="1027779" y="515111"/>
                        <a:pt x="914421" y="1109550"/>
                      </a:cubicBezTo>
                      <a:cubicBezTo>
                        <a:pt x="835071" y="1120909"/>
                        <a:pt x="759499" y="1132267"/>
                        <a:pt x="680148" y="1139840"/>
                      </a:cubicBezTo>
                      <a:cubicBezTo>
                        <a:pt x="680148" y="1139840"/>
                        <a:pt x="680148" y="1139840"/>
                        <a:pt x="680148" y="1138420"/>
                      </a:cubicBezTo>
                      <a:lnTo>
                        <a:pt x="680148" y="1128481"/>
                      </a:lnTo>
                      <a:cubicBezTo>
                        <a:pt x="680148" y="1128481"/>
                        <a:pt x="680148" y="1128481"/>
                        <a:pt x="677786" y="1128481"/>
                      </a:cubicBezTo>
                      <a:lnTo>
                        <a:pt x="661255" y="1128481"/>
                      </a:lnTo>
                      <a:cubicBezTo>
                        <a:pt x="661255" y="1128481"/>
                        <a:pt x="661255" y="1128481"/>
                        <a:pt x="660783" y="1130374"/>
                      </a:cubicBezTo>
                      <a:lnTo>
                        <a:pt x="657477" y="1143626"/>
                      </a:lnTo>
                      <a:cubicBezTo>
                        <a:pt x="578126" y="1151199"/>
                        <a:pt x="498775" y="1158771"/>
                        <a:pt x="423203" y="1162557"/>
                      </a:cubicBezTo>
                      <a:cubicBezTo>
                        <a:pt x="423203" y="1162557"/>
                        <a:pt x="423203" y="1162557"/>
                        <a:pt x="491218" y="821796"/>
                      </a:cubicBezTo>
                      <a:cubicBezTo>
                        <a:pt x="491218" y="821796"/>
                        <a:pt x="491218" y="821796"/>
                        <a:pt x="488856" y="821323"/>
                      </a:cubicBezTo>
                      <a:lnTo>
                        <a:pt x="472325" y="818010"/>
                      </a:lnTo>
                      <a:cubicBezTo>
                        <a:pt x="472325" y="818010"/>
                        <a:pt x="472325" y="818010"/>
                        <a:pt x="400532" y="1162557"/>
                      </a:cubicBezTo>
                      <a:cubicBezTo>
                        <a:pt x="253166" y="1173916"/>
                        <a:pt x="117137" y="1173916"/>
                        <a:pt x="22672" y="1177702"/>
                      </a:cubicBezTo>
                      <a:lnTo>
                        <a:pt x="45343" y="1158771"/>
                      </a:lnTo>
                      <a:cubicBezTo>
                        <a:pt x="45343" y="1158771"/>
                        <a:pt x="45343" y="1158771"/>
                        <a:pt x="43454" y="1156878"/>
                      </a:cubicBezTo>
                      <a:lnTo>
                        <a:pt x="30229" y="1143626"/>
                      </a:lnTo>
                      <a:cubicBezTo>
                        <a:pt x="18893" y="1154985"/>
                        <a:pt x="7557" y="1162557"/>
                        <a:pt x="0" y="1170130"/>
                      </a:cubicBezTo>
                      <a:cubicBezTo>
                        <a:pt x="22672" y="1109550"/>
                        <a:pt x="52900" y="1037612"/>
                        <a:pt x="90686" y="958101"/>
                      </a:cubicBezTo>
                      <a:cubicBezTo>
                        <a:pt x="90686" y="958101"/>
                        <a:pt x="90686" y="958101"/>
                        <a:pt x="241830" y="1022467"/>
                      </a:cubicBezTo>
                      <a:cubicBezTo>
                        <a:pt x="241830" y="1022467"/>
                        <a:pt x="241830" y="1022467"/>
                        <a:pt x="242775" y="1020100"/>
                      </a:cubicBezTo>
                      <a:lnTo>
                        <a:pt x="249388" y="1003536"/>
                      </a:lnTo>
                      <a:cubicBezTo>
                        <a:pt x="249388" y="1003536"/>
                        <a:pt x="249388" y="1003536"/>
                        <a:pt x="98244" y="939170"/>
                      </a:cubicBezTo>
                      <a:cubicBezTo>
                        <a:pt x="170037" y="795293"/>
                        <a:pt x="272059" y="628698"/>
                        <a:pt x="392974" y="473463"/>
                      </a:cubicBezTo>
                      <a:cubicBezTo>
                        <a:pt x="392974" y="473463"/>
                        <a:pt x="392974" y="473463"/>
                        <a:pt x="683927" y="662775"/>
                      </a:cubicBezTo>
                      <a:cubicBezTo>
                        <a:pt x="668812" y="674133"/>
                        <a:pt x="657477" y="681706"/>
                        <a:pt x="646141" y="689278"/>
                      </a:cubicBezTo>
                      <a:cubicBezTo>
                        <a:pt x="646141" y="689278"/>
                        <a:pt x="646141" y="689278"/>
                        <a:pt x="647558" y="691171"/>
                      </a:cubicBezTo>
                      <a:lnTo>
                        <a:pt x="657477" y="704423"/>
                      </a:lnTo>
                      <a:cubicBezTo>
                        <a:pt x="672591" y="693064"/>
                        <a:pt x="691484" y="685492"/>
                        <a:pt x="706598" y="674133"/>
                      </a:cubicBezTo>
                      <a:cubicBezTo>
                        <a:pt x="706598" y="674133"/>
                        <a:pt x="706598" y="674133"/>
                        <a:pt x="706126" y="673187"/>
                      </a:cubicBezTo>
                      <a:lnTo>
                        <a:pt x="702820" y="666561"/>
                      </a:lnTo>
                      <a:cubicBezTo>
                        <a:pt x="702820" y="666561"/>
                        <a:pt x="702820" y="666561"/>
                        <a:pt x="703764" y="665141"/>
                      </a:cubicBezTo>
                      <a:lnTo>
                        <a:pt x="710377" y="655202"/>
                      </a:lnTo>
                      <a:cubicBezTo>
                        <a:pt x="710377" y="655202"/>
                        <a:pt x="710377" y="655202"/>
                        <a:pt x="404310" y="458318"/>
                      </a:cubicBezTo>
                      <a:cubicBezTo>
                        <a:pt x="605049" y="205114"/>
                        <a:pt x="854495" y="-3721"/>
                        <a:pt x="1108370" y="51"/>
                      </a:cubicBezTo>
                      <a:close/>
                    </a:path>
                  </a:pathLst>
                </a:custGeom>
                <a:solidFill>
                  <a:schemeClr val="bg2">
                    <a:lumMod val="50000"/>
                  </a:schemeClr>
                </a:solidFill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49" name="Полилиния 5"/>
                <p:cNvSpPr>
                  <a:spLocks/>
                </p:cNvSpPr>
                <p:nvPr/>
              </p:nvSpPr>
              <p:spPr bwMode="auto">
                <a:xfrm rot="631892" flipH="1">
                  <a:off x="7460172" y="5215545"/>
                  <a:ext cx="474694" cy="336346"/>
                </a:xfrm>
                <a:custGeom>
                  <a:avLst/>
                  <a:gdLst>
                    <a:gd name="T0" fmla="*/ 2933 w 1656400"/>
                    <a:gd name="T1" fmla="*/ 25511 h 1177702"/>
                    <a:gd name="T2" fmla="*/ 16179 w 1656400"/>
                    <a:gd name="T3" fmla="*/ 22515 h 1177702"/>
                    <a:gd name="T4" fmla="*/ 16739 w 1656400"/>
                    <a:gd name="T5" fmla="*/ 22515 h 1177702"/>
                    <a:gd name="T6" fmla="*/ 5650 w 1656400"/>
                    <a:gd name="T7" fmla="*/ 22728 h 1177702"/>
                    <a:gd name="T8" fmla="*/ 6776 w 1656400"/>
                    <a:gd name="T9" fmla="*/ 21813 h 1177702"/>
                    <a:gd name="T10" fmla="*/ 28808 w 1656400"/>
                    <a:gd name="T11" fmla="*/ 22775 h 1177702"/>
                    <a:gd name="T12" fmla="*/ 8383 w 1656400"/>
                    <a:gd name="T13" fmla="*/ 19335 h 1177702"/>
                    <a:gd name="T14" fmla="*/ 8781 w 1656400"/>
                    <a:gd name="T15" fmla="*/ 20433 h 1177702"/>
                    <a:gd name="T16" fmla="*/ 9973 w 1656400"/>
                    <a:gd name="T17" fmla="*/ 19511 h 1177702"/>
                    <a:gd name="T18" fmla="*/ 16889 w 1656400"/>
                    <a:gd name="T19" fmla="*/ 18706 h 1177702"/>
                    <a:gd name="T20" fmla="*/ 17337 w 1656400"/>
                    <a:gd name="T21" fmla="*/ 18818 h 1177702"/>
                    <a:gd name="T22" fmla="*/ 4558 w 1656400"/>
                    <a:gd name="T23" fmla="*/ 18559 h 1177702"/>
                    <a:gd name="T24" fmla="*/ 4708 w 1656400"/>
                    <a:gd name="T25" fmla="*/ 18115 h 1177702"/>
                    <a:gd name="T26" fmla="*/ 29518 w 1656400"/>
                    <a:gd name="T27" fmla="*/ 18966 h 1177702"/>
                    <a:gd name="T28" fmla="*/ 13181 w 1656400"/>
                    <a:gd name="T29" fmla="*/ 17412 h 1177702"/>
                    <a:gd name="T30" fmla="*/ 13417 w 1656400"/>
                    <a:gd name="T31" fmla="*/ 17721 h 1177702"/>
                    <a:gd name="T32" fmla="*/ 17337 w 1656400"/>
                    <a:gd name="T33" fmla="*/ 16340 h 1177702"/>
                    <a:gd name="T34" fmla="*/ 17524 w 1656400"/>
                    <a:gd name="T35" fmla="*/ 15268 h 1177702"/>
                    <a:gd name="T36" fmla="*/ 30153 w 1656400"/>
                    <a:gd name="T37" fmla="*/ 15194 h 1177702"/>
                    <a:gd name="T38" fmla="*/ 19757 w 1656400"/>
                    <a:gd name="T39" fmla="*/ 13344 h 1177702"/>
                    <a:gd name="T40" fmla="*/ 19994 w 1656400"/>
                    <a:gd name="T41" fmla="*/ 13730 h 1177702"/>
                    <a:gd name="T42" fmla="*/ 21858 w 1656400"/>
                    <a:gd name="T43" fmla="*/ 11305 h 1177702"/>
                    <a:gd name="T44" fmla="*/ 22129 w 1656400"/>
                    <a:gd name="T45" fmla="*/ 12531 h 1177702"/>
                    <a:gd name="T46" fmla="*/ 23368 w 1656400"/>
                    <a:gd name="T47" fmla="*/ 11557 h 1177702"/>
                    <a:gd name="T48" fmla="*/ 30676 w 1656400"/>
                    <a:gd name="T49" fmla="*/ 9905 h 1177702"/>
                    <a:gd name="T50" fmla="*/ 31124 w 1656400"/>
                    <a:gd name="T51" fmla="*/ 9979 h 1177702"/>
                    <a:gd name="T52" fmla="*/ 25367 w 1656400"/>
                    <a:gd name="T53" fmla="*/ 10476 h 1177702"/>
                    <a:gd name="T54" fmla="*/ 26685 w 1656400"/>
                    <a:gd name="T55" fmla="*/ 9794 h 1177702"/>
                    <a:gd name="T56" fmla="*/ 19729 w 1656400"/>
                    <a:gd name="T57" fmla="*/ 10164 h 1177702"/>
                    <a:gd name="T58" fmla="*/ 30311 w 1656400"/>
                    <a:gd name="T59" fmla="*/ 8315 h 1177702"/>
                    <a:gd name="T60" fmla="*/ 30467 w 1656400"/>
                    <a:gd name="T61" fmla="*/ 8698 h 1177702"/>
                    <a:gd name="T62" fmla="*/ 15133 w 1656400"/>
                    <a:gd name="T63" fmla="*/ 7502 h 1177702"/>
                    <a:gd name="T64" fmla="*/ 15282 w 1656400"/>
                    <a:gd name="T65" fmla="*/ 7169 h 1177702"/>
                    <a:gd name="T66" fmla="*/ 32723 w 1656400"/>
                    <a:gd name="T67" fmla="*/ 7946 h 1177702"/>
                    <a:gd name="T68" fmla="*/ 33441 w 1656400"/>
                    <a:gd name="T69" fmla="*/ 5912 h 1177702"/>
                    <a:gd name="T70" fmla="*/ 34600 w 1656400"/>
                    <a:gd name="T71" fmla="*/ 6799 h 1177702"/>
                    <a:gd name="T72" fmla="*/ 30041 w 1656400"/>
                    <a:gd name="T73" fmla="*/ 3989 h 1177702"/>
                    <a:gd name="T74" fmla="*/ 30303 w 1656400"/>
                    <a:gd name="T75" fmla="*/ 3545 h 1177702"/>
                    <a:gd name="T76" fmla="*/ 28098 w 1656400"/>
                    <a:gd name="T77" fmla="*/ 9721 h 1177702"/>
                    <a:gd name="T78" fmla="*/ 27314 w 1656400"/>
                    <a:gd name="T79" fmla="*/ 1252 h 1177702"/>
                    <a:gd name="T80" fmla="*/ 28472 w 1656400"/>
                    <a:gd name="T81" fmla="*/ 2140 h 1177702"/>
                    <a:gd name="T82" fmla="*/ 36731 w 1656400"/>
                    <a:gd name="T83" fmla="*/ 6354 h 1177702"/>
                    <a:gd name="T84" fmla="*/ 36464 w 1656400"/>
                    <a:gd name="T85" fmla="*/ 6884 h 1177702"/>
                    <a:gd name="T86" fmla="*/ 34240 w 1656400"/>
                    <a:gd name="T87" fmla="*/ 21436 h 1177702"/>
                    <a:gd name="T88" fmla="*/ 33707 w 1656400"/>
                    <a:gd name="T89" fmla="*/ 21789 h 1177702"/>
                    <a:gd name="T90" fmla="*/ 24191 w 1656400"/>
                    <a:gd name="T91" fmla="*/ 11999 h 1177702"/>
                    <a:gd name="T92" fmla="*/ 16008 w 1656400"/>
                    <a:gd name="T93" fmla="*/ 26519 h 1177702"/>
                    <a:gd name="T94" fmla="*/ 15564 w 1656400"/>
                    <a:gd name="T95" fmla="*/ 26287 h 1177702"/>
                    <a:gd name="T96" fmla="*/ 9961 w 1656400"/>
                    <a:gd name="T97" fmla="*/ 27081 h 1177702"/>
                    <a:gd name="T98" fmla="*/ 11117 w 1656400"/>
                    <a:gd name="T99" fmla="*/ 19055 h 1177702"/>
                    <a:gd name="T100" fmla="*/ 1067 w 1656400"/>
                    <a:gd name="T101" fmla="*/ 26993 h 1177702"/>
                    <a:gd name="T102" fmla="*/ 0 w 1656400"/>
                    <a:gd name="T103" fmla="*/ 27257 h 1177702"/>
                    <a:gd name="T104" fmla="*/ 5714 w 1656400"/>
                    <a:gd name="T105" fmla="*/ 23763 h 1177702"/>
                    <a:gd name="T106" fmla="*/ 9249 w 1656400"/>
                    <a:gd name="T107" fmla="*/ 11029 h 1177702"/>
                    <a:gd name="T108" fmla="*/ 15241 w 1656400"/>
                    <a:gd name="T109" fmla="*/ 16100 h 1177702"/>
                    <a:gd name="T110" fmla="*/ 16620 w 1656400"/>
                    <a:gd name="T111" fmla="*/ 15681 h 1177702"/>
                    <a:gd name="T112" fmla="*/ 16720 w 1656400"/>
                    <a:gd name="T113" fmla="*/ 15262 h 1177702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0" t="0" r="r" b="b"/>
                  <a:pathLst>
                    <a:path w="1656400" h="1177702">
                      <a:moveTo>
                        <a:pt x="158552" y="1038001"/>
                      </a:moveTo>
                      <a:cubicBezTo>
                        <a:pt x="139700" y="1053241"/>
                        <a:pt x="124619" y="1064671"/>
                        <a:pt x="109538" y="1076101"/>
                      </a:cubicBezTo>
                      <a:lnTo>
                        <a:pt x="124619" y="1095151"/>
                      </a:lnTo>
                      <a:cubicBezTo>
                        <a:pt x="139700" y="1079911"/>
                        <a:pt x="154782" y="1068481"/>
                        <a:pt x="169863" y="1053241"/>
                      </a:cubicBezTo>
                      <a:lnTo>
                        <a:pt x="158552" y="1038001"/>
                      </a:lnTo>
                      <a:close/>
                      <a:moveTo>
                        <a:pt x="687388" y="966563"/>
                      </a:moveTo>
                      <a:lnTo>
                        <a:pt x="681038" y="1026888"/>
                      </a:lnTo>
                      <a:lnTo>
                        <a:pt x="698501" y="1030063"/>
                      </a:lnTo>
                      <a:lnTo>
                        <a:pt x="711201" y="966563"/>
                      </a:lnTo>
                      <a:lnTo>
                        <a:pt x="687388" y="966563"/>
                      </a:lnTo>
                      <a:close/>
                      <a:moveTo>
                        <a:pt x="287898" y="936401"/>
                      </a:moveTo>
                      <a:cubicBezTo>
                        <a:pt x="272583" y="951369"/>
                        <a:pt x="257269" y="962595"/>
                        <a:pt x="240039" y="975692"/>
                      </a:cubicBezTo>
                      <a:lnTo>
                        <a:pt x="253440" y="988789"/>
                      </a:lnTo>
                      <a:cubicBezTo>
                        <a:pt x="268755" y="977563"/>
                        <a:pt x="284070" y="966337"/>
                        <a:pt x="301299" y="949498"/>
                      </a:cubicBezTo>
                      <a:lnTo>
                        <a:pt x="287898" y="936401"/>
                      </a:lnTo>
                      <a:close/>
                      <a:moveTo>
                        <a:pt x="1216026" y="912588"/>
                      </a:moveTo>
                      <a:lnTo>
                        <a:pt x="1204913" y="974501"/>
                      </a:lnTo>
                      <a:lnTo>
                        <a:pt x="1223963" y="977676"/>
                      </a:lnTo>
                      <a:lnTo>
                        <a:pt x="1235076" y="917351"/>
                      </a:lnTo>
                      <a:lnTo>
                        <a:pt x="1216026" y="912588"/>
                      </a:lnTo>
                      <a:close/>
                      <a:moveTo>
                        <a:pt x="356177" y="830038"/>
                      </a:moveTo>
                      <a:cubicBezTo>
                        <a:pt x="356177" y="830038"/>
                        <a:pt x="356177" y="830038"/>
                        <a:pt x="352425" y="852660"/>
                      </a:cubicBezTo>
                      <a:cubicBezTo>
                        <a:pt x="352425" y="852660"/>
                        <a:pt x="352425" y="852660"/>
                        <a:pt x="386196" y="863971"/>
                      </a:cubicBezTo>
                      <a:cubicBezTo>
                        <a:pt x="382443" y="867741"/>
                        <a:pt x="378691" y="871512"/>
                        <a:pt x="373063" y="877167"/>
                      </a:cubicBezTo>
                      <a:lnTo>
                        <a:pt x="386196" y="890363"/>
                      </a:lnTo>
                      <a:cubicBezTo>
                        <a:pt x="401205" y="879052"/>
                        <a:pt x="416214" y="867741"/>
                        <a:pt x="433568" y="854074"/>
                      </a:cubicBezTo>
                      <a:lnTo>
                        <a:pt x="423718" y="837579"/>
                      </a:lnTo>
                      <a:cubicBezTo>
                        <a:pt x="416214" y="841349"/>
                        <a:pt x="412461" y="845119"/>
                        <a:pt x="408709" y="848890"/>
                      </a:cubicBezTo>
                      <a:cubicBezTo>
                        <a:pt x="408709" y="848890"/>
                        <a:pt x="408709" y="848890"/>
                        <a:pt x="356177" y="830038"/>
                      </a:cubicBezTo>
                      <a:close/>
                      <a:moveTo>
                        <a:pt x="717551" y="803051"/>
                      </a:moveTo>
                      <a:lnTo>
                        <a:pt x="706438" y="863377"/>
                      </a:lnTo>
                      <a:lnTo>
                        <a:pt x="725488" y="868139"/>
                      </a:lnTo>
                      <a:lnTo>
                        <a:pt x="736601" y="807814"/>
                      </a:lnTo>
                      <a:lnTo>
                        <a:pt x="717551" y="803051"/>
                      </a:lnTo>
                      <a:close/>
                      <a:moveTo>
                        <a:pt x="200025" y="777651"/>
                      </a:moveTo>
                      <a:lnTo>
                        <a:pt x="193675" y="796701"/>
                      </a:lnTo>
                      <a:lnTo>
                        <a:pt x="254000" y="818926"/>
                      </a:lnTo>
                      <a:lnTo>
                        <a:pt x="260350" y="799876"/>
                      </a:lnTo>
                      <a:lnTo>
                        <a:pt x="200025" y="777651"/>
                      </a:lnTo>
                      <a:close/>
                      <a:moveTo>
                        <a:pt x="1243013" y="750663"/>
                      </a:moveTo>
                      <a:lnTo>
                        <a:pt x="1231900" y="810988"/>
                      </a:lnTo>
                      <a:lnTo>
                        <a:pt x="1254125" y="814163"/>
                      </a:lnTo>
                      <a:lnTo>
                        <a:pt x="1265238" y="753838"/>
                      </a:lnTo>
                      <a:lnTo>
                        <a:pt x="1243013" y="750663"/>
                      </a:lnTo>
                      <a:close/>
                      <a:moveTo>
                        <a:pt x="560015" y="747488"/>
                      </a:moveTo>
                      <a:cubicBezTo>
                        <a:pt x="540871" y="758845"/>
                        <a:pt x="525557" y="770202"/>
                        <a:pt x="507849" y="783451"/>
                      </a:cubicBezTo>
                      <a:lnTo>
                        <a:pt x="517899" y="796701"/>
                      </a:lnTo>
                      <a:cubicBezTo>
                        <a:pt x="537043" y="785344"/>
                        <a:pt x="552358" y="773987"/>
                        <a:pt x="570065" y="760738"/>
                      </a:cubicBezTo>
                      <a:lnTo>
                        <a:pt x="560015" y="747488"/>
                      </a:lnTo>
                      <a:close/>
                      <a:moveTo>
                        <a:pt x="744538" y="655413"/>
                      </a:moveTo>
                      <a:lnTo>
                        <a:pt x="736600" y="701451"/>
                      </a:lnTo>
                      <a:lnTo>
                        <a:pt x="755650" y="704626"/>
                      </a:lnTo>
                      <a:lnTo>
                        <a:pt x="763588" y="660175"/>
                      </a:lnTo>
                      <a:lnTo>
                        <a:pt x="744538" y="655413"/>
                      </a:lnTo>
                      <a:close/>
                      <a:moveTo>
                        <a:pt x="1273176" y="587151"/>
                      </a:moveTo>
                      <a:lnTo>
                        <a:pt x="1262063" y="647476"/>
                      </a:lnTo>
                      <a:lnTo>
                        <a:pt x="1281113" y="652239"/>
                      </a:lnTo>
                      <a:lnTo>
                        <a:pt x="1292226" y="591913"/>
                      </a:lnTo>
                      <a:lnTo>
                        <a:pt x="1273176" y="587151"/>
                      </a:lnTo>
                      <a:close/>
                      <a:moveTo>
                        <a:pt x="839415" y="572863"/>
                      </a:moveTo>
                      <a:cubicBezTo>
                        <a:pt x="820271" y="580434"/>
                        <a:pt x="804957" y="591791"/>
                        <a:pt x="785813" y="603148"/>
                      </a:cubicBezTo>
                      <a:lnTo>
                        <a:pt x="797299" y="622076"/>
                      </a:lnTo>
                      <a:cubicBezTo>
                        <a:pt x="812614" y="610719"/>
                        <a:pt x="831758" y="599362"/>
                        <a:pt x="849465" y="589425"/>
                      </a:cubicBezTo>
                      <a:lnTo>
                        <a:pt x="839415" y="572863"/>
                      </a:lnTo>
                      <a:close/>
                      <a:moveTo>
                        <a:pt x="936346" y="466501"/>
                      </a:moveTo>
                      <a:lnTo>
                        <a:pt x="928688" y="485300"/>
                      </a:lnTo>
                      <a:cubicBezTo>
                        <a:pt x="928688" y="485300"/>
                        <a:pt x="928688" y="485300"/>
                        <a:pt x="963146" y="504100"/>
                      </a:cubicBezTo>
                      <a:cubicBezTo>
                        <a:pt x="951660" y="511620"/>
                        <a:pt x="940174" y="515380"/>
                        <a:pt x="930124" y="524779"/>
                      </a:cubicBezTo>
                      <a:lnTo>
                        <a:pt x="940174" y="537939"/>
                      </a:lnTo>
                      <a:cubicBezTo>
                        <a:pt x="959318" y="530419"/>
                        <a:pt x="974633" y="519139"/>
                        <a:pt x="993298" y="510210"/>
                      </a:cubicBezTo>
                      <a:lnTo>
                        <a:pt x="989947" y="500340"/>
                      </a:lnTo>
                      <a:lnTo>
                        <a:pt x="992819" y="496110"/>
                      </a:lnTo>
                      <a:lnTo>
                        <a:pt x="986119" y="492820"/>
                      </a:lnTo>
                      <a:cubicBezTo>
                        <a:pt x="986119" y="492820"/>
                        <a:pt x="986119" y="492820"/>
                        <a:pt x="936346" y="466501"/>
                      </a:cubicBezTo>
                      <a:close/>
                      <a:moveTo>
                        <a:pt x="1303338" y="425226"/>
                      </a:moveTo>
                      <a:lnTo>
                        <a:pt x="1292225" y="485551"/>
                      </a:lnTo>
                      <a:lnTo>
                        <a:pt x="1311275" y="488726"/>
                      </a:lnTo>
                      <a:lnTo>
                        <a:pt x="1322388" y="428401"/>
                      </a:lnTo>
                      <a:lnTo>
                        <a:pt x="1303338" y="425226"/>
                      </a:lnTo>
                      <a:close/>
                      <a:moveTo>
                        <a:pt x="1133756" y="420463"/>
                      </a:moveTo>
                      <a:cubicBezTo>
                        <a:pt x="1114612" y="428136"/>
                        <a:pt x="1095469" y="439645"/>
                        <a:pt x="1077761" y="449716"/>
                      </a:cubicBezTo>
                      <a:lnTo>
                        <a:pt x="1087811" y="466501"/>
                      </a:lnTo>
                      <a:cubicBezTo>
                        <a:pt x="1103126" y="458828"/>
                        <a:pt x="1122270" y="447318"/>
                        <a:pt x="1140456" y="437248"/>
                      </a:cubicBezTo>
                      <a:lnTo>
                        <a:pt x="1133756" y="420463"/>
                      </a:lnTo>
                      <a:close/>
                      <a:moveTo>
                        <a:pt x="793751" y="387126"/>
                      </a:moveTo>
                      <a:lnTo>
                        <a:pt x="785813" y="406176"/>
                      </a:lnTo>
                      <a:lnTo>
                        <a:pt x="838201" y="436339"/>
                      </a:lnTo>
                      <a:lnTo>
                        <a:pt x="850901" y="417289"/>
                      </a:lnTo>
                      <a:lnTo>
                        <a:pt x="793751" y="387126"/>
                      </a:lnTo>
                      <a:close/>
                      <a:moveTo>
                        <a:pt x="1287816" y="356963"/>
                      </a:moveTo>
                      <a:cubicBezTo>
                        <a:pt x="1265062" y="364467"/>
                        <a:pt x="1246100" y="371972"/>
                        <a:pt x="1228086" y="381822"/>
                      </a:cubicBezTo>
                      <a:lnTo>
                        <a:pt x="1234723" y="398238"/>
                      </a:lnTo>
                      <a:cubicBezTo>
                        <a:pt x="1253685" y="390733"/>
                        <a:pt x="1272647" y="383229"/>
                        <a:pt x="1294453" y="373379"/>
                      </a:cubicBezTo>
                      <a:lnTo>
                        <a:pt x="1287816" y="356963"/>
                      </a:lnTo>
                      <a:close/>
                      <a:moveTo>
                        <a:pt x="649288" y="307751"/>
                      </a:moveTo>
                      <a:lnTo>
                        <a:pt x="642938" y="322038"/>
                      </a:lnTo>
                      <a:lnTo>
                        <a:pt x="695326" y="352201"/>
                      </a:lnTo>
                      <a:lnTo>
                        <a:pt x="703263" y="337913"/>
                      </a:lnTo>
                      <a:lnTo>
                        <a:pt x="649288" y="307751"/>
                      </a:lnTo>
                      <a:close/>
                      <a:moveTo>
                        <a:pt x="1443391" y="302988"/>
                      </a:moveTo>
                      <a:cubicBezTo>
                        <a:pt x="1424429" y="310608"/>
                        <a:pt x="1405467" y="314418"/>
                        <a:pt x="1383661" y="324419"/>
                      </a:cubicBezTo>
                      <a:lnTo>
                        <a:pt x="1390298" y="341088"/>
                      </a:lnTo>
                      <a:cubicBezTo>
                        <a:pt x="1409260" y="333468"/>
                        <a:pt x="1428222" y="329658"/>
                        <a:pt x="1450028" y="319657"/>
                      </a:cubicBezTo>
                      <a:lnTo>
                        <a:pt x="1443391" y="302988"/>
                      </a:lnTo>
                      <a:close/>
                      <a:moveTo>
                        <a:pt x="1420813" y="253776"/>
                      </a:moveTo>
                      <a:lnTo>
                        <a:pt x="1409700" y="269651"/>
                      </a:lnTo>
                      <a:lnTo>
                        <a:pt x="1457325" y="307751"/>
                      </a:lnTo>
                      <a:lnTo>
                        <a:pt x="1470025" y="291876"/>
                      </a:lnTo>
                      <a:lnTo>
                        <a:pt x="1420813" y="253776"/>
                      </a:lnTo>
                      <a:close/>
                      <a:moveTo>
                        <a:pt x="1287463" y="152176"/>
                      </a:moveTo>
                      <a:lnTo>
                        <a:pt x="1276350" y="171226"/>
                      </a:lnTo>
                      <a:lnTo>
                        <a:pt x="1325563" y="209326"/>
                      </a:lnTo>
                      <a:lnTo>
                        <a:pt x="1336675" y="190276"/>
                      </a:lnTo>
                      <a:lnTo>
                        <a:pt x="1287463" y="152176"/>
                      </a:lnTo>
                      <a:close/>
                      <a:moveTo>
                        <a:pt x="793751" y="102963"/>
                      </a:moveTo>
                      <a:lnTo>
                        <a:pt x="782638" y="117250"/>
                      </a:lnTo>
                      <a:lnTo>
                        <a:pt x="1193801" y="417288"/>
                      </a:lnTo>
                      <a:lnTo>
                        <a:pt x="1209676" y="398238"/>
                      </a:lnTo>
                      <a:lnTo>
                        <a:pt x="793751" y="102963"/>
                      </a:lnTo>
                      <a:close/>
                      <a:moveTo>
                        <a:pt x="1160463" y="53751"/>
                      </a:moveTo>
                      <a:lnTo>
                        <a:pt x="1147763" y="68039"/>
                      </a:lnTo>
                      <a:lnTo>
                        <a:pt x="1196976" y="106139"/>
                      </a:lnTo>
                      <a:lnTo>
                        <a:pt x="1209676" y="91851"/>
                      </a:lnTo>
                      <a:lnTo>
                        <a:pt x="1160463" y="53751"/>
                      </a:lnTo>
                      <a:close/>
                      <a:moveTo>
                        <a:pt x="1108370" y="51"/>
                      </a:moveTo>
                      <a:cubicBezTo>
                        <a:pt x="1260695" y="2313"/>
                        <a:pt x="1414614" y="81114"/>
                        <a:pt x="1560562" y="272792"/>
                      </a:cubicBezTo>
                      <a:cubicBezTo>
                        <a:pt x="1553005" y="272792"/>
                        <a:pt x="1549226" y="272792"/>
                        <a:pt x="1541669" y="276579"/>
                      </a:cubicBezTo>
                      <a:cubicBezTo>
                        <a:pt x="1541669" y="276579"/>
                        <a:pt x="1541669" y="276579"/>
                        <a:pt x="1542614" y="278945"/>
                      </a:cubicBezTo>
                      <a:lnTo>
                        <a:pt x="1549226" y="295510"/>
                      </a:lnTo>
                      <a:cubicBezTo>
                        <a:pt x="1556783" y="291724"/>
                        <a:pt x="1564341" y="291724"/>
                        <a:pt x="1575676" y="287937"/>
                      </a:cubicBezTo>
                      <a:cubicBezTo>
                        <a:pt x="1583234" y="303082"/>
                        <a:pt x="1594569" y="318227"/>
                        <a:pt x="1602127" y="329586"/>
                      </a:cubicBezTo>
                      <a:cubicBezTo>
                        <a:pt x="1719263" y="609767"/>
                        <a:pt x="1636134" y="795293"/>
                        <a:pt x="1454761" y="920238"/>
                      </a:cubicBezTo>
                      <a:cubicBezTo>
                        <a:pt x="1454761" y="920238"/>
                        <a:pt x="1454761" y="920238"/>
                        <a:pt x="1568119" y="340945"/>
                      </a:cubicBezTo>
                      <a:cubicBezTo>
                        <a:pt x="1568119" y="340945"/>
                        <a:pt x="1568119" y="340945"/>
                        <a:pt x="1545448" y="337158"/>
                      </a:cubicBezTo>
                      <a:lnTo>
                        <a:pt x="1432090" y="935383"/>
                      </a:lnTo>
                      <a:cubicBezTo>
                        <a:pt x="1299839" y="1014894"/>
                        <a:pt x="1122244" y="1067901"/>
                        <a:pt x="937093" y="1101978"/>
                      </a:cubicBezTo>
                      <a:cubicBezTo>
                        <a:pt x="937093" y="1101978"/>
                        <a:pt x="937093" y="1101978"/>
                        <a:pt x="1050451" y="518898"/>
                      </a:cubicBezTo>
                      <a:cubicBezTo>
                        <a:pt x="1050451" y="518898"/>
                        <a:pt x="1050451" y="518898"/>
                        <a:pt x="1027779" y="515111"/>
                      </a:cubicBezTo>
                      <a:cubicBezTo>
                        <a:pt x="1027779" y="515111"/>
                        <a:pt x="1027779" y="515111"/>
                        <a:pt x="914421" y="1109550"/>
                      </a:cubicBezTo>
                      <a:cubicBezTo>
                        <a:pt x="835071" y="1120909"/>
                        <a:pt x="759499" y="1132267"/>
                        <a:pt x="680148" y="1139840"/>
                      </a:cubicBezTo>
                      <a:cubicBezTo>
                        <a:pt x="680148" y="1139840"/>
                        <a:pt x="680148" y="1139840"/>
                        <a:pt x="680148" y="1138420"/>
                      </a:cubicBezTo>
                      <a:lnTo>
                        <a:pt x="680148" y="1128481"/>
                      </a:lnTo>
                      <a:cubicBezTo>
                        <a:pt x="680148" y="1128481"/>
                        <a:pt x="680148" y="1128481"/>
                        <a:pt x="677786" y="1128481"/>
                      </a:cubicBezTo>
                      <a:lnTo>
                        <a:pt x="661255" y="1128481"/>
                      </a:lnTo>
                      <a:cubicBezTo>
                        <a:pt x="661255" y="1128481"/>
                        <a:pt x="661255" y="1128481"/>
                        <a:pt x="660783" y="1130374"/>
                      </a:cubicBezTo>
                      <a:lnTo>
                        <a:pt x="657477" y="1143626"/>
                      </a:lnTo>
                      <a:cubicBezTo>
                        <a:pt x="578126" y="1151199"/>
                        <a:pt x="498775" y="1158771"/>
                        <a:pt x="423203" y="1162557"/>
                      </a:cubicBezTo>
                      <a:cubicBezTo>
                        <a:pt x="423203" y="1162557"/>
                        <a:pt x="423203" y="1162557"/>
                        <a:pt x="491218" y="821796"/>
                      </a:cubicBezTo>
                      <a:cubicBezTo>
                        <a:pt x="491218" y="821796"/>
                        <a:pt x="491218" y="821796"/>
                        <a:pt x="488856" y="821323"/>
                      </a:cubicBezTo>
                      <a:lnTo>
                        <a:pt x="472325" y="818010"/>
                      </a:lnTo>
                      <a:cubicBezTo>
                        <a:pt x="472325" y="818010"/>
                        <a:pt x="472325" y="818010"/>
                        <a:pt x="400532" y="1162557"/>
                      </a:cubicBezTo>
                      <a:cubicBezTo>
                        <a:pt x="253166" y="1173916"/>
                        <a:pt x="117137" y="1173916"/>
                        <a:pt x="22672" y="1177702"/>
                      </a:cubicBezTo>
                      <a:lnTo>
                        <a:pt x="45343" y="1158771"/>
                      </a:lnTo>
                      <a:cubicBezTo>
                        <a:pt x="45343" y="1158771"/>
                        <a:pt x="45343" y="1158771"/>
                        <a:pt x="43454" y="1156878"/>
                      </a:cubicBezTo>
                      <a:lnTo>
                        <a:pt x="30229" y="1143626"/>
                      </a:lnTo>
                      <a:cubicBezTo>
                        <a:pt x="18893" y="1154985"/>
                        <a:pt x="7557" y="1162557"/>
                        <a:pt x="0" y="1170130"/>
                      </a:cubicBezTo>
                      <a:cubicBezTo>
                        <a:pt x="22672" y="1109550"/>
                        <a:pt x="52900" y="1037612"/>
                        <a:pt x="90686" y="958101"/>
                      </a:cubicBezTo>
                      <a:cubicBezTo>
                        <a:pt x="90686" y="958101"/>
                        <a:pt x="90686" y="958101"/>
                        <a:pt x="241830" y="1022467"/>
                      </a:cubicBezTo>
                      <a:cubicBezTo>
                        <a:pt x="241830" y="1022467"/>
                        <a:pt x="241830" y="1022467"/>
                        <a:pt x="242775" y="1020100"/>
                      </a:cubicBezTo>
                      <a:lnTo>
                        <a:pt x="249388" y="1003536"/>
                      </a:lnTo>
                      <a:cubicBezTo>
                        <a:pt x="249388" y="1003536"/>
                        <a:pt x="249388" y="1003536"/>
                        <a:pt x="98244" y="939170"/>
                      </a:cubicBezTo>
                      <a:cubicBezTo>
                        <a:pt x="170037" y="795293"/>
                        <a:pt x="272059" y="628698"/>
                        <a:pt x="392974" y="473463"/>
                      </a:cubicBezTo>
                      <a:cubicBezTo>
                        <a:pt x="392974" y="473463"/>
                        <a:pt x="392974" y="473463"/>
                        <a:pt x="683927" y="662775"/>
                      </a:cubicBezTo>
                      <a:cubicBezTo>
                        <a:pt x="668812" y="674133"/>
                        <a:pt x="657477" y="681706"/>
                        <a:pt x="646141" y="689278"/>
                      </a:cubicBezTo>
                      <a:cubicBezTo>
                        <a:pt x="646141" y="689278"/>
                        <a:pt x="646141" y="689278"/>
                        <a:pt x="647558" y="691171"/>
                      </a:cubicBezTo>
                      <a:lnTo>
                        <a:pt x="657477" y="704423"/>
                      </a:lnTo>
                      <a:cubicBezTo>
                        <a:pt x="672591" y="693064"/>
                        <a:pt x="691484" y="685492"/>
                        <a:pt x="706598" y="674133"/>
                      </a:cubicBezTo>
                      <a:cubicBezTo>
                        <a:pt x="706598" y="674133"/>
                        <a:pt x="706598" y="674133"/>
                        <a:pt x="706126" y="673187"/>
                      </a:cubicBezTo>
                      <a:lnTo>
                        <a:pt x="702820" y="666561"/>
                      </a:lnTo>
                      <a:cubicBezTo>
                        <a:pt x="702820" y="666561"/>
                        <a:pt x="702820" y="666561"/>
                        <a:pt x="703764" y="665141"/>
                      </a:cubicBezTo>
                      <a:lnTo>
                        <a:pt x="710377" y="655202"/>
                      </a:lnTo>
                      <a:cubicBezTo>
                        <a:pt x="710377" y="655202"/>
                        <a:pt x="710377" y="655202"/>
                        <a:pt x="404310" y="458318"/>
                      </a:cubicBezTo>
                      <a:cubicBezTo>
                        <a:pt x="605049" y="205114"/>
                        <a:pt x="854495" y="-3721"/>
                        <a:pt x="1108370" y="5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0" name="Полилиния 5"/>
                <p:cNvSpPr>
                  <a:spLocks/>
                </p:cNvSpPr>
                <p:nvPr/>
              </p:nvSpPr>
              <p:spPr bwMode="auto">
                <a:xfrm rot="12749872" flipH="1" flipV="1">
                  <a:off x="497447" y="2126314"/>
                  <a:ext cx="819925" cy="4302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6400" h="1177702">
                      <a:moveTo>
                        <a:pt x="158552" y="1038001"/>
                      </a:moveTo>
                      <a:cubicBezTo>
                        <a:pt x="139700" y="1053241"/>
                        <a:pt x="124619" y="1064671"/>
                        <a:pt x="109538" y="1076101"/>
                      </a:cubicBezTo>
                      <a:lnTo>
                        <a:pt x="124619" y="1095151"/>
                      </a:lnTo>
                      <a:cubicBezTo>
                        <a:pt x="139700" y="1079911"/>
                        <a:pt x="154782" y="1068481"/>
                        <a:pt x="169863" y="1053241"/>
                      </a:cubicBezTo>
                      <a:close/>
                      <a:moveTo>
                        <a:pt x="687388" y="966563"/>
                      </a:moveTo>
                      <a:lnTo>
                        <a:pt x="681038" y="1026888"/>
                      </a:lnTo>
                      <a:lnTo>
                        <a:pt x="698501" y="1030063"/>
                      </a:lnTo>
                      <a:lnTo>
                        <a:pt x="711201" y="966563"/>
                      </a:lnTo>
                      <a:close/>
                      <a:moveTo>
                        <a:pt x="287898" y="936401"/>
                      </a:moveTo>
                      <a:cubicBezTo>
                        <a:pt x="272583" y="951369"/>
                        <a:pt x="257269" y="962595"/>
                        <a:pt x="240039" y="975692"/>
                      </a:cubicBezTo>
                      <a:lnTo>
                        <a:pt x="253440" y="988789"/>
                      </a:lnTo>
                      <a:cubicBezTo>
                        <a:pt x="268755" y="977563"/>
                        <a:pt x="284070" y="966337"/>
                        <a:pt x="301299" y="949498"/>
                      </a:cubicBezTo>
                      <a:close/>
                      <a:moveTo>
                        <a:pt x="1216026" y="912588"/>
                      </a:moveTo>
                      <a:lnTo>
                        <a:pt x="1204913" y="974501"/>
                      </a:lnTo>
                      <a:lnTo>
                        <a:pt x="1223963" y="977676"/>
                      </a:lnTo>
                      <a:lnTo>
                        <a:pt x="1235076" y="917351"/>
                      </a:lnTo>
                      <a:close/>
                      <a:moveTo>
                        <a:pt x="356177" y="830038"/>
                      </a:moveTo>
                      <a:cubicBezTo>
                        <a:pt x="356177" y="830038"/>
                        <a:pt x="356177" y="830038"/>
                        <a:pt x="352425" y="852660"/>
                      </a:cubicBezTo>
                      <a:cubicBezTo>
                        <a:pt x="352425" y="852660"/>
                        <a:pt x="352425" y="852660"/>
                        <a:pt x="386196" y="863971"/>
                      </a:cubicBezTo>
                      <a:cubicBezTo>
                        <a:pt x="382443" y="867741"/>
                        <a:pt x="378691" y="871512"/>
                        <a:pt x="373063" y="877167"/>
                      </a:cubicBezTo>
                      <a:lnTo>
                        <a:pt x="386196" y="890363"/>
                      </a:lnTo>
                      <a:cubicBezTo>
                        <a:pt x="401205" y="879052"/>
                        <a:pt x="416214" y="867741"/>
                        <a:pt x="433568" y="854074"/>
                      </a:cubicBezTo>
                      <a:lnTo>
                        <a:pt x="423718" y="837579"/>
                      </a:lnTo>
                      <a:cubicBezTo>
                        <a:pt x="416214" y="841349"/>
                        <a:pt x="412461" y="845119"/>
                        <a:pt x="408709" y="848890"/>
                      </a:cubicBezTo>
                      <a:cubicBezTo>
                        <a:pt x="408709" y="848890"/>
                        <a:pt x="408709" y="848890"/>
                        <a:pt x="356177" y="830038"/>
                      </a:cubicBezTo>
                      <a:close/>
                      <a:moveTo>
                        <a:pt x="717551" y="803051"/>
                      </a:moveTo>
                      <a:lnTo>
                        <a:pt x="706438" y="863377"/>
                      </a:lnTo>
                      <a:lnTo>
                        <a:pt x="725488" y="868139"/>
                      </a:lnTo>
                      <a:lnTo>
                        <a:pt x="736601" y="807814"/>
                      </a:lnTo>
                      <a:close/>
                      <a:moveTo>
                        <a:pt x="200025" y="777651"/>
                      </a:moveTo>
                      <a:lnTo>
                        <a:pt x="193675" y="796701"/>
                      </a:lnTo>
                      <a:lnTo>
                        <a:pt x="254000" y="818926"/>
                      </a:lnTo>
                      <a:lnTo>
                        <a:pt x="260350" y="799876"/>
                      </a:lnTo>
                      <a:close/>
                      <a:moveTo>
                        <a:pt x="1243013" y="750663"/>
                      </a:moveTo>
                      <a:lnTo>
                        <a:pt x="1231900" y="810988"/>
                      </a:lnTo>
                      <a:lnTo>
                        <a:pt x="1254125" y="814163"/>
                      </a:lnTo>
                      <a:lnTo>
                        <a:pt x="1265238" y="753838"/>
                      </a:lnTo>
                      <a:close/>
                      <a:moveTo>
                        <a:pt x="560015" y="747488"/>
                      </a:moveTo>
                      <a:cubicBezTo>
                        <a:pt x="540871" y="758845"/>
                        <a:pt x="525557" y="770202"/>
                        <a:pt x="507849" y="783451"/>
                      </a:cubicBezTo>
                      <a:lnTo>
                        <a:pt x="517899" y="796701"/>
                      </a:lnTo>
                      <a:cubicBezTo>
                        <a:pt x="537043" y="785344"/>
                        <a:pt x="552358" y="773987"/>
                        <a:pt x="570065" y="760738"/>
                      </a:cubicBezTo>
                      <a:close/>
                      <a:moveTo>
                        <a:pt x="744538" y="655413"/>
                      </a:moveTo>
                      <a:lnTo>
                        <a:pt x="736600" y="701451"/>
                      </a:lnTo>
                      <a:lnTo>
                        <a:pt x="755650" y="704626"/>
                      </a:lnTo>
                      <a:lnTo>
                        <a:pt x="763588" y="660175"/>
                      </a:lnTo>
                      <a:close/>
                      <a:moveTo>
                        <a:pt x="1273176" y="587151"/>
                      </a:moveTo>
                      <a:lnTo>
                        <a:pt x="1262063" y="647476"/>
                      </a:lnTo>
                      <a:lnTo>
                        <a:pt x="1281113" y="652239"/>
                      </a:lnTo>
                      <a:lnTo>
                        <a:pt x="1292226" y="591913"/>
                      </a:lnTo>
                      <a:close/>
                      <a:moveTo>
                        <a:pt x="839415" y="572863"/>
                      </a:moveTo>
                      <a:cubicBezTo>
                        <a:pt x="820271" y="580434"/>
                        <a:pt x="804957" y="591791"/>
                        <a:pt x="785813" y="603148"/>
                      </a:cubicBezTo>
                      <a:lnTo>
                        <a:pt x="797299" y="622076"/>
                      </a:lnTo>
                      <a:cubicBezTo>
                        <a:pt x="812614" y="610719"/>
                        <a:pt x="831758" y="599362"/>
                        <a:pt x="849465" y="589425"/>
                      </a:cubicBezTo>
                      <a:close/>
                      <a:moveTo>
                        <a:pt x="936346" y="466501"/>
                      </a:moveTo>
                      <a:lnTo>
                        <a:pt x="928688" y="485300"/>
                      </a:lnTo>
                      <a:cubicBezTo>
                        <a:pt x="928688" y="485300"/>
                        <a:pt x="928688" y="485300"/>
                        <a:pt x="963146" y="504100"/>
                      </a:cubicBezTo>
                      <a:cubicBezTo>
                        <a:pt x="951660" y="511620"/>
                        <a:pt x="940174" y="515380"/>
                        <a:pt x="930124" y="524779"/>
                      </a:cubicBezTo>
                      <a:lnTo>
                        <a:pt x="940174" y="537939"/>
                      </a:lnTo>
                      <a:cubicBezTo>
                        <a:pt x="959318" y="530419"/>
                        <a:pt x="974633" y="519139"/>
                        <a:pt x="993298" y="510210"/>
                      </a:cubicBezTo>
                      <a:lnTo>
                        <a:pt x="989947" y="500340"/>
                      </a:lnTo>
                      <a:lnTo>
                        <a:pt x="992819" y="496110"/>
                      </a:lnTo>
                      <a:lnTo>
                        <a:pt x="986119" y="492820"/>
                      </a:lnTo>
                      <a:cubicBezTo>
                        <a:pt x="986119" y="492820"/>
                        <a:pt x="986119" y="492820"/>
                        <a:pt x="936346" y="466501"/>
                      </a:cubicBezTo>
                      <a:close/>
                      <a:moveTo>
                        <a:pt x="1303338" y="425226"/>
                      </a:moveTo>
                      <a:lnTo>
                        <a:pt x="1292225" y="485551"/>
                      </a:lnTo>
                      <a:lnTo>
                        <a:pt x="1311275" y="488726"/>
                      </a:lnTo>
                      <a:lnTo>
                        <a:pt x="1322388" y="428401"/>
                      </a:lnTo>
                      <a:close/>
                      <a:moveTo>
                        <a:pt x="1133756" y="420463"/>
                      </a:moveTo>
                      <a:cubicBezTo>
                        <a:pt x="1114612" y="428136"/>
                        <a:pt x="1095469" y="439645"/>
                        <a:pt x="1077761" y="449716"/>
                      </a:cubicBezTo>
                      <a:lnTo>
                        <a:pt x="1087811" y="466501"/>
                      </a:lnTo>
                      <a:cubicBezTo>
                        <a:pt x="1103126" y="458828"/>
                        <a:pt x="1122270" y="447318"/>
                        <a:pt x="1140456" y="437248"/>
                      </a:cubicBezTo>
                      <a:close/>
                      <a:moveTo>
                        <a:pt x="793751" y="387126"/>
                      </a:moveTo>
                      <a:lnTo>
                        <a:pt x="785813" y="406176"/>
                      </a:lnTo>
                      <a:lnTo>
                        <a:pt x="838201" y="436339"/>
                      </a:lnTo>
                      <a:lnTo>
                        <a:pt x="850901" y="417289"/>
                      </a:lnTo>
                      <a:close/>
                      <a:moveTo>
                        <a:pt x="1287816" y="356963"/>
                      </a:moveTo>
                      <a:cubicBezTo>
                        <a:pt x="1265062" y="364467"/>
                        <a:pt x="1246100" y="371972"/>
                        <a:pt x="1228086" y="381822"/>
                      </a:cubicBezTo>
                      <a:lnTo>
                        <a:pt x="1234723" y="398238"/>
                      </a:lnTo>
                      <a:cubicBezTo>
                        <a:pt x="1253685" y="390733"/>
                        <a:pt x="1272647" y="383229"/>
                        <a:pt x="1294453" y="373379"/>
                      </a:cubicBezTo>
                      <a:close/>
                      <a:moveTo>
                        <a:pt x="649288" y="307751"/>
                      </a:moveTo>
                      <a:lnTo>
                        <a:pt x="642938" y="322038"/>
                      </a:lnTo>
                      <a:lnTo>
                        <a:pt x="695326" y="352201"/>
                      </a:lnTo>
                      <a:lnTo>
                        <a:pt x="703263" y="337913"/>
                      </a:lnTo>
                      <a:close/>
                      <a:moveTo>
                        <a:pt x="1443391" y="302988"/>
                      </a:moveTo>
                      <a:cubicBezTo>
                        <a:pt x="1424429" y="310608"/>
                        <a:pt x="1405467" y="314418"/>
                        <a:pt x="1383661" y="324419"/>
                      </a:cubicBezTo>
                      <a:lnTo>
                        <a:pt x="1390298" y="341088"/>
                      </a:lnTo>
                      <a:cubicBezTo>
                        <a:pt x="1409260" y="333468"/>
                        <a:pt x="1428222" y="329658"/>
                        <a:pt x="1450028" y="319657"/>
                      </a:cubicBezTo>
                      <a:close/>
                      <a:moveTo>
                        <a:pt x="1420813" y="253776"/>
                      </a:moveTo>
                      <a:lnTo>
                        <a:pt x="1409700" y="269651"/>
                      </a:lnTo>
                      <a:lnTo>
                        <a:pt x="1457325" y="307751"/>
                      </a:lnTo>
                      <a:lnTo>
                        <a:pt x="1470025" y="291876"/>
                      </a:lnTo>
                      <a:close/>
                      <a:moveTo>
                        <a:pt x="1287463" y="152176"/>
                      </a:moveTo>
                      <a:lnTo>
                        <a:pt x="1276350" y="171226"/>
                      </a:lnTo>
                      <a:lnTo>
                        <a:pt x="1325563" y="209326"/>
                      </a:lnTo>
                      <a:lnTo>
                        <a:pt x="1336675" y="190276"/>
                      </a:lnTo>
                      <a:close/>
                      <a:moveTo>
                        <a:pt x="793751" y="102963"/>
                      </a:moveTo>
                      <a:lnTo>
                        <a:pt x="782638" y="117250"/>
                      </a:lnTo>
                      <a:lnTo>
                        <a:pt x="1193801" y="417288"/>
                      </a:lnTo>
                      <a:lnTo>
                        <a:pt x="1209676" y="398238"/>
                      </a:lnTo>
                      <a:close/>
                      <a:moveTo>
                        <a:pt x="1160463" y="53751"/>
                      </a:moveTo>
                      <a:lnTo>
                        <a:pt x="1147763" y="68039"/>
                      </a:lnTo>
                      <a:lnTo>
                        <a:pt x="1196976" y="106139"/>
                      </a:lnTo>
                      <a:lnTo>
                        <a:pt x="1209676" y="91851"/>
                      </a:lnTo>
                      <a:close/>
                      <a:moveTo>
                        <a:pt x="1108370" y="51"/>
                      </a:moveTo>
                      <a:cubicBezTo>
                        <a:pt x="1260695" y="2313"/>
                        <a:pt x="1414614" y="81114"/>
                        <a:pt x="1560562" y="272792"/>
                      </a:cubicBezTo>
                      <a:cubicBezTo>
                        <a:pt x="1553005" y="272792"/>
                        <a:pt x="1549226" y="272792"/>
                        <a:pt x="1541669" y="276579"/>
                      </a:cubicBezTo>
                      <a:cubicBezTo>
                        <a:pt x="1541669" y="276579"/>
                        <a:pt x="1541669" y="276579"/>
                        <a:pt x="1542614" y="278945"/>
                      </a:cubicBezTo>
                      <a:lnTo>
                        <a:pt x="1549226" y="295510"/>
                      </a:lnTo>
                      <a:cubicBezTo>
                        <a:pt x="1556783" y="291724"/>
                        <a:pt x="1564341" y="291724"/>
                        <a:pt x="1575676" y="287937"/>
                      </a:cubicBezTo>
                      <a:cubicBezTo>
                        <a:pt x="1583234" y="303082"/>
                        <a:pt x="1594569" y="318227"/>
                        <a:pt x="1602127" y="329586"/>
                      </a:cubicBezTo>
                      <a:cubicBezTo>
                        <a:pt x="1719263" y="609767"/>
                        <a:pt x="1636134" y="795293"/>
                        <a:pt x="1454761" y="920238"/>
                      </a:cubicBezTo>
                      <a:cubicBezTo>
                        <a:pt x="1454761" y="920238"/>
                        <a:pt x="1454761" y="920238"/>
                        <a:pt x="1568119" y="340945"/>
                      </a:cubicBezTo>
                      <a:cubicBezTo>
                        <a:pt x="1568119" y="340945"/>
                        <a:pt x="1568119" y="340945"/>
                        <a:pt x="1545448" y="337158"/>
                      </a:cubicBezTo>
                      <a:lnTo>
                        <a:pt x="1432090" y="935383"/>
                      </a:lnTo>
                      <a:cubicBezTo>
                        <a:pt x="1299839" y="1014894"/>
                        <a:pt x="1122244" y="1067901"/>
                        <a:pt x="937093" y="1101978"/>
                      </a:cubicBezTo>
                      <a:cubicBezTo>
                        <a:pt x="937093" y="1101978"/>
                        <a:pt x="937093" y="1101978"/>
                        <a:pt x="1050451" y="518898"/>
                      </a:cubicBezTo>
                      <a:cubicBezTo>
                        <a:pt x="1050451" y="518898"/>
                        <a:pt x="1050451" y="518898"/>
                        <a:pt x="1027779" y="515111"/>
                      </a:cubicBezTo>
                      <a:cubicBezTo>
                        <a:pt x="1027779" y="515111"/>
                        <a:pt x="1027779" y="515111"/>
                        <a:pt x="914421" y="1109550"/>
                      </a:cubicBezTo>
                      <a:cubicBezTo>
                        <a:pt x="835071" y="1120909"/>
                        <a:pt x="759499" y="1132267"/>
                        <a:pt x="680148" y="1139840"/>
                      </a:cubicBezTo>
                      <a:cubicBezTo>
                        <a:pt x="680148" y="1139840"/>
                        <a:pt x="680148" y="1139840"/>
                        <a:pt x="680148" y="1138420"/>
                      </a:cubicBezTo>
                      <a:lnTo>
                        <a:pt x="680148" y="1128481"/>
                      </a:lnTo>
                      <a:cubicBezTo>
                        <a:pt x="680148" y="1128481"/>
                        <a:pt x="680148" y="1128481"/>
                        <a:pt x="677786" y="1128481"/>
                      </a:cubicBezTo>
                      <a:lnTo>
                        <a:pt x="661255" y="1128481"/>
                      </a:lnTo>
                      <a:cubicBezTo>
                        <a:pt x="661255" y="1128481"/>
                        <a:pt x="661255" y="1128481"/>
                        <a:pt x="660783" y="1130374"/>
                      </a:cubicBezTo>
                      <a:lnTo>
                        <a:pt x="657477" y="1143626"/>
                      </a:lnTo>
                      <a:cubicBezTo>
                        <a:pt x="578126" y="1151199"/>
                        <a:pt x="498775" y="1158771"/>
                        <a:pt x="423203" y="1162557"/>
                      </a:cubicBezTo>
                      <a:cubicBezTo>
                        <a:pt x="423203" y="1162557"/>
                        <a:pt x="423203" y="1162557"/>
                        <a:pt x="491218" y="821796"/>
                      </a:cubicBezTo>
                      <a:cubicBezTo>
                        <a:pt x="491218" y="821796"/>
                        <a:pt x="491218" y="821796"/>
                        <a:pt x="488856" y="821323"/>
                      </a:cubicBezTo>
                      <a:lnTo>
                        <a:pt x="472325" y="818010"/>
                      </a:lnTo>
                      <a:cubicBezTo>
                        <a:pt x="472325" y="818010"/>
                        <a:pt x="472325" y="818010"/>
                        <a:pt x="400532" y="1162557"/>
                      </a:cubicBezTo>
                      <a:cubicBezTo>
                        <a:pt x="253166" y="1173916"/>
                        <a:pt x="117137" y="1173916"/>
                        <a:pt x="22672" y="1177702"/>
                      </a:cubicBezTo>
                      <a:lnTo>
                        <a:pt x="45343" y="1158771"/>
                      </a:lnTo>
                      <a:cubicBezTo>
                        <a:pt x="45343" y="1158771"/>
                        <a:pt x="45343" y="1158771"/>
                        <a:pt x="43454" y="1156878"/>
                      </a:cubicBezTo>
                      <a:lnTo>
                        <a:pt x="30229" y="1143626"/>
                      </a:lnTo>
                      <a:cubicBezTo>
                        <a:pt x="18893" y="1154985"/>
                        <a:pt x="7557" y="1162557"/>
                        <a:pt x="0" y="1170130"/>
                      </a:cubicBezTo>
                      <a:cubicBezTo>
                        <a:pt x="22672" y="1109550"/>
                        <a:pt x="52900" y="1037612"/>
                        <a:pt x="90686" y="958101"/>
                      </a:cubicBezTo>
                      <a:cubicBezTo>
                        <a:pt x="90686" y="958101"/>
                        <a:pt x="90686" y="958101"/>
                        <a:pt x="241830" y="1022467"/>
                      </a:cubicBezTo>
                      <a:cubicBezTo>
                        <a:pt x="241830" y="1022467"/>
                        <a:pt x="241830" y="1022467"/>
                        <a:pt x="242775" y="1020100"/>
                      </a:cubicBezTo>
                      <a:lnTo>
                        <a:pt x="249388" y="1003536"/>
                      </a:lnTo>
                      <a:cubicBezTo>
                        <a:pt x="249388" y="1003536"/>
                        <a:pt x="249388" y="1003536"/>
                        <a:pt x="98244" y="939170"/>
                      </a:cubicBezTo>
                      <a:cubicBezTo>
                        <a:pt x="170037" y="795293"/>
                        <a:pt x="272059" y="628698"/>
                        <a:pt x="392974" y="473463"/>
                      </a:cubicBezTo>
                      <a:cubicBezTo>
                        <a:pt x="392974" y="473463"/>
                        <a:pt x="392974" y="473463"/>
                        <a:pt x="683927" y="662775"/>
                      </a:cubicBezTo>
                      <a:cubicBezTo>
                        <a:pt x="668812" y="674133"/>
                        <a:pt x="657477" y="681706"/>
                        <a:pt x="646141" y="689278"/>
                      </a:cubicBezTo>
                      <a:cubicBezTo>
                        <a:pt x="646141" y="689278"/>
                        <a:pt x="646141" y="689278"/>
                        <a:pt x="647558" y="691171"/>
                      </a:cubicBezTo>
                      <a:lnTo>
                        <a:pt x="657477" y="704423"/>
                      </a:lnTo>
                      <a:cubicBezTo>
                        <a:pt x="672591" y="693064"/>
                        <a:pt x="691484" y="685492"/>
                        <a:pt x="706598" y="674133"/>
                      </a:cubicBezTo>
                      <a:cubicBezTo>
                        <a:pt x="706598" y="674133"/>
                        <a:pt x="706598" y="674133"/>
                        <a:pt x="706126" y="673187"/>
                      </a:cubicBezTo>
                      <a:lnTo>
                        <a:pt x="702820" y="666561"/>
                      </a:lnTo>
                      <a:cubicBezTo>
                        <a:pt x="702820" y="666561"/>
                        <a:pt x="702820" y="666561"/>
                        <a:pt x="703764" y="665141"/>
                      </a:cubicBezTo>
                      <a:lnTo>
                        <a:pt x="710377" y="655202"/>
                      </a:lnTo>
                      <a:cubicBezTo>
                        <a:pt x="710377" y="655202"/>
                        <a:pt x="710377" y="655202"/>
                        <a:pt x="404310" y="458318"/>
                      </a:cubicBezTo>
                      <a:cubicBezTo>
                        <a:pt x="605049" y="205114"/>
                        <a:pt x="854495" y="-3721"/>
                        <a:pt x="1108370" y="51"/>
                      </a:cubicBez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51" name="Полилиния 5"/>
                <p:cNvSpPr>
                  <a:spLocks/>
                </p:cNvSpPr>
                <p:nvPr/>
              </p:nvSpPr>
              <p:spPr bwMode="auto">
                <a:xfrm rot="652517" flipV="1">
                  <a:off x="542261" y="562760"/>
                  <a:ext cx="1015778" cy="72268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6400" h="1177702">
                      <a:moveTo>
                        <a:pt x="158552" y="1038001"/>
                      </a:moveTo>
                      <a:cubicBezTo>
                        <a:pt x="139700" y="1053241"/>
                        <a:pt x="124619" y="1064671"/>
                        <a:pt x="109538" y="1076101"/>
                      </a:cubicBezTo>
                      <a:lnTo>
                        <a:pt x="124619" y="1095151"/>
                      </a:lnTo>
                      <a:cubicBezTo>
                        <a:pt x="139700" y="1079911"/>
                        <a:pt x="154782" y="1068481"/>
                        <a:pt x="169863" y="1053241"/>
                      </a:cubicBezTo>
                      <a:close/>
                      <a:moveTo>
                        <a:pt x="687388" y="966563"/>
                      </a:moveTo>
                      <a:lnTo>
                        <a:pt x="681038" y="1026888"/>
                      </a:lnTo>
                      <a:lnTo>
                        <a:pt x="698501" y="1030063"/>
                      </a:lnTo>
                      <a:lnTo>
                        <a:pt x="711201" y="966563"/>
                      </a:lnTo>
                      <a:close/>
                      <a:moveTo>
                        <a:pt x="287898" y="936401"/>
                      </a:moveTo>
                      <a:cubicBezTo>
                        <a:pt x="272583" y="951369"/>
                        <a:pt x="257269" y="962595"/>
                        <a:pt x="240039" y="975692"/>
                      </a:cubicBezTo>
                      <a:lnTo>
                        <a:pt x="253440" y="988789"/>
                      </a:lnTo>
                      <a:cubicBezTo>
                        <a:pt x="268755" y="977563"/>
                        <a:pt x="284070" y="966337"/>
                        <a:pt x="301299" y="949498"/>
                      </a:cubicBezTo>
                      <a:close/>
                      <a:moveTo>
                        <a:pt x="1216026" y="912588"/>
                      </a:moveTo>
                      <a:lnTo>
                        <a:pt x="1204913" y="974501"/>
                      </a:lnTo>
                      <a:lnTo>
                        <a:pt x="1223963" y="977676"/>
                      </a:lnTo>
                      <a:lnTo>
                        <a:pt x="1235076" y="917351"/>
                      </a:lnTo>
                      <a:close/>
                      <a:moveTo>
                        <a:pt x="356177" y="830038"/>
                      </a:moveTo>
                      <a:cubicBezTo>
                        <a:pt x="356177" y="830038"/>
                        <a:pt x="356177" y="830038"/>
                        <a:pt x="352425" y="852660"/>
                      </a:cubicBezTo>
                      <a:cubicBezTo>
                        <a:pt x="352425" y="852660"/>
                        <a:pt x="352425" y="852660"/>
                        <a:pt x="386196" y="863971"/>
                      </a:cubicBezTo>
                      <a:cubicBezTo>
                        <a:pt x="382443" y="867741"/>
                        <a:pt x="378691" y="871512"/>
                        <a:pt x="373063" y="877167"/>
                      </a:cubicBezTo>
                      <a:lnTo>
                        <a:pt x="386196" y="890363"/>
                      </a:lnTo>
                      <a:cubicBezTo>
                        <a:pt x="401205" y="879052"/>
                        <a:pt x="416214" y="867741"/>
                        <a:pt x="433568" y="854074"/>
                      </a:cubicBezTo>
                      <a:lnTo>
                        <a:pt x="423718" y="837579"/>
                      </a:lnTo>
                      <a:cubicBezTo>
                        <a:pt x="416214" y="841349"/>
                        <a:pt x="412461" y="845119"/>
                        <a:pt x="408709" y="848890"/>
                      </a:cubicBezTo>
                      <a:cubicBezTo>
                        <a:pt x="408709" y="848890"/>
                        <a:pt x="408709" y="848890"/>
                        <a:pt x="356177" y="830038"/>
                      </a:cubicBezTo>
                      <a:close/>
                      <a:moveTo>
                        <a:pt x="717551" y="803051"/>
                      </a:moveTo>
                      <a:lnTo>
                        <a:pt x="706438" y="863377"/>
                      </a:lnTo>
                      <a:lnTo>
                        <a:pt x="725488" y="868139"/>
                      </a:lnTo>
                      <a:lnTo>
                        <a:pt x="736601" y="807814"/>
                      </a:lnTo>
                      <a:close/>
                      <a:moveTo>
                        <a:pt x="200025" y="777651"/>
                      </a:moveTo>
                      <a:lnTo>
                        <a:pt x="193675" y="796701"/>
                      </a:lnTo>
                      <a:lnTo>
                        <a:pt x="254000" y="818926"/>
                      </a:lnTo>
                      <a:lnTo>
                        <a:pt x="260350" y="799876"/>
                      </a:lnTo>
                      <a:close/>
                      <a:moveTo>
                        <a:pt x="1243013" y="750663"/>
                      </a:moveTo>
                      <a:lnTo>
                        <a:pt x="1231900" y="810988"/>
                      </a:lnTo>
                      <a:lnTo>
                        <a:pt x="1254125" y="814163"/>
                      </a:lnTo>
                      <a:lnTo>
                        <a:pt x="1265238" y="753838"/>
                      </a:lnTo>
                      <a:close/>
                      <a:moveTo>
                        <a:pt x="560015" y="747488"/>
                      </a:moveTo>
                      <a:cubicBezTo>
                        <a:pt x="540871" y="758845"/>
                        <a:pt x="525557" y="770202"/>
                        <a:pt x="507849" y="783451"/>
                      </a:cubicBezTo>
                      <a:lnTo>
                        <a:pt x="517899" y="796701"/>
                      </a:lnTo>
                      <a:cubicBezTo>
                        <a:pt x="537043" y="785344"/>
                        <a:pt x="552358" y="773987"/>
                        <a:pt x="570065" y="760738"/>
                      </a:cubicBezTo>
                      <a:close/>
                      <a:moveTo>
                        <a:pt x="744538" y="655413"/>
                      </a:moveTo>
                      <a:lnTo>
                        <a:pt x="736600" y="701451"/>
                      </a:lnTo>
                      <a:lnTo>
                        <a:pt x="755650" y="704626"/>
                      </a:lnTo>
                      <a:lnTo>
                        <a:pt x="763588" y="660175"/>
                      </a:lnTo>
                      <a:close/>
                      <a:moveTo>
                        <a:pt x="1273176" y="587151"/>
                      </a:moveTo>
                      <a:lnTo>
                        <a:pt x="1262063" y="647476"/>
                      </a:lnTo>
                      <a:lnTo>
                        <a:pt x="1281113" y="652239"/>
                      </a:lnTo>
                      <a:lnTo>
                        <a:pt x="1292226" y="591913"/>
                      </a:lnTo>
                      <a:close/>
                      <a:moveTo>
                        <a:pt x="839415" y="572863"/>
                      </a:moveTo>
                      <a:cubicBezTo>
                        <a:pt x="820271" y="580434"/>
                        <a:pt x="804957" y="591791"/>
                        <a:pt x="785813" y="603148"/>
                      </a:cubicBezTo>
                      <a:lnTo>
                        <a:pt x="797299" y="622076"/>
                      </a:lnTo>
                      <a:cubicBezTo>
                        <a:pt x="812614" y="610719"/>
                        <a:pt x="831758" y="599362"/>
                        <a:pt x="849465" y="589425"/>
                      </a:cubicBezTo>
                      <a:close/>
                      <a:moveTo>
                        <a:pt x="936346" y="466501"/>
                      </a:moveTo>
                      <a:lnTo>
                        <a:pt x="928688" y="485300"/>
                      </a:lnTo>
                      <a:cubicBezTo>
                        <a:pt x="928688" y="485300"/>
                        <a:pt x="928688" y="485300"/>
                        <a:pt x="963146" y="504100"/>
                      </a:cubicBezTo>
                      <a:cubicBezTo>
                        <a:pt x="951660" y="511620"/>
                        <a:pt x="940174" y="515380"/>
                        <a:pt x="930124" y="524779"/>
                      </a:cubicBezTo>
                      <a:lnTo>
                        <a:pt x="940174" y="537939"/>
                      </a:lnTo>
                      <a:cubicBezTo>
                        <a:pt x="959318" y="530419"/>
                        <a:pt x="974633" y="519139"/>
                        <a:pt x="993298" y="510210"/>
                      </a:cubicBezTo>
                      <a:lnTo>
                        <a:pt x="989947" y="500340"/>
                      </a:lnTo>
                      <a:lnTo>
                        <a:pt x="992819" y="496110"/>
                      </a:lnTo>
                      <a:lnTo>
                        <a:pt x="986119" y="492820"/>
                      </a:lnTo>
                      <a:cubicBezTo>
                        <a:pt x="986119" y="492820"/>
                        <a:pt x="986119" y="492820"/>
                        <a:pt x="936346" y="466501"/>
                      </a:cubicBezTo>
                      <a:close/>
                      <a:moveTo>
                        <a:pt x="1303338" y="425226"/>
                      </a:moveTo>
                      <a:lnTo>
                        <a:pt x="1292225" y="485551"/>
                      </a:lnTo>
                      <a:lnTo>
                        <a:pt x="1311275" y="488726"/>
                      </a:lnTo>
                      <a:lnTo>
                        <a:pt x="1322388" y="428401"/>
                      </a:lnTo>
                      <a:close/>
                      <a:moveTo>
                        <a:pt x="1133756" y="420463"/>
                      </a:moveTo>
                      <a:cubicBezTo>
                        <a:pt x="1114612" y="428136"/>
                        <a:pt x="1095469" y="439645"/>
                        <a:pt x="1077761" y="449716"/>
                      </a:cubicBezTo>
                      <a:lnTo>
                        <a:pt x="1087811" y="466501"/>
                      </a:lnTo>
                      <a:cubicBezTo>
                        <a:pt x="1103126" y="458828"/>
                        <a:pt x="1122270" y="447318"/>
                        <a:pt x="1140456" y="437248"/>
                      </a:cubicBezTo>
                      <a:close/>
                      <a:moveTo>
                        <a:pt x="793751" y="387126"/>
                      </a:moveTo>
                      <a:lnTo>
                        <a:pt x="785813" y="406176"/>
                      </a:lnTo>
                      <a:lnTo>
                        <a:pt x="838201" y="436339"/>
                      </a:lnTo>
                      <a:lnTo>
                        <a:pt x="850901" y="417289"/>
                      </a:lnTo>
                      <a:close/>
                      <a:moveTo>
                        <a:pt x="1287816" y="356963"/>
                      </a:moveTo>
                      <a:cubicBezTo>
                        <a:pt x="1265062" y="364467"/>
                        <a:pt x="1246100" y="371972"/>
                        <a:pt x="1228086" y="381822"/>
                      </a:cubicBezTo>
                      <a:lnTo>
                        <a:pt x="1234723" y="398238"/>
                      </a:lnTo>
                      <a:cubicBezTo>
                        <a:pt x="1253685" y="390733"/>
                        <a:pt x="1272647" y="383229"/>
                        <a:pt x="1294453" y="373379"/>
                      </a:cubicBezTo>
                      <a:close/>
                      <a:moveTo>
                        <a:pt x="649288" y="307751"/>
                      </a:moveTo>
                      <a:lnTo>
                        <a:pt x="642938" y="322038"/>
                      </a:lnTo>
                      <a:lnTo>
                        <a:pt x="695326" y="352201"/>
                      </a:lnTo>
                      <a:lnTo>
                        <a:pt x="703263" y="337913"/>
                      </a:lnTo>
                      <a:close/>
                      <a:moveTo>
                        <a:pt x="1443391" y="302988"/>
                      </a:moveTo>
                      <a:cubicBezTo>
                        <a:pt x="1424429" y="310608"/>
                        <a:pt x="1405467" y="314418"/>
                        <a:pt x="1383661" y="324419"/>
                      </a:cubicBezTo>
                      <a:lnTo>
                        <a:pt x="1390298" y="341088"/>
                      </a:lnTo>
                      <a:cubicBezTo>
                        <a:pt x="1409260" y="333468"/>
                        <a:pt x="1428222" y="329658"/>
                        <a:pt x="1450028" y="319657"/>
                      </a:cubicBezTo>
                      <a:close/>
                      <a:moveTo>
                        <a:pt x="1420813" y="253776"/>
                      </a:moveTo>
                      <a:lnTo>
                        <a:pt x="1409700" y="269651"/>
                      </a:lnTo>
                      <a:lnTo>
                        <a:pt x="1457325" y="307751"/>
                      </a:lnTo>
                      <a:lnTo>
                        <a:pt x="1470025" y="291876"/>
                      </a:lnTo>
                      <a:close/>
                      <a:moveTo>
                        <a:pt x="1287463" y="152176"/>
                      </a:moveTo>
                      <a:lnTo>
                        <a:pt x="1276350" y="171226"/>
                      </a:lnTo>
                      <a:lnTo>
                        <a:pt x="1325563" y="209326"/>
                      </a:lnTo>
                      <a:lnTo>
                        <a:pt x="1336675" y="190276"/>
                      </a:lnTo>
                      <a:close/>
                      <a:moveTo>
                        <a:pt x="793751" y="102963"/>
                      </a:moveTo>
                      <a:lnTo>
                        <a:pt x="782638" y="117250"/>
                      </a:lnTo>
                      <a:lnTo>
                        <a:pt x="1193801" y="417288"/>
                      </a:lnTo>
                      <a:lnTo>
                        <a:pt x="1209676" y="398238"/>
                      </a:lnTo>
                      <a:close/>
                      <a:moveTo>
                        <a:pt x="1160463" y="53751"/>
                      </a:moveTo>
                      <a:lnTo>
                        <a:pt x="1147763" y="68039"/>
                      </a:lnTo>
                      <a:lnTo>
                        <a:pt x="1196976" y="106139"/>
                      </a:lnTo>
                      <a:lnTo>
                        <a:pt x="1209676" y="91851"/>
                      </a:lnTo>
                      <a:close/>
                      <a:moveTo>
                        <a:pt x="1108370" y="51"/>
                      </a:moveTo>
                      <a:cubicBezTo>
                        <a:pt x="1260695" y="2313"/>
                        <a:pt x="1414614" y="81114"/>
                        <a:pt x="1560562" y="272792"/>
                      </a:cubicBezTo>
                      <a:cubicBezTo>
                        <a:pt x="1553005" y="272792"/>
                        <a:pt x="1549226" y="272792"/>
                        <a:pt x="1541669" y="276579"/>
                      </a:cubicBezTo>
                      <a:cubicBezTo>
                        <a:pt x="1541669" y="276579"/>
                        <a:pt x="1541669" y="276579"/>
                        <a:pt x="1542614" y="278945"/>
                      </a:cubicBezTo>
                      <a:lnTo>
                        <a:pt x="1549226" y="295510"/>
                      </a:lnTo>
                      <a:cubicBezTo>
                        <a:pt x="1556783" y="291724"/>
                        <a:pt x="1564341" y="291724"/>
                        <a:pt x="1575676" y="287937"/>
                      </a:cubicBezTo>
                      <a:cubicBezTo>
                        <a:pt x="1583234" y="303082"/>
                        <a:pt x="1594569" y="318227"/>
                        <a:pt x="1602127" y="329586"/>
                      </a:cubicBezTo>
                      <a:cubicBezTo>
                        <a:pt x="1719263" y="609767"/>
                        <a:pt x="1636134" y="795293"/>
                        <a:pt x="1454761" y="920238"/>
                      </a:cubicBezTo>
                      <a:cubicBezTo>
                        <a:pt x="1454761" y="920238"/>
                        <a:pt x="1454761" y="920238"/>
                        <a:pt x="1568119" y="340945"/>
                      </a:cubicBezTo>
                      <a:cubicBezTo>
                        <a:pt x="1568119" y="340945"/>
                        <a:pt x="1568119" y="340945"/>
                        <a:pt x="1545448" y="337158"/>
                      </a:cubicBezTo>
                      <a:lnTo>
                        <a:pt x="1432090" y="935383"/>
                      </a:lnTo>
                      <a:cubicBezTo>
                        <a:pt x="1299839" y="1014894"/>
                        <a:pt x="1122244" y="1067901"/>
                        <a:pt x="937093" y="1101978"/>
                      </a:cubicBezTo>
                      <a:cubicBezTo>
                        <a:pt x="937093" y="1101978"/>
                        <a:pt x="937093" y="1101978"/>
                        <a:pt x="1050451" y="518898"/>
                      </a:cubicBezTo>
                      <a:cubicBezTo>
                        <a:pt x="1050451" y="518898"/>
                        <a:pt x="1050451" y="518898"/>
                        <a:pt x="1027779" y="515111"/>
                      </a:cubicBezTo>
                      <a:cubicBezTo>
                        <a:pt x="1027779" y="515111"/>
                        <a:pt x="1027779" y="515111"/>
                        <a:pt x="914421" y="1109550"/>
                      </a:cubicBezTo>
                      <a:cubicBezTo>
                        <a:pt x="835071" y="1120909"/>
                        <a:pt x="759499" y="1132267"/>
                        <a:pt x="680148" y="1139840"/>
                      </a:cubicBezTo>
                      <a:cubicBezTo>
                        <a:pt x="680148" y="1139840"/>
                        <a:pt x="680148" y="1139840"/>
                        <a:pt x="680148" y="1138420"/>
                      </a:cubicBezTo>
                      <a:lnTo>
                        <a:pt x="680148" y="1128481"/>
                      </a:lnTo>
                      <a:cubicBezTo>
                        <a:pt x="680148" y="1128481"/>
                        <a:pt x="680148" y="1128481"/>
                        <a:pt x="677786" y="1128481"/>
                      </a:cubicBezTo>
                      <a:lnTo>
                        <a:pt x="661255" y="1128481"/>
                      </a:lnTo>
                      <a:cubicBezTo>
                        <a:pt x="661255" y="1128481"/>
                        <a:pt x="661255" y="1128481"/>
                        <a:pt x="660783" y="1130374"/>
                      </a:cubicBezTo>
                      <a:lnTo>
                        <a:pt x="657477" y="1143626"/>
                      </a:lnTo>
                      <a:cubicBezTo>
                        <a:pt x="578126" y="1151199"/>
                        <a:pt x="498775" y="1158771"/>
                        <a:pt x="423203" y="1162557"/>
                      </a:cubicBezTo>
                      <a:cubicBezTo>
                        <a:pt x="423203" y="1162557"/>
                        <a:pt x="423203" y="1162557"/>
                        <a:pt x="491218" y="821796"/>
                      </a:cubicBezTo>
                      <a:cubicBezTo>
                        <a:pt x="491218" y="821796"/>
                        <a:pt x="491218" y="821796"/>
                        <a:pt x="488856" y="821323"/>
                      </a:cubicBezTo>
                      <a:lnTo>
                        <a:pt x="472325" y="818010"/>
                      </a:lnTo>
                      <a:cubicBezTo>
                        <a:pt x="472325" y="818010"/>
                        <a:pt x="472325" y="818010"/>
                        <a:pt x="400532" y="1162557"/>
                      </a:cubicBezTo>
                      <a:cubicBezTo>
                        <a:pt x="253166" y="1173916"/>
                        <a:pt x="117137" y="1173916"/>
                        <a:pt x="22672" y="1177702"/>
                      </a:cubicBezTo>
                      <a:lnTo>
                        <a:pt x="45343" y="1158771"/>
                      </a:lnTo>
                      <a:cubicBezTo>
                        <a:pt x="45343" y="1158771"/>
                        <a:pt x="45343" y="1158771"/>
                        <a:pt x="43454" y="1156878"/>
                      </a:cubicBezTo>
                      <a:lnTo>
                        <a:pt x="30229" y="1143626"/>
                      </a:lnTo>
                      <a:cubicBezTo>
                        <a:pt x="18893" y="1154985"/>
                        <a:pt x="7557" y="1162557"/>
                        <a:pt x="0" y="1170130"/>
                      </a:cubicBezTo>
                      <a:cubicBezTo>
                        <a:pt x="22672" y="1109550"/>
                        <a:pt x="52900" y="1037612"/>
                        <a:pt x="90686" y="958101"/>
                      </a:cubicBezTo>
                      <a:cubicBezTo>
                        <a:pt x="90686" y="958101"/>
                        <a:pt x="90686" y="958101"/>
                        <a:pt x="241830" y="1022467"/>
                      </a:cubicBezTo>
                      <a:cubicBezTo>
                        <a:pt x="241830" y="1022467"/>
                        <a:pt x="241830" y="1022467"/>
                        <a:pt x="242775" y="1020100"/>
                      </a:cubicBezTo>
                      <a:lnTo>
                        <a:pt x="249388" y="1003536"/>
                      </a:lnTo>
                      <a:cubicBezTo>
                        <a:pt x="249388" y="1003536"/>
                        <a:pt x="249388" y="1003536"/>
                        <a:pt x="98244" y="939170"/>
                      </a:cubicBezTo>
                      <a:cubicBezTo>
                        <a:pt x="170037" y="795293"/>
                        <a:pt x="272059" y="628698"/>
                        <a:pt x="392974" y="473463"/>
                      </a:cubicBezTo>
                      <a:cubicBezTo>
                        <a:pt x="392974" y="473463"/>
                        <a:pt x="392974" y="473463"/>
                        <a:pt x="683927" y="662775"/>
                      </a:cubicBezTo>
                      <a:cubicBezTo>
                        <a:pt x="668812" y="674133"/>
                        <a:pt x="657477" y="681706"/>
                        <a:pt x="646141" y="689278"/>
                      </a:cubicBezTo>
                      <a:cubicBezTo>
                        <a:pt x="646141" y="689278"/>
                        <a:pt x="646141" y="689278"/>
                        <a:pt x="647558" y="691171"/>
                      </a:cubicBezTo>
                      <a:lnTo>
                        <a:pt x="657477" y="704423"/>
                      </a:lnTo>
                      <a:cubicBezTo>
                        <a:pt x="672591" y="693064"/>
                        <a:pt x="691484" y="685492"/>
                        <a:pt x="706598" y="674133"/>
                      </a:cubicBezTo>
                      <a:cubicBezTo>
                        <a:pt x="706598" y="674133"/>
                        <a:pt x="706598" y="674133"/>
                        <a:pt x="706126" y="673187"/>
                      </a:cubicBezTo>
                      <a:lnTo>
                        <a:pt x="702820" y="666561"/>
                      </a:lnTo>
                      <a:cubicBezTo>
                        <a:pt x="702820" y="666561"/>
                        <a:pt x="702820" y="666561"/>
                        <a:pt x="703764" y="665141"/>
                      </a:cubicBezTo>
                      <a:lnTo>
                        <a:pt x="710377" y="655202"/>
                      </a:lnTo>
                      <a:cubicBezTo>
                        <a:pt x="710377" y="655202"/>
                        <a:pt x="710377" y="655202"/>
                        <a:pt x="404310" y="458318"/>
                      </a:cubicBezTo>
                      <a:cubicBezTo>
                        <a:pt x="605049" y="205114"/>
                        <a:pt x="854495" y="-3721"/>
                        <a:pt x="1108370" y="51"/>
                      </a:cubicBezTo>
                      <a:close/>
                    </a:path>
                  </a:pathLst>
                </a:custGeom>
                <a:solidFill>
                  <a:schemeClr val="bg2">
                    <a:lumMod val="50000"/>
                  </a:schemeClr>
                </a:solidFill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52" name="Полилиния 5"/>
                <p:cNvSpPr>
                  <a:spLocks/>
                </p:cNvSpPr>
                <p:nvPr/>
              </p:nvSpPr>
              <p:spPr bwMode="auto">
                <a:xfrm rot="8411794">
                  <a:off x="3574656" y="449130"/>
                  <a:ext cx="884657" cy="7423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6400" h="1177702">
                      <a:moveTo>
                        <a:pt x="158552" y="1038001"/>
                      </a:moveTo>
                      <a:cubicBezTo>
                        <a:pt x="139700" y="1053241"/>
                        <a:pt x="124619" y="1064671"/>
                        <a:pt x="109538" y="1076101"/>
                      </a:cubicBezTo>
                      <a:lnTo>
                        <a:pt x="124619" y="1095151"/>
                      </a:lnTo>
                      <a:cubicBezTo>
                        <a:pt x="139700" y="1079911"/>
                        <a:pt x="154782" y="1068481"/>
                        <a:pt x="169863" y="1053241"/>
                      </a:cubicBezTo>
                      <a:close/>
                      <a:moveTo>
                        <a:pt x="687388" y="966563"/>
                      </a:moveTo>
                      <a:lnTo>
                        <a:pt x="681038" y="1026888"/>
                      </a:lnTo>
                      <a:lnTo>
                        <a:pt x="698501" y="1030063"/>
                      </a:lnTo>
                      <a:lnTo>
                        <a:pt x="711201" y="966563"/>
                      </a:lnTo>
                      <a:close/>
                      <a:moveTo>
                        <a:pt x="287898" y="936401"/>
                      </a:moveTo>
                      <a:cubicBezTo>
                        <a:pt x="272583" y="951369"/>
                        <a:pt x="257269" y="962595"/>
                        <a:pt x="240039" y="975692"/>
                      </a:cubicBezTo>
                      <a:lnTo>
                        <a:pt x="253440" y="988789"/>
                      </a:lnTo>
                      <a:cubicBezTo>
                        <a:pt x="268755" y="977563"/>
                        <a:pt x="284070" y="966337"/>
                        <a:pt x="301299" y="949498"/>
                      </a:cubicBezTo>
                      <a:close/>
                      <a:moveTo>
                        <a:pt x="1216026" y="912588"/>
                      </a:moveTo>
                      <a:lnTo>
                        <a:pt x="1204913" y="974501"/>
                      </a:lnTo>
                      <a:lnTo>
                        <a:pt x="1223963" y="977676"/>
                      </a:lnTo>
                      <a:lnTo>
                        <a:pt x="1235076" y="917351"/>
                      </a:lnTo>
                      <a:close/>
                      <a:moveTo>
                        <a:pt x="356177" y="830038"/>
                      </a:moveTo>
                      <a:cubicBezTo>
                        <a:pt x="356177" y="830038"/>
                        <a:pt x="356177" y="830038"/>
                        <a:pt x="352425" y="852660"/>
                      </a:cubicBezTo>
                      <a:cubicBezTo>
                        <a:pt x="352425" y="852660"/>
                        <a:pt x="352425" y="852660"/>
                        <a:pt x="386196" y="863971"/>
                      </a:cubicBezTo>
                      <a:cubicBezTo>
                        <a:pt x="382443" y="867741"/>
                        <a:pt x="378691" y="871512"/>
                        <a:pt x="373063" y="877167"/>
                      </a:cubicBezTo>
                      <a:lnTo>
                        <a:pt x="386196" y="890363"/>
                      </a:lnTo>
                      <a:cubicBezTo>
                        <a:pt x="401205" y="879052"/>
                        <a:pt x="416214" y="867741"/>
                        <a:pt x="433568" y="854074"/>
                      </a:cubicBezTo>
                      <a:lnTo>
                        <a:pt x="423718" y="837579"/>
                      </a:lnTo>
                      <a:cubicBezTo>
                        <a:pt x="416214" y="841349"/>
                        <a:pt x="412461" y="845119"/>
                        <a:pt x="408709" y="848890"/>
                      </a:cubicBezTo>
                      <a:cubicBezTo>
                        <a:pt x="408709" y="848890"/>
                        <a:pt x="408709" y="848890"/>
                        <a:pt x="356177" y="830038"/>
                      </a:cubicBezTo>
                      <a:close/>
                      <a:moveTo>
                        <a:pt x="717551" y="803051"/>
                      </a:moveTo>
                      <a:lnTo>
                        <a:pt x="706438" y="863377"/>
                      </a:lnTo>
                      <a:lnTo>
                        <a:pt x="725488" y="868139"/>
                      </a:lnTo>
                      <a:lnTo>
                        <a:pt x="736601" y="807814"/>
                      </a:lnTo>
                      <a:close/>
                      <a:moveTo>
                        <a:pt x="200025" y="777651"/>
                      </a:moveTo>
                      <a:lnTo>
                        <a:pt x="193675" y="796701"/>
                      </a:lnTo>
                      <a:lnTo>
                        <a:pt x="254000" y="818926"/>
                      </a:lnTo>
                      <a:lnTo>
                        <a:pt x="260350" y="799876"/>
                      </a:lnTo>
                      <a:close/>
                      <a:moveTo>
                        <a:pt x="1243013" y="750663"/>
                      </a:moveTo>
                      <a:lnTo>
                        <a:pt x="1231900" y="810988"/>
                      </a:lnTo>
                      <a:lnTo>
                        <a:pt x="1254125" y="814163"/>
                      </a:lnTo>
                      <a:lnTo>
                        <a:pt x="1265238" y="753838"/>
                      </a:lnTo>
                      <a:close/>
                      <a:moveTo>
                        <a:pt x="560015" y="747488"/>
                      </a:moveTo>
                      <a:cubicBezTo>
                        <a:pt x="540871" y="758845"/>
                        <a:pt x="525557" y="770202"/>
                        <a:pt x="507849" y="783451"/>
                      </a:cubicBezTo>
                      <a:lnTo>
                        <a:pt x="517899" y="796701"/>
                      </a:lnTo>
                      <a:cubicBezTo>
                        <a:pt x="537043" y="785344"/>
                        <a:pt x="552358" y="773987"/>
                        <a:pt x="570065" y="760738"/>
                      </a:cubicBezTo>
                      <a:close/>
                      <a:moveTo>
                        <a:pt x="744538" y="655413"/>
                      </a:moveTo>
                      <a:lnTo>
                        <a:pt x="736600" y="701451"/>
                      </a:lnTo>
                      <a:lnTo>
                        <a:pt x="755650" y="704626"/>
                      </a:lnTo>
                      <a:lnTo>
                        <a:pt x="763588" y="660175"/>
                      </a:lnTo>
                      <a:close/>
                      <a:moveTo>
                        <a:pt x="1273176" y="587151"/>
                      </a:moveTo>
                      <a:lnTo>
                        <a:pt x="1262063" y="647476"/>
                      </a:lnTo>
                      <a:lnTo>
                        <a:pt x="1281113" y="652239"/>
                      </a:lnTo>
                      <a:lnTo>
                        <a:pt x="1292226" y="591913"/>
                      </a:lnTo>
                      <a:close/>
                      <a:moveTo>
                        <a:pt x="839415" y="572863"/>
                      </a:moveTo>
                      <a:cubicBezTo>
                        <a:pt x="820271" y="580434"/>
                        <a:pt x="804957" y="591791"/>
                        <a:pt x="785813" y="603148"/>
                      </a:cubicBezTo>
                      <a:lnTo>
                        <a:pt x="797299" y="622076"/>
                      </a:lnTo>
                      <a:cubicBezTo>
                        <a:pt x="812614" y="610719"/>
                        <a:pt x="831758" y="599362"/>
                        <a:pt x="849465" y="589425"/>
                      </a:cubicBezTo>
                      <a:close/>
                      <a:moveTo>
                        <a:pt x="936346" y="466501"/>
                      </a:moveTo>
                      <a:lnTo>
                        <a:pt x="928688" y="485300"/>
                      </a:lnTo>
                      <a:cubicBezTo>
                        <a:pt x="928688" y="485300"/>
                        <a:pt x="928688" y="485300"/>
                        <a:pt x="963146" y="504100"/>
                      </a:cubicBezTo>
                      <a:cubicBezTo>
                        <a:pt x="951660" y="511620"/>
                        <a:pt x="940174" y="515380"/>
                        <a:pt x="930124" y="524779"/>
                      </a:cubicBezTo>
                      <a:lnTo>
                        <a:pt x="940174" y="537939"/>
                      </a:lnTo>
                      <a:cubicBezTo>
                        <a:pt x="959318" y="530419"/>
                        <a:pt x="974633" y="519139"/>
                        <a:pt x="993298" y="510210"/>
                      </a:cubicBezTo>
                      <a:lnTo>
                        <a:pt x="989947" y="500340"/>
                      </a:lnTo>
                      <a:lnTo>
                        <a:pt x="992819" y="496110"/>
                      </a:lnTo>
                      <a:lnTo>
                        <a:pt x="986119" y="492820"/>
                      </a:lnTo>
                      <a:cubicBezTo>
                        <a:pt x="986119" y="492820"/>
                        <a:pt x="986119" y="492820"/>
                        <a:pt x="936346" y="466501"/>
                      </a:cubicBezTo>
                      <a:close/>
                      <a:moveTo>
                        <a:pt x="1303338" y="425226"/>
                      </a:moveTo>
                      <a:lnTo>
                        <a:pt x="1292225" y="485551"/>
                      </a:lnTo>
                      <a:lnTo>
                        <a:pt x="1311275" y="488726"/>
                      </a:lnTo>
                      <a:lnTo>
                        <a:pt x="1322388" y="428401"/>
                      </a:lnTo>
                      <a:close/>
                      <a:moveTo>
                        <a:pt x="1133756" y="420463"/>
                      </a:moveTo>
                      <a:cubicBezTo>
                        <a:pt x="1114612" y="428136"/>
                        <a:pt x="1095469" y="439645"/>
                        <a:pt x="1077761" y="449716"/>
                      </a:cubicBezTo>
                      <a:lnTo>
                        <a:pt x="1087811" y="466501"/>
                      </a:lnTo>
                      <a:cubicBezTo>
                        <a:pt x="1103126" y="458828"/>
                        <a:pt x="1122270" y="447318"/>
                        <a:pt x="1140456" y="437248"/>
                      </a:cubicBezTo>
                      <a:close/>
                      <a:moveTo>
                        <a:pt x="793751" y="387126"/>
                      </a:moveTo>
                      <a:lnTo>
                        <a:pt x="785813" y="406176"/>
                      </a:lnTo>
                      <a:lnTo>
                        <a:pt x="838201" y="436339"/>
                      </a:lnTo>
                      <a:lnTo>
                        <a:pt x="850901" y="417289"/>
                      </a:lnTo>
                      <a:close/>
                      <a:moveTo>
                        <a:pt x="1287816" y="356963"/>
                      </a:moveTo>
                      <a:cubicBezTo>
                        <a:pt x="1265062" y="364467"/>
                        <a:pt x="1246100" y="371972"/>
                        <a:pt x="1228086" y="381822"/>
                      </a:cubicBezTo>
                      <a:lnTo>
                        <a:pt x="1234723" y="398238"/>
                      </a:lnTo>
                      <a:cubicBezTo>
                        <a:pt x="1253685" y="390733"/>
                        <a:pt x="1272647" y="383229"/>
                        <a:pt x="1294453" y="373379"/>
                      </a:cubicBezTo>
                      <a:close/>
                      <a:moveTo>
                        <a:pt x="649288" y="307751"/>
                      </a:moveTo>
                      <a:lnTo>
                        <a:pt x="642938" y="322038"/>
                      </a:lnTo>
                      <a:lnTo>
                        <a:pt x="695326" y="352201"/>
                      </a:lnTo>
                      <a:lnTo>
                        <a:pt x="703263" y="337913"/>
                      </a:lnTo>
                      <a:close/>
                      <a:moveTo>
                        <a:pt x="1443391" y="302988"/>
                      </a:moveTo>
                      <a:cubicBezTo>
                        <a:pt x="1424429" y="310608"/>
                        <a:pt x="1405467" y="314418"/>
                        <a:pt x="1383661" y="324419"/>
                      </a:cubicBezTo>
                      <a:lnTo>
                        <a:pt x="1390298" y="341088"/>
                      </a:lnTo>
                      <a:cubicBezTo>
                        <a:pt x="1409260" y="333468"/>
                        <a:pt x="1428222" y="329658"/>
                        <a:pt x="1450028" y="319657"/>
                      </a:cubicBezTo>
                      <a:close/>
                      <a:moveTo>
                        <a:pt x="1420813" y="253776"/>
                      </a:moveTo>
                      <a:lnTo>
                        <a:pt x="1409700" y="269651"/>
                      </a:lnTo>
                      <a:lnTo>
                        <a:pt x="1457325" y="307751"/>
                      </a:lnTo>
                      <a:lnTo>
                        <a:pt x="1470025" y="291876"/>
                      </a:lnTo>
                      <a:close/>
                      <a:moveTo>
                        <a:pt x="1287463" y="152176"/>
                      </a:moveTo>
                      <a:lnTo>
                        <a:pt x="1276350" y="171226"/>
                      </a:lnTo>
                      <a:lnTo>
                        <a:pt x="1325563" y="209326"/>
                      </a:lnTo>
                      <a:lnTo>
                        <a:pt x="1336675" y="190276"/>
                      </a:lnTo>
                      <a:close/>
                      <a:moveTo>
                        <a:pt x="793751" y="102963"/>
                      </a:moveTo>
                      <a:lnTo>
                        <a:pt x="782638" y="117250"/>
                      </a:lnTo>
                      <a:lnTo>
                        <a:pt x="1193801" y="417288"/>
                      </a:lnTo>
                      <a:lnTo>
                        <a:pt x="1209676" y="398238"/>
                      </a:lnTo>
                      <a:close/>
                      <a:moveTo>
                        <a:pt x="1160463" y="53751"/>
                      </a:moveTo>
                      <a:lnTo>
                        <a:pt x="1147763" y="68039"/>
                      </a:lnTo>
                      <a:lnTo>
                        <a:pt x="1196976" y="106139"/>
                      </a:lnTo>
                      <a:lnTo>
                        <a:pt x="1209676" y="91851"/>
                      </a:lnTo>
                      <a:close/>
                      <a:moveTo>
                        <a:pt x="1108370" y="51"/>
                      </a:moveTo>
                      <a:cubicBezTo>
                        <a:pt x="1260695" y="2313"/>
                        <a:pt x="1414614" y="81114"/>
                        <a:pt x="1560562" y="272792"/>
                      </a:cubicBezTo>
                      <a:cubicBezTo>
                        <a:pt x="1553005" y="272792"/>
                        <a:pt x="1549226" y="272792"/>
                        <a:pt x="1541669" y="276579"/>
                      </a:cubicBezTo>
                      <a:cubicBezTo>
                        <a:pt x="1541669" y="276579"/>
                        <a:pt x="1541669" y="276579"/>
                        <a:pt x="1542614" y="278945"/>
                      </a:cubicBezTo>
                      <a:lnTo>
                        <a:pt x="1549226" y="295510"/>
                      </a:lnTo>
                      <a:cubicBezTo>
                        <a:pt x="1556783" y="291724"/>
                        <a:pt x="1564341" y="291724"/>
                        <a:pt x="1575676" y="287937"/>
                      </a:cubicBezTo>
                      <a:cubicBezTo>
                        <a:pt x="1583234" y="303082"/>
                        <a:pt x="1594569" y="318227"/>
                        <a:pt x="1602127" y="329586"/>
                      </a:cubicBezTo>
                      <a:cubicBezTo>
                        <a:pt x="1719263" y="609767"/>
                        <a:pt x="1636134" y="795293"/>
                        <a:pt x="1454761" y="920238"/>
                      </a:cubicBezTo>
                      <a:cubicBezTo>
                        <a:pt x="1454761" y="920238"/>
                        <a:pt x="1454761" y="920238"/>
                        <a:pt x="1568119" y="340945"/>
                      </a:cubicBezTo>
                      <a:cubicBezTo>
                        <a:pt x="1568119" y="340945"/>
                        <a:pt x="1568119" y="340945"/>
                        <a:pt x="1545448" y="337158"/>
                      </a:cubicBezTo>
                      <a:lnTo>
                        <a:pt x="1432090" y="935383"/>
                      </a:lnTo>
                      <a:cubicBezTo>
                        <a:pt x="1299839" y="1014894"/>
                        <a:pt x="1122244" y="1067901"/>
                        <a:pt x="937093" y="1101978"/>
                      </a:cubicBezTo>
                      <a:cubicBezTo>
                        <a:pt x="937093" y="1101978"/>
                        <a:pt x="937093" y="1101978"/>
                        <a:pt x="1050451" y="518898"/>
                      </a:cubicBezTo>
                      <a:cubicBezTo>
                        <a:pt x="1050451" y="518898"/>
                        <a:pt x="1050451" y="518898"/>
                        <a:pt x="1027779" y="515111"/>
                      </a:cubicBezTo>
                      <a:cubicBezTo>
                        <a:pt x="1027779" y="515111"/>
                        <a:pt x="1027779" y="515111"/>
                        <a:pt x="914421" y="1109550"/>
                      </a:cubicBezTo>
                      <a:cubicBezTo>
                        <a:pt x="835071" y="1120909"/>
                        <a:pt x="759499" y="1132267"/>
                        <a:pt x="680148" y="1139840"/>
                      </a:cubicBezTo>
                      <a:cubicBezTo>
                        <a:pt x="680148" y="1139840"/>
                        <a:pt x="680148" y="1139840"/>
                        <a:pt x="680148" y="1138420"/>
                      </a:cubicBezTo>
                      <a:lnTo>
                        <a:pt x="680148" y="1128481"/>
                      </a:lnTo>
                      <a:cubicBezTo>
                        <a:pt x="680148" y="1128481"/>
                        <a:pt x="680148" y="1128481"/>
                        <a:pt x="677786" y="1128481"/>
                      </a:cubicBezTo>
                      <a:lnTo>
                        <a:pt x="661255" y="1128481"/>
                      </a:lnTo>
                      <a:cubicBezTo>
                        <a:pt x="661255" y="1128481"/>
                        <a:pt x="661255" y="1128481"/>
                        <a:pt x="660783" y="1130374"/>
                      </a:cubicBezTo>
                      <a:lnTo>
                        <a:pt x="657477" y="1143626"/>
                      </a:lnTo>
                      <a:cubicBezTo>
                        <a:pt x="578126" y="1151199"/>
                        <a:pt x="498775" y="1158771"/>
                        <a:pt x="423203" y="1162557"/>
                      </a:cubicBezTo>
                      <a:cubicBezTo>
                        <a:pt x="423203" y="1162557"/>
                        <a:pt x="423203" y="1162557"/>
                        <a:pt x="491218" y="821796"/>
                      </a:cubicBezTo>
                      <a:cubicBezTo>
                        <a:pt x="491218" y="821796"/>
                        <a:pt x="491218" y="821796"/>
                        <a:pt x="488856" y="821323"/>
                      </a:cubicBezTo>
                      <a:lnTo>
                        <a:pt x="472325" y="818010"/>
                      </a:lnTo>
                      <a:cubicBezTo>
                        <a:pt x="472325" y="818010"/>
                        <a:pt x="472325" y="818010"/>
                        <a:pt x="400532" y="1162557"/>
                      </a:cubicBezTo>
                      <a:cubicBezTo>
                        <a:pt x="253166" y="1173916"/>
                        <a:pt x="117137" y="1173916"/>
                        <a:pt x="22672" y="1177702"/>
                      </a:cubicBezTo>
                      <a:lnTo>
                        <a:pt x="45343" y="1158771"/>
                      </a:lnTo>
                      <a:cubicBezTo>
                        <a:pt x="45343" y="1158771"/>
                        <a:pt x="45343" y="1158771"/>
                        <a:pt x="43454" y="1156878"/>
                      </a:cubicBezTo>
                      <a:lnTo>
                        <a:pt x="30229" y="1143626"/>
                      </a:lnTo>
                      <a:cubicBezTo>
                        <a:pt x="18893" y="1154985"/>
                        <a:pt x="7557" y="1162557"/>
                        <a:pt x="0" y="1170130"/>
                      </a:cubicBezTo>
                      <a:cubicBezTo>
                        <a:pt x="22672" y="1109550"/>
                        <a:pt x="52900" y="1037612"/>
                        <a:pt x="90686" y="958101"/>
                      </a:cubicBezTo>
                      <a:cubicBezTo>
                        <a:pt x="90686" y="958101"/>
                        <a:pt x="90686" y="958101"/>
                        <a:pt x="241830" y="1022467"/>
                      </a:cubicBezTo>
                      <a:cubicBezTo>
                        <a:pt x="241830" y="1022467"/>
                        <a:pt x="241830" y="1022467"/>
                        <a:pt x="242775" y="1020100"/>
                      </a:cubicBezTo>
                      <a:lnTo>
                        <a:pt x="249388" y="1003536"/>
                      </a:lnTo>
                      <a:cubicBezTo>
                        <a:pt x="249388" y="1003536"/>
                        <a:pt x="249388" y="1003536"/>
                        <a:pt x="98244" y="939170"/>
                      </a:cubicBezTo>
                      <a:cubicBezTo>
                        <a:pt x="170037" y="795293"/>
                        <a:pt x="272059" y="628698"/>
                        <a:pt x="392974" y="473463"/>
                      </a:cubicBezTo>
                      <a:cubicBezTo>
                        <a:pt x="392974" y="473463"/>
                        <a:pt x="392974" y="473463"/>
                        <a:pt x="683927" y="662775"/>
                      </a:cubicBezTo>
                      <a:cubicBezTo>
                        <a:pt x="668812" y="674133"/>
                        <a:pt x="657477" y="681706"/>
                        <a:pt x="646141" y="689278"/>
                      </a:cubicBezTo>
                      <a:cubicBezTo>
                        <a:pt x="646141" y="689278"/>
                        <a:pt x="646141" y="689278"/>
                        <a:pt x="647558" y="691171"/>
                      </a:cubicBezTo>
                      <a:lnTo>
                        <a:pt x="657477" y="704423"/>
                      </a:lnTo>
                      <a:cubicBezTo>
                        <a:pt x="672591" y="693064"/>
                        <a:pt x="691484" y="685492"/>
                        <a:pt x="706598" y="674133"/>
                      </a:cubicBezTo>
                      <a:cubicBezTo>
                        <a:pt x="706598" y="674133"/>
                        <a:pt x="706598" y="674133"/>
                        <a:pt x="706126" y="673187"/>
                      </a:cubicBezTo>
                      <a:lnTo>
                        <a:pt x="702820" y="666561"/>
                      </a:lnTo>
                      <a:cubicBezTo>
                        <a:pt x="702820" y="666561"/>
                        <a:pt x="702820" y="666561"/>
                        <a:pt x="703764" y="665141"/>
                      </a:cubicBezTo>
                      <a:lnTo>
                        <a:pt x="710377" y="655202"/>
                      </a:lnTo>
                      <a:cubicBezTo>
                        <a:pt x="710377" y="655202"/>
                        <a:pt x="710377" y="655202"/>
                        <a:pt x="404310" y="458318"/>
                      </a:cubicBezTo>
                      <a:cubicBezTo>
                        <a:pt x="605049" y="205114"/>
                        <a:pt x="854495" y="-3721"/>
                        <a:pt x="1108370" y="51"/>
                      </a:cubicBezTo>
                      <a:close/>
                    </a:path>
                  </a:pathLst>
                </a:custGeom>
                <a:solidFill>
                  <a:schemeClr val="bg2">
                    <a:lumMod val="50000"/>
                  </a:schemeClr>
                </a:solidFill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53" name="Полилиния 5"/>
                <p:cNvSpPr>
                  <a:spLocks/>
                </p:cNvSpPr>
                <p:nvPr/>
              </p:nvSpPr>
              <p:spPr bwMode="auto">
                <a:xfrm rot="3532265" flipV="1">
                  <a:off x="6258065" y="474903"/>
                  <a:ext cx="877227" cy="7468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6400" h="1177702">
                      <a:moveTo>
                        <a:pt x="158552" y="1038001"/>
                      </a:moveTo>
                      <a:cubicBezTo>
                        <a:pt x="139700" y="1053241"/>
                        <a:pt x="124619" y="1064671"/>
                        <a:pt x="109538" y="1076101"/>
                      </a:cubicBezTo>
                      <a:lnTo>
                        <a:pt x="124619" y="1095151"/>
                      </a:lnTo>
                      <a:cubicBezTo>
                        <a:pt x="139700" y="1079911"/>
                        <a:pt x="154782" y="1068481"/>
                        <a:pt x="169863" y="1053241"/>
                      </a:cubicBezTo>
                      <a:close/>
                      <a:moveTo>
                        <a:pt x="687388" y="966563"/>
                      </a:moveTo>
                      <a:lnTo>
                        <a:pt x="681038" y="1026888"/>
                      </a:lnTo>
                      <a:lnTo>
                        <a:pt x="698501" y="1030063"/>
                      </a:lnTo>
                      <a:lnTo>
                        <a:pt x="711201" y="966563"/>
                      </a:lnTo>
                      <a:close/>
                      <a:moveTo>
                        <a:pt x="287898" y="936401"/>
                      </a:moveTo>
                      <a:cubicBezTo>
                        <a:pt x="272583" y="951369"/>
                        <a:pt x="257269" y="962595"/>
                        <a:pt x="240039" y="975692"/>
                      </a:cubicBezTo>
                      <a:lnTo>
                        <a:pt x="253440" y="988789"/>
                      </a:lnTo>
                      <a:cubicBezTo>
                        <a:pt x="268755" y="977563"/>
                        <a:pt x="284070" y="966337"/>
                        <a:pt x="301299" y="949498"/>
                      </a:cubicBezTo>
                      <a:close/>
                      <a:moveTo>
                        <a:pt x="1216026" y="912588"/>
                      </a:moveTo>
                      <a:lnTo>
                        <a:pt x="1204913" y="974501"/>
                      </a:lnTo>
                      <a:lnTo>
                        <a:pt x="1223963" y="977676"/>
                      </a:lnTo>
                      <a:lnTo>
                        <a:pt x="1235076" y="917351"/>
                      </a:lnTo>
                      <a:close/>
                      <a:moveTo>
                        <a:pt x="356177" y="830038"/>
                      </a:moveTo>
                      <a:cubicBezTo>
                        <a:pt x="356177" y="830038"/>
                        <a:pt x="356177" y="830038"/>
                        <a:pt x="352425" y="852660"/>
                      </a:cubicBezTo>
                      <a:cubicBezTo>
                        <a:pt x="352425" y="852660"/>
                        <a:pt x="352425" y="852660"/>
                        <a:pt x="386196" y="863971"/>
                      </a:cubicBezTo>
                      <a:cubicBezTo>
                        <a:pt x="382443" y="867741"/>
                        <a:pt x="378691" y="871512"/>
                        <a:pt x="373063" y="877167"/>
                      </a:cubicBezTo>
                      <a:lnTo>
                        <a:pt x="386196" y="890363"/>
                      </a:lnTo>
                      <a:cubicBezTo>
                        <a:pt x="401205" y="879052"/>
                        <a:pt x="416214" y="867741"/>
                        <a:pt x="433568" y="854074"/>
                      </a:cubicBezTo>
                      <a:lnTo>
                        <a:pt x="423718" y="837579"/>
                      </a:lnTo>
                      <a:cubicBezTo>
                        <a:pt x="416214" y="841349"/>
                        <a:pt x="412461" y="845119"/>
                        <a:pt x="408709" y="848890"/>
                      </a:cubicBezTo>
                      <a:cubicBezTo>
                        <a:pt x="408709" y="848890"/>
                        <a:pt x="408709" y="848890"/>
                        <a:pt x="356177" y="830038"/>
                      </a:cubicBezTo>
                      <a:close/>
                      <a:moveTo>
                        <a:pt x="717551" y="803051"/>
                      </a:moveTo>
                      <a:lnTo>
                        <a:pt x="706438" y="863377"/>
                      </a:lnTo>
                      <a:lnTo>
                        <a:pt x="725488" y="868139"/>
                      </a:lnTo>
                      <a:lnTo>
                        <a:pt x="736601" y="807814"/>
                      </a:lnTo>
                      <a:close/>
                      <a:moveTo>
                        <a:pt x="200025" y="777651"/>
                      </a:moveTo>
                      <a:lnTo>
                        <a:pt x="193675" y="796701"/>
                      </a:lnTo>
                      <a:lnTo>
                        <a:pt x="254000" y="818926"/>
                      </a:lnTo>
                      <a:lnTo>
                        <a:pt x="260350" y="799876"/>
                      </a:lnTo>
                      <a:close/>
                      <a:moveTo>
                        <a:pt x="1243013" y="750663"/>
                      </a:moveTo>
                      <a:lnTo>
                        <a:pt x="1231900" y="810988"/>
                      </a:lnTo>
                      <a:lnTo>
                        <a:pt x="1254125" y="814163"/>
                      </a:lnTo>
                      <a:lnTo>
                        <a:pt x="1265238" y="753838"/>
                      </a:lnTo>
                      <a:close/>
                      <a:moveTo>
                        <a:pt x="560015" y="747488"/>
                      </a:moveTo>
                      <a:cubicBezTo>
                        <a:pt x="540871" y="758845"/>
                        <a:pt x="525557" y="770202"/>
                        <a:pt x="507849" y="783451"/>
                      </a:cubicBezTo>
                      <a:lnTo>
                        <a:pt x="517899" y="796701"/>
                      </a:lnTo>
                      <a:cubicBezTo>
                        <a:pt x="537043" y="785344"/>
                        <a:pt x="552358" y="773987"/>
                        <a:pt x="570065" y="760738"/>
                      </a:cubicBezTo>
                      <a:close/>
                      <a:moveTo>
                        <a:pt x="744538" y="655413"/>
                      </a:moveTo>
                      <a:lnTo>
                        <a:pt x="736600" y="701451"/>
                      </a:lnTo>
                      <a:lnTo>
                        <a:pt x="755650" y="704626"/>
                      </a:lnTo>
                      <a:lnTo>
                        <a:pt x="763588" y="660175"/>
                      </a:lnTo>
                      <a:close/>
                      <a:moveTo>
                        <a:pt x="1273176" y="587151"/>
                      </a:moveTo>
                      <a:lnTo>
                        <a:pt x="1262063" y="647476"/>
                      </a:lnTo>
                      <a:lnTo>
                        <a:pt x="1281113" y="652239"/>
                      </a:lnTo>
                      <a:lnTo>
                        <a:pt x="1292226" y="591913"/>
                      </a:lnTo>
                      <a:close/>
                      <a:moveTo>
                        <a:pt x="839415" y="572863"/>
                      </a:moveTo>
                      <a:cubicBezTo>
                        <a:pt x="820271" y="580434"/>
                        <a:pt x="804957" y="591791"/>
                        <a:pt x="785813" y="603148"/>
                      </a:cubicBezTo>
                      <a:lnTo>
                        <a:pt x="797299" y="622076"/>
                      </a:lnTo>
                      <a:cubicBezTo>
                        <a:pt x="812614" y="610719"/>
                        <a:pt x="831758" y="599362"/>
                        <a:pt x="849465" y="589425"/>
                      </a:cubicBezTo>
                      <a:close/>
                      <a:moveTo>
                        <a:pt x="936346" y="466501"/>
                      </a:moveTo>
                      <a:lnTo>
                        <a:pt x="928688" y="485300"/>
                      </a:lnTo>
                      <a:cubicBezTo>
                        <a:pt x="928688" y="485300"/>
                        <a:pt x="928688" y="485300"/>
                        <a:pt x="963146" y="504100"/>
                      </a:cubicBezTo>
                      <a:cubicBezTo>
                        <a:pt x="951660" y="511620"/>
                        <a:pt x="940174" y="515380"/>
                        <a:pt x="930124" y="524779"/>
                      </a:cubicBezTo>
                      <a:lnTo>
                        <a:pt x="940174" y="537939"/>
                      </a:lnTo>
                      <a:cubicBezTo>
                        <a:pt x="959318" y="530419"/>
                        <a:pt x="974633" y="519139"/>
                        <a:pt x="993298" y="510210"/>
                      </a:cubicBezTo>
                      <a:lnTo>
                        <a:pt x="989947" y="500340"/>
                      </a:lnTo>
                      <a:lnTo>
                        <a:pt x="992819" y="496110"/>
                      </a:lnTo>
                      <a:lnTo>
                        <a:pt x="986119" y="492820"/>
                      </a:lnTo>
                      <a:cubicBezTo>
                        <a:pt x="986119" y="492820"/>
                        <a:pt x="986119" y="492820"/>
                        <a:pt x="936346" y="466501"/>
                      </a:cubicBezTo>
                      <a:close/>
                      <a:moveTo>
                        <a:pt x="1303338" y="425226"/>
                      </a:moveTo>
                      <a:lnTo>
                        <a:pt x="1292225" y="485551"/>
                      </a:lnTo>
                      <a:lnTo>
                        <a:pt x="1311275" y="488726"/>
                      </a:lnTo>
                      <a:lnTo>
                        <a:pt x="1322388" y="428401"/>
                      </a:lnTo>
                      <a:close/>
                      <a:moveTo>
                        <a:pt x="1133756" y="420463"/>
                      </a:moveTo>
                      <a:cubicBezTo>
                        <a:pt x="1114612" y="428136"/>
                        <a:pt x="1095469" y="439645"/>
                        <a:pt x="1077761" y="449716"/>
                      </a:cubicBezTo>
                      <a:lnTo>
                        <a:pt x="1087811" y="466501"/>
                      </a:lnTo>
                      <a:cubicBezTo>
                        <a:pt x="1103126" y="458828"/>
                        <a:pt x="1122270" y="447318"/>
                        <a:pt x="1140456" y="437248"/>
                      </a:cubicBezTo>
                      <a:close/>
                      <a:moveTo>
                        <a:pt x="793751" y="387126"/>
                      </a:moveTo>
                      <a:lnTo>
                        <a:pt x="785813" y="406176"/>
                      </a:lnTo>
                      <a:lnTo>
                        <a:pt x="838201" y="436339"/>
                      </a:lnTo>
                      <a:lnTo>
                        <a:pt x="850901" y="417289"/>
                      </a:lnTo>
                      <a:close/>
                      <a:moveTo>
                        <a:pt x="1287816" y="356963"/>
                      </a:moveTo>
                      <a:cubicBezTo>
                        <a:pt x="1265062" y="364467"/>
                        <a:pt x="1246100" y="371972"/>
                        <a:pt x="1228086" y="381822"/>
                      </a:cubicBezTo>
                      <a:lnTo>
                        <a:pt x="1234723" y="398238"/>
                      </a:lnTo>
                      <a:cubicBezTo>
                        <a:pt x="1253685" y="390733"/>
                        <a:pt x="1272647" y="383229"/>
                        <a:pt x="1294453" y="373379"/>
                      </a:cubicBezTo>
                      <a:close/>
                      <a:moveTo>
                        <a:pt x="649288" y="307751"/>
                      </a:moveTo>
                      <a:lnTo>
                        <a:pt x="642938" y="322038"/>
                      </a:lnTo>
                      <a:lnTo>
                        <a:pt x="695326" y="352201"/>
                      </a:lnTo>
                      <a:lnTo>
                        <a:pt x="703263" y="337913"/>
                      </a:lnTo>
                      <a:close/>
                      <a:moveTo>
                        <a:pt x="1443391" y="302988"/>
                      </a:moveTo>
                      <a:cubicBezTo>
                        <a:pt x="1424429" y="310608"/>
                        <a:pt x="1405467" y="314418"/>
                        <a:pt x="1383661" y="324419"/>
                      </a:cubicBezTo>
                      <a:lnTo>
                        <a:pt x="1390298" y="341088"/>
                      </a:lnTo>
                      <a:cubicBezTo>
                        <a:pt x="1409260" y="333468"/>
                        <a:pt x="1428222" y="329658"/>
                        <a:pt x="1450028" y="319657"/>
                      </a:cubicBezTo>
                      <a:close/>
                      <a:moveTo>
                        <a:pt x="1420813" y="253776"/>
                      </a:moveTo>
                      <a:lnTo>
                        <a:pt x="1409700" y="269651"/>
                      </a:lnTo>
                      <a:lnTo>
                        <a:pt x="1457325" y="307751"/>
                      </a:lnTo>
                      <a:lnTo>
                        <a:pt x="1470025" y="291876"/>
                      </a:lnTo>
                      <a:close/>
                      <a:moveTo>
                        <a:pt x="1287463" y="152176"/>
                      </a:moveTo>
                      <a:lnTo>
                        <a:pt x="1276350" y="171226"/>
                      </a:lnTo>
                      <a:lnTo>
                        <a:pt x="1325563" y="209326"/>
                      </a:lnTo>
                      <a:lnTo>
                        <a:pt x="1336675" y="190276"/>
                      </a:lnTo>
                      <a:close/>
                      <a:moveTo>
                        <a:pt x="793751" y="102963"/>
                      </a:moveTo>
                      <a:lnTo>
                        <a:pt x="782638" y="117250"/>
                      </a:lnTo>
                      <a:lnTo>
                        <a:pt x="1193801" y="417288"/>
                      </a:lnTo>
                      <a:lnTo>
                        <a:pt x="1209676" y="398238"/>
                      </a:lnTo>
                      <a:close/>
                      <a:moveTo>
                        <a:pt x="1160463" y="53751"/>
                      </a:moveTo>
                      <a:lnTo>
                        <a:pt x="1147763" y="68039"/>
                      </a:lnTo>
                      <a:lnTo>
                        <a:pt x="1196976" y="106139"/>
                      </a:lnTo>
                      <a:lnTo>
                        <a:pt x="1209676" y="91851"/>
                      </a:lnTo>
                      <a:close/>
                      <a:moveTo>
                        <a:pt x="1108370" y="51"/>
                      </a:moveTo>
                      <a:cubicBezTo>
                        <a:pt x="1260695" y="2313"/>
                        <a:pt x="1414614" y="81114"/>
                        <a:pt x="1560562" y="272792"/>
                      </a:cubicBezTo>
                      <a:cubicBezTo>
                        <a:pt x="1553005" y="272792"/>
                        <a:pt x="1549226" y="272792"/>
                        <a:pt x="1541669" y="276579"/>
                      </a:cubicBezTo>
                      <a:cubicBezTo>
                        <a:pt x="1541669" y="276579"/>
                        <a:pt x="1541669" y="276579"/>
                        <a:pt x="1542614" y="278945"/>
                      </a:cubicBezTo>
                      <a:lnTo>
                        <a:pt x="1549226" y="295510"/>
                      </a:lnTo>
                      <a:cubicBezTo>
                        <a:pt x="1556783" y="291724"/>
                        <a:pt x="1564341" y="291724"/>
                        <a:pt x="1575676" y="287937"/>
                      </a:cubicBezTo>
                      <a:cubicBezTo>
                        <a:pt x="1583234" y="303082"/>
                        <a:pt x="1594569" y="318227"/>
                        <a:pt x="1602127" y="329586"/>
                      </a:cubicBezTo>
                      <a:cubicBezTo>
                        <a:pt x="1719263" y="609767"/>
                        <a:pt x="1636134" y="795293"/>
                        <a:pt x="1454761" y="920238"/>
                      </a:cubicBezTo>
                      <a:cubicBezTo>
                        <a:pt x="1454761" y="920238"/>
                        <a:pt x="1454761" y="920238"/>
                        <a:pt x="1568119" y="340945"/>
                      </a:cubicBezTo>
                      <a:cubicBezTo>
                        <a:pt x="1568119" y="340945"/>
                        <a:pt x="1568119" y="340945"/>
                        <a:pt x="1545448" y="337158"/>
                      </a:cubicBezTo>
                      <a:lnTo>
                        <a:pt x="1432090" y="935383"/>
                      </a:lnTo>
                      <a:cubicBezTo>
                        <a:pt x="1299839" y="1014894"/>
                        <a:pt x="1122244" y="1067901"/>
                        <a:pt x="937093" y="1101978"/>
                      </a:cubicBezTo>
                      <a:cubicBezTo>
                        <a:pt x="937093" y="1101978"/>
                        <a:pt x="937093" y="1101978"/>
                        <a:pt x="1050451" y="518898"/>
                      </a:cubicBezTo>
                      <a:cubicBezTo>
                        <a:pt x="1050451" y="518898"/>
                        <a:pt x="1050451" y="518898"/>
                        <a:pt x="1027779" y="515111"/>
                      </a:cubicBezTo>
                      <a:cubicBezTo>
                        <a:pt x="1027779" y="515111"/>
                        <a:pt x="1027779" y="515111"/>
                        <a:pt x="914421" y="1109550"/>
                      </a:cubicBezTo>
                      <a:cubicBezTo>
                        <a:pt x="835071" y="1120909"/>
                        <a:pt x="759499" y="1132267"/>
                        <a:pt x="680148" y="1139840"/>
                      </a:cubicBezTo>
                      <a:cubicBezTo>
                        <a:pt x="680148" y="1139840"/>
                        <a:pt x="680148" y="1139840"/>
                        <a:pt x="680148" y="1138420"/>
                      </a:cubicBezTo>
                      <a:lnTo>
                        <a:pt x="680148" y="1128481"/>
                      </a:lnTo>
                      <a:cubicBezTo>
                        <a:pt x="680148" y="1128481"/>
                        <a:pt x="680148" y="1128481"/>
                        <a:pt x="677786" y="1128481"/>
                      </a:cubicBezTo>
                      <a:lnTo>
                        <a:pt x="661255" y="1128481"/>
                      </a:lnTo>
                      <a:cubicBezTo>
                        <a:pt x="661255" y="1128481"/>
                        <a:pt x="661255" y="1128481"/>
                        <a:pt x="660783" y="1130374"/>
                      </a:cubicBezTo>
                      <a:lnTo>
                        <a:pt x="657477" y="1143626"/>
                      </a:lnTo>
                      <a:cubicBezTo>
                        <a:pt x="578126" y="1151199"/>
                        <a:pt x="498775" y="1158771"/>
                        <a:pt x="423203" y="1162557"/>
                      </a:cubicBezTo>
                      <a:cubicBezTo>
                        <a:pt x="423203" y="1162557"/>
                        <a:pt x="423203" y="1162557"/>
                        <a:pt x="491218" y="821796"/>
                      </a:cubicBezTo>
                      <a:cubicBezTo>
                        <a:pt x="491218" y="821796"/>
                        <a:pt x="491218" y="821796"/>
                        <a:pt x="488856" y="821323"/>
                      </a:cubicBezTo>
                      <a:lnTo>
                        <a:pt x="472325" y="818010"/>
                      </a:lnTo>
                      <a:cubicBezTo>
                        <a:pt x="472325" y="818010"/>
                        <a:pt x="472325" y="818010"/>
                        <a:pt x="400532" y="1162557"/>
                      </a:cubicBezTo>
                      <a:cubicBezTo>
                        <a:pt x="253166" y="1173916"/>
                        <a:pt x="117137" y="1173916"/>
                        <a:pt x="22672" y="1177702"/>
                      </a:cubicBezTo>
                      <a:lnTo>
                        <a:pt x="45343" y="1158771"/>
                      </a:lnTo>
                      <a:cubicBezTo>
                        <a:pt x="45343" y="1158771"/>
                        <a:pt x="45343" y="1158771"/>
                        <a:pt x="43454" y="1156878"/>
                      </a:cubicBezTo>
                      <a:lnTo>
                        <a:pt x="30229" y="1143626"/>
                      </a:lnTo>
                      <a:cubicBezTo>
                        <a:pt x="18893" y="1154985"/>
                        <a:pt x="7557" y="1162557"/>
                        <a:pt x="0" y="1170130"/>
                      </a:cubicBezTo>
                      <a:cubicBezTo>
                        <a:pt x="22672" y="1109550"/>
                        <a:pt x="52900" y="1037612"/>
                        <a:pt x="90686" y="958101"/>
                      </a:cubicBezTo>
                      <a:cubicBezTo>
                        <a:pt x="90686" y="958101"/>
                        <a:pt x="90686" y="958101"/>
                        <a:pt x="241830" y="1022467"/>
                      </a:cubicBezTo>
                      <a:cubicBezTo>
                        <a:pt x="241830" y="1022467"/>
                        <a:pt x="241830" y="1022467"/>
                        <a:pt x="242775" y="1020100"/>
                      </a:cubicBezTo>
                      <a:lnTo>
                        <a:pt x="249388" y="1003536"/>
                      </a:lnTo>
                      <a:cubicBezTo>
                        <a:pt x="249388" y="1003536"/>
                        <a:pt x="249388" y="1003536"/>
                        <a:pt x="98244" y="939170"/>
                      </a:cubicBezTo>
                      <a:cubicBezTo>
                        <a:pt x="170037" y="795293"/>
                        <a:pt x="272059" y="628698"/>
                        <a:pt x="392974" y="473463"/>
                      </a:cubicBezTo>
                      <a:cubicBezTo>
                        <a:pt x="392974" y="473463"/>
                        <a:pt x="392974" y="473463"/>
                        <a:pt x="683927" y="662775"/>
                      </a:cubicBezTo>
                      <a:cubicBezTo>
                        <a:pt x="668812" y="674133"/>
                        <a:pt x="657477" y="681706"/>
                        <a:pt x="646141" y="689278"/>
                      </a:cubicBezTo>
                      <a:cubicBezTo>
                        <a:pt x="646141" y="689278"/>
                        <a:pt x="646141" y="689278"/>
                        <a:pt x="647558" y="691171"/>
                      </a:cubicBezTo>
                      <a:lnTo>
                        <a:pt x="657477" y="704423"/>
                      </a:lnTo>
                      <a:cubicBezTo>
                        <a:pt x="672591" y="693064"/>
                        <a:pt x="691484" y="685492"/>
                        <a:pt x="706598" y="674133"/>
                      </a:cubicBezTo>
                      <a:cubicBezTo>
                        <a:pt x="706598" y="674133"/>
                        <a:pt x="706598" y="674133"/>
                        <a:pt x="706126" y="673187"/>
                      </a:cubicBezTo>
                      <a:lnTo>
                        <a:pt x="702820" y="666561"/>
                      </a:lnTo>
                      <a:cubicBezTo>
                        <a:pt x="702820" y="666561"/>
                        <a:pt x="702820" y="666561"/>
                        <a:pt x="703764" y="665141"/>
                      </a:cubicBezTo>
                      <a:lnTo>
                        <a:pt x="710377" y="655202"/>
                      </a:lnTo>
                      <a:cubicBezTo>
                        <a:pt x="710377" y="655202"/>
                        <a:pt x="710377" y="655202"/>
                        <a:pt x="404310" y="458318"/>
                      </a:cubicBezTo>
                      <a:cubicBezTo>
                        <a:pt x="605049" y="205114"/>
                        <a:pt x="854495" y="-3721"/>
                        <a:pt x="1108370" y="51"/>
                      </a:cubicBezTo>
                      <a:close/>
                    </a:path>
                  </a:pathLst>
                </a:custGeom>
                <a:solidFill>
                  <a:schemeClr val="bg2">
                    <a:lumMod val="50000"/>
                  </a:schemeClr>
                </a:solidFill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54" name="Полилиния 5"/>
                <p:cNvSpPr>
                  <a:spLocks/>
                </p:cNvSpPr>
                <p:nvPr/>
              </p:nvSpPr>
              <p:spPr bwMode="auto">
                <a:xfrm rot="832578" flipH="1" flipV="1">
                  <a:off x="7675942" y="1409685"/>
                  <a:ext cx="680505" cy="49694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6400" h="1177702">
                      <a:moveTo>
                        <a:pt x="158552" y="1038001"/>
                      </a:moveTo>
                      <a:cubicBezTo>
                        <a:pt x="139700" y="1053241"/>
                        <a:pt x="124619" y="1064671"/>
                        <a:pt x="109538" y="1076101"/>
                      </a:cubicBezTo>
                      <a:lnTo>
                        <a:pt x="124619" y="1095151"/>
                      </a:lnTo>
                      <a:cubicBezTo>
                        <a:pt x="139700" y="1079911"/>
                        <a:pt x="154782" y="1068481"/>
                        <a:pt x="169863" y="1053241"/>
                      </a:cubicBezTo>
                      <a:close/>
                      <a:moveTo>
                        <a:pt x="687388" y="966563"/>
                      </a:moveTo>
                      <a:lnTo>
                        <a:pt x="681038" y="1026888"/>
                      </a:lnTo>
                      <a:lnTo>
                        <a:pt x="698501" y="1030063"/>
                      </a:lnTo>
                      <a:lnTo>
                        <a:pt x="711201" y="966563"/>
                      </a:lnTo>
                      <a:close/>
                      <a:moveTo>
                        <a:pt x="287898" y="936401"/>
                      </a:moveTo>
                      <a:cubicBezTo>
                        <a:pt x="272583" y="951369"/>
                        <a:pt x="257269" y="962595"/>
                        <a:pt x="240039" y="975692"/>
                      </a:cubicBezTo>
                      <a:lnTo>
                        <a:pt x="253440" y="988789"/>
                      </a:lnTo>
                      <a:cubicBezTo>
                        <a:pt x="268755" y="977563"/>
                        <a:pt x="284070" y="966337"/>
                        <a:pt x="301299" y="949498"/>
                      </a:cubicBezTo>
                      <a:close/>
                      <a:moveTo>
                        <a:pt x="1216026" y="912588"/>
                      </a:moveTo>
                      <a:lnTo>
                        <a:pt x="1204913" y="974501"/>
                      </a:lnTo>
                      <a:lnTo>
                        <a:pt x="1223963" y="977676"/>
                      </a:lnTo>
                      <a:lnTo>
                        <a:pt x="1235076" y="917351"/>
                      </a:lnTo>
                      <a:close/>
                      <a:moveTo>
                        <a:pt x="356177" y="830038"/>
                      </a:moveTo>
                      <a:cubicBezTo>
                        <a:pt x="356177" y="830038"/>
                        <a:pt x="356177" y="830038"/>
                        <a:pt x="352425" y="852660"/>
                      </a:cubicBezTo>
                      <a:cubicBezTo>
                        <a:pt x="352425" y="852660"/>
                        <a:pt x="352425" y="852660"/>
                        <a:pt x="386196" y="863971"/>
                      </a:cubicBezTo>
                      <a:cubicBezTo>
                        <a:pt x="382443" y="867741"/>
                        <a:pt x="378691" y="871512"/>
                        <a:pt x="373063" y="877167"/>
                      </a:cubicBezTo>
                      <a:lnTo>
                        <a:pt x="386196" y="890363"/>
                      </a:lnTo>
                      <a:cubicBezTo>
                        <a:pt x="401205" y="879052"/>
                        <a:pt x="416214" y="867741"/>
                        <a:pt x="433568" y="854074"/>
                      </a:cubicBezTo>
                      <a:lnTo>
                        <a:pt x="423718" y="837579"/>
                      </a:lnTo>
                      <a:cubicBezTo>
                        <a:pt x="416214" y="841349"/>
                        <a:pt x="412461" y="845119"/>
                        <a:pt x="408709" y="848890"/>
                      </a:cubicBezTo>
                      <a:cubicBezTo>
                        <a:pt x="408709" y="848890"/>
                        <a:pt x="408709" y="848890"/>
                        <a:pt x="356177" y="830038"/>
                      </a:cubicBezTo>
                      <a:close/>
                      <a:moveTo>
                        <a:pt x="717551" y="803051"/>
                      </a:moveTo>
                      <a:lnTo>
                        <a:pt x="706438" y="863377"/>
                      </a:lnTo>
                      <a:lnTo>
                        <a:pt x="725488" y="868139"/>
                      </a:lnTo>
                      <a:lnTo>
                        <a:pt x="736601" y="807814"/>
                      </a:lnTo>
                      <a:close/>
                      <a:moveTo>
                        <a:pt x="200025" y="777651"/>
                      </a:moveTo>
                      <a:lnTo>
                        <a:pt x="193675" y="796701"/>
                      </a:lnTo>
                      <a:lnTo>
                        <a:pt x="254000" y="818926"/>
                      </a:lnTo>
                      <a:lnTo>
                        <a:pt x="260350" y="799876"/>
                      </a:lnTo>
                      <a:close/>
                      <a:moveTo>
                        <a:pt x="1243013" y="750663"/>
                      </a:moveTo>
                      <a:lnTo>
                        <a:pt x="1231900" y="810988"/>
                      </a:lnTo>
                      <a:lnTo>
                        <a:pt x="1254125" y="814163"/>
                      </a:lnTo>
                      <a:lnTo>
                        <a:pt x="1265238" y="753838"/>
                      </a:lnTo>
                      <a:close/>
                      <a:moveTo>
                        <a:pt x="560015" y="747488"/>
                      </a:moveTo>
                      <a:cubicBezTo>
                        <a:pt x="540871" y="758845"/>
                        <a:pt x="525557" y="770202"/>
                        <a:pt x="507849" y="783451"/>
                      </a:cubicBezTo>
                      <a:lnTo>
                        <a:pt x="517899" y="796701"/>
                      </a:lnTo>
                      <a:cubicBezTo>
                        <a:pt x="537043" y="785344"/>
                        <a:pt x="552358" y="773987"/>
                        <a:pt x="570065" y="760738"/>
                      </a:cubicBezTo>
                      <a:close/>
                      <a:moveTo>
                        <a:pt x="744538" y="655413"/>
                      </a:moveTo>
                      <a:lnTo>
                        <a:pt x="736600" y="701451"/>
                      </a:lnTo>
                      <a:lnTo>
                        <a:pt x="755650" y="704626"/>
                      </a:lnTo>
                      <a:lnTo>
                        <a:pt x="763588" y="660175"/>
                      </a:lnTo>
                      <a:close/>
                      <a:moveTo>
                        <a:pt x="1273176" y="587151"/>
                      </a:moveTo>
                      <a:lnTo>
                        <a:pt x="1262063" y="647476"/>
                      </a:lnTo>
                      <a:lnTo>
                        <a:pt x="1281113" y="652239"/>
                      </a:lnTo>
                      <a:lnTo>
                        <a:pt x="1292226" y="591913"/>
                      </a:lnTo>
                      <a:close/>
                      <a:moveTo>
                        <a:pt x="839415" y="572863"/>
                      </a:moveTo>
                      <a:cubicBezTo>
                        <a:pt x="820271" y="580434"/>
                        <a:pt x="804957" y="591791"/>
                        <a:pt x="785813" y="603148"/>
                      </a:cubicBezTo>
                      <a:lnTo>
                        <a:pt x="797299" y="622076"/>
                      </a:lnTo>
                      <a:cubicBezTo>
                        <a:pt x="812614" y="610719"/>
                        <a:pt x="831758" y="599362"/>
                        <a:pt x="849465" y="589425"/>
                      </a:cubicBezTo>
                      <a:close/>
                      <a:moveTo>
                        <a:pt x="936346" y="466501"/>
                      </a:moveTo>
                      <a:lnTo>
                        <a:pt x="928688" y="485300"/>
                      </a:lnTo>
                      <a:cubicBezTo>
                        <a:pt x="928688" y="485300"/>
                        <a:pt x="928688" y="485300"/>
                        <a:pt x="963146" y="504100"/>
                      </a:cubicBezTo>
                      <a:cubicBezTo>
                        <a:pt x="951660" y="511620"/>
                        <a:pt x="940174" y="515380"/>
                        <a:pt x="930124" y="524779"/>
                      </a:cubicBezTo>
                      <a:lnTo>
                        <a:pt x="940174" y="537939"/>
                      </a:lnTo>
                      <a:cubicBezTo>
                        <a:pt x="959318" y="530419"/>
                        <a:pt x="974633" y="519139"/>
                        <a:pt x="993298" y="510210"/>
                      </a:cubicBezTo>
                      <a:lnTo>
                        <a:pt x="989947" y="500340"/>
                      </a:lnTo>
                      <a:lnTo>
                        <a:pt x="992819" y="496110"/>
                      </a:lnTo>
                      <a:lnTo>
                        <a:pt x="986119" y="492820"/>
                      </a:lnTo>
                      <a:cubicBezTo>
                        <a:pt x="986119" y="492820"/>
                        <a:pt x="986119" y="492820"/>
                        <a:pt x="936346" y="466501"/>
                      </a:cubicBezTo>
                      <a:close/>
                      <a:moveTo>
                        <a:pt x="1303338" y="425226"/>
                      </a:moveTo>
                      <a:lnTo>
                        <a:pt x="1292225" y="485551"/>
                      </a:lnTo>
                      <a:lnTo>
                        <a:pt x="1311275" y="488726"/>
                      </a:lnTo>
                      <a:lnTo>
                        <a:pt x="1322388" y="428401"/>
                      </a:lnTo>
                      <a:close/>
                      <a:moveTo>
                        <a:pt x="1133756" y="420463"/>
                      </a:moveTo>
                      <a:cubicBezTo>
                        <a:pt x="1114612" y="428136"/>
                        <a:pt x="1095469" y="439645"/>
                        <a:pt x="1077761" y="449716"/>
                      </a:cubicBezTo>
                      <a:lnTo>
                        <a:pt x="1087811" y="466501"/>
                      </a:lnTo>
                      <a:cubicBezTo>
                        <a:pt x="1103126" y="458828"/>
                        <a:pt x="1122270" y="447318"/>
                        <a:pt x="1140456" y="437248"/>
                      </a:cubicBezTo>
                      <a:close/>
                      <a:moveTo>
                        <a:pt x="793751" y="387126"/>
                      </a:moveTo>
                      <a:lnTo>
                        <a:pt x="785813" y="406176"/>
                      </a:lnTo>
                      <a:lnTo>
                        <a:pt x="838201" y="436339"/>
                      </a:lnTo>
                      <a:lnTo>
                        <a:pt x="850901" y="417289"/>
                      </a:lnTo>
                      <a:close/>
                      <a:moveTo>
                        <a:pt x="1287816" y="356963"/>
                      </a:moveTo>
                      <a:cubicBezTo>
                        <a:pt x="1265062" y="364467"/>
                        <a:pt x="1246100" y="371972"/>
                        <a:pt x="1228086" y="381822"/>
                      </a:cubicBezTo>
                      <a:lnTo>
                        <a:pt x="1234723" y="398238"/>
                      </a:lnTo>
                      <a:cubicBezTo>
                        <a:pt x="1253685" y="390733"/>
                        <a:pt x="1272647" y="383229"/>
                        <a:pt x="1294453" y="373379"/>
                      </a:cubicBezTo>
                      <a:close/>
                      <a:moveTo>
                        <a:pt x="649288" y="307751"/>
                      </a:moveTo>
                      <a:lnTo>
                        <a:pt x="642938" y="322038"/>
                      </a:lnTo>
                      <a:lnTo>
                        <a:pt x="695326" y="352201"/>
                      </a:lnTo>
                      <a:lnTo>
                        <a:pt x="703263" y="337913"/>
                      </a:lnTo>
                      <a:close/>
                      <a:moveTo>
                        <a:pt x="1443391" y="302988"/>
                      </a:moveTo>
                      <a:cubicBezTo>
                        <a:pt x="1424429" y="310608"/>
                        <a:pt x="1405467" y="314418"/>
                        <a:pt x="1383661" y="324419"/>
                      </a:cubicBezTo>
                      <a:lnTo>
                        <a:pt x="1390298" y="341088"/>
                      </a:lnTo>
                      <a:cubicBezTo>
                        <a:pt x="1409260" y="333468"/>
                        <a:pt x="1428222" y="329658"/>
                        <a:pt x="1450028" y="319657"/>
                      </a:cubicBezTo>
                      <a:close/>
                      <a:moveTo>
                        <a:pt x="1420813" y="253776"/>
                      </a:moveTo>
                      <a:lnTo>
                        <a:pt x="1409700" y="269651"/>
                      </a:lnTo>
                      <a:lnTo>
                        <a:pt x="1457325" y="307751"/>
                      </a:lnTo>
                      <a:lnTo>
                        <a:pt x="1470025" y="291876"/>
                      </a:lnTo>
                      <a:close/>
                      <a:moveTo>
                        <a:pt x="1287463" y="152176"/>
                      </a:moveTo>
                      <a:lnTo>
                        <a:pt x="1276350" y="171226"/>
                      </a:lnTo>
                      <a:lnTo>
                        <a:pt x="1325563" y="209326"/>
                      </a:lnTo>
                      <a:lnTo>
                        <a:pt x="1336675" y="190276"/>
                      </a:lnTo>
                      <a:close/>
                      <a:moveTo>
                        <a:pt x="793751" y="102963"/>
                      </a:moveTo>
                      <a:lnTo>
                        <a:pt x="782638" y="117250"/>
                      </a:lnTo>
                      <a:lnTo>
                        <a:pt x="1193801" y="417288"/>
                      </a:lnTo>
                      <a:lnTo>
                        <a:pt x="1209676" y="398238"/>
                      </a:lnTo>
                      <a:close/>
                      <a:moveTo>
                        <a:pt x="1160463" y="53751"/>
                      </a:moveTo>
                      <a:lnTo>
                        <a:pt x="1147763" y="68039"/>
                      </a:lnTo>
                      <a:lnTo>
                        <a:pt x="1196976" y="106139"/>
                      </a:lnTo>
                      <a:lnTo>
                        <a:pt x="1209676" y="91851"/>
                      </a:lnTo>
                      <a:close/>
                      <a:moveTo>
                        <a:pt x="1108370" y="51"/>
                      </a:moveTo>
                      <a:cubicBezTo>
                        <a:pt x="1260695" y="2313"/>
                        <a:pt x="1414614" y="81114"/>
                        <a:pt x="1560562" y="272792"/>
                      </a:cubicBezTo>
                      <a:cubicBezTo>
                        <a:pt x="1553005" y="272792"/>
                        <a:pt x="1549226" y="272792"/>
                        <a:pt x="1541669" y="276579"/>
                      </a:cubicBezTo>
                      <a:cubicBezTo>
                        <a:pt x="1541669" y="276579"/>
                        <a:pt x="1541669" y="276579"/>
                        <a:pt x="1542614" y="278945"/>
                      </a:cubicBezTo>
                      <a:lnTo>
                        <a:pt x="1549226" y="295510"/>
                      </a:lnTo>
                      <a:cubicBezTo>
                        <a:pt x="1556783" y="291724"/>
                        <a:pt x="1564341" y="291724"/>
                        <a:pt x="1575676" y="287937"/>
                      </a:cubicBezTo>
                      <a:cubicBezTo>
                        <a:pt x="1583234" y="303082"/>
                        <a:pt x="1594569" y="318227"/>
                        <a:pt x="1602127" y="329586"/>
                      </a:cubicBezTo>
                      <a:cubicBezTo>
                        <a:pt x="1719263" y="609767"/>
                        <a:pt x="1636134" y="795293"/>
                        <a:pt x="1454761" y="920238"/>
                      </a:cubicBezTo>
                      <a:cubicBezTo>
                        <a:pt x="1454761" y="920238"/>
                        <a:pt x="1454761" y="920238"/>
                        <a:pt x="1568119" y="340945"/>
                      </a:cubicBezTo>
                      <a:cubicBezTo>
                        <a:pt x="1568119" y="340945"/>
                        <a:pt x="1568119" y="340945"/>
                        <a:pt x="1545448" y="337158"/>
                      </a:cubicBezTo>
                      <a:lnTo>
                        <a:pt x="1432090" y="935383"/>
                      </a:lnTo>
                      <a:cubicBezTo>
                        <a:pt x="1299839" y="1014894"/>
                        <a:pt x="1122244" y="1067901"/>
                        <a:pt x="937093" y="1101978"/>
                      </a:cubicBezTo>
                      <a:cubicBezTo>
                        <a:pt x="937093" y="1101978"/>
                        <a:pt x="937093" y="1101978"/>
                        <a:pt x="1050451" y="518898"/>
                      </a:cubicBezTo>
                      <a:cubicBezTo>
                        <a:pt x="1050451" y="518898"/>
                        <a:pt x="1050451" y="518898"/>
                        <a:pt x="1027779" y="515111"/>
                      </a:cubicBezTo>
                      <a:cubicBezTo>
                        <a:pt x="1027779" y="515111"/>
                        <a:pt x="1027779" y="515111"/>
                        <a:pt x="914421" y="1109550"/>
                      </a:cubicBezTo>
                      <a:cubicBezTo>
                        <a:pt x="835071" y="1120909"/>
                        <a:pt x="759499" y="1132267"/>
                        <a:pt x="680148" y="1139840"/>
                      </a:cubicBezTo>
                      <a:cubicBezTo>
                        <a:pt x="680148" y="1139840"/>
                        <a:pt x="680148" y="1139840"/>
                        <a:pt x="680148" y="1138420"/>
                      </a:cubicBezTo>
                      <a:lnTo>
                        <a:pt x="680148" y="1128481"/>
                      </a:lnTo>
                      <a:cubicBezTo>
                        <a:pt x="680148" y="1128481"/>
                        <a:pt x="680148" y="1128481"/>
                        <a:pt x="677786" y="1128481"/>
                      </a:cubicBezTo>
                      <a:lnTo>
                        <a:pt x="661255" y="1128481"/>
                      </a:lnTo>
                      <a:cubicBezTo>
                        <a:pt x="661255" y="1128481"/>
                        <a:pt x="661255" y="1128481"/>
                        <a:pt x="660783" y="1130374"/>
                      </a:cubicBezTo>
                      <a:lnTo>
                        <a:pt x="657477" y="1143626"/>
                      </a:lnTo>
                      <a:cubicBezTo>
                        <a:pt x="578126" y="1151199"/>
                        <a:pt x="498775" y="1158771"/>
                        <a:pt x="423203" y="1162557"/>
                      </a:cubicBezTo>
                      <a:cubicBezTo>
                        <a:pt x="423203" y="1162557"/>
                        <a:pt x="423203" y="1162557"/>
                        <a:pt x="491218" y="821796"/>
                      </a:cubicBezTo>
                      <a:cubicBezTo>
                        <a:pt x="491218" y="821796"/>
                        <a:pt x="491218" y="821796"/>
                        <a:pt x="488856" y="821323"/>
                      </a:cubicBezTo>
                      <a:lnTo>
                        <a:pt x="472325" y="818010"/>
                      </a:lnTo>
                      <a:cubicBezTo>
                        <a:pt x="472325" y="818010"/>
                        <a:pt x="472325" y="818010"/>
                        <a:pt x="400532" y="1162557"/>
                      </a:cubicBezTo>
                      <a:cubicBezTo>
                        <a:pt x="253166" y="1173916"/>
                        <a:pt x="117137" y="1173916"/>
                        <a:pt x="22672" y="1177702"/>
                      </a:cubicBezTo>
                      <a:lnTo>
                        <a:pt x="45343" y="1158771"/>
                      </a:lnTo>
                      <a:cubicBezTo>
                        <a:pt x="45343" y="1158771"/>
                        <a:pt x="45343" y="1158771"/>
                        <a:pt x="43454" y="1156878"/>
                      </a:cubicBezTo>
                      <a:lnTo>
                        <a:pt x="30229" y="1143626"/>
                      </a:lnTo>
                      <a:cubicBezTo>
                        <a:pt x="18893" y="1154985"/>
                        <a:pt x="7557" y="1162557"/>
                        <a:pt x="0" y="1170130"/>
                      </a:cubicBezTo>
                      <a:cubicBezTo>
                        <a:pt x="22672" y="1109550"/>
                        <a:pt x="52900" y="1037612"/>
                        <a:pt x="90686" y="958101"/>
                      </a:cubicBezTo>
                      <a:cubicBezTo>
                        <a:pt x="90686" y="958101"/>
                        <a:pt x="90686" y="958101"/>
                        <a:pt x="241830" y="1022467"/>
                      </a:cubicBezTo>
                      <a:cubicBezTo>
                        <a:pt x="241830" y="1022467"/>
                        <a:pt x="241830" y="1022467"/>
                        <a:pt x="242775" y="1020100"/>
                      </a:cubicBezTo>
                      <a:lnTo>
                        <a:pt x="249388" y="1003536"/>
                      </a:lnTo>
                      <a:cubicBezTo>
                        <a:pt x="249388" y="1003536"/>
                        <a:pt x="249388" y="1003536"/>
                        <a:pt x="98244" y="939170"/>
                      </a:cubicBezTo>
                      <a:cubicBezTo>
                        <a:pt x="170037" y="795293"/>
                        <a:pt x="272059" y="628698"/>
                        <a:pt x="392974" y="473463"/>
                      </a:cubicBezTo>
                      <a:cubicBezTo>
                        <a:pt x="392974" y="473463"/>
                        <a:pt x="392974" y="473463"/>
                        <a:pt x="683927" y="662775"/>
                      </a:cubicBezTo>
                      <a:cubicBezTo>
                        <a:pt x="668812" y="674133"/>
                        <a:pt x="657477" y="681706"/>
                        <a:pt x="646141" y="689278"/>
                      </a:cubicBezTo>
                      <a:cubicBezTo>
                        <a:pt x="646141" y="689278"/>
                        <a:pt x="646141" y="689278"/>
                        <a:pt x="647558" y="691171"/>
                      </a:cubicBezTo>
                      <a:lnTo>
                        <a:pt x="657477" y="704423"/>
                      </a:lnTo>
                      <a:cubicBezTo>
                        <a:pt x="672591" y="693064"/>
                        <a:pt x="691484" y="685492"/>
                        <a:pt x="706598" y="674133"/>
                      </a:cubicBezTo>
                      <a:cubicBezTo>
                        <a:pt x="706598" y="674133"/>
                        <a:pt x="706598" y="674133"/>
                        <a:pt x="706126" y="673187"/>
                      </a:cubicBezTo>
                      <a:lnTo>
                        <a:pt x="702820" y="666561"/>
                      </a:lnTo>
                      <a:cubicBezTo>
                        <a:pt x="702820" y="666561"/>
                        <a:pt x="702820" y="666561"/>
                        <a:pt x="703764" y="665141"/>
                      </a:cubicBezTo>
                      <a:lnTo>
                        <a:pt x="710377" y="655202"/>
                      </a:lnTo>
                      <a:cubicBezTo>
                        <a:pt x="710377" y="655202"/>
                        <a:pt x="710377" y="655202"/>
                        <a:pt x="404310" y="458318"/>
                      </a:cubicBezTo>
                      <a:cubicBezTo>
                        <a:pt x="605049" y="205114"/>
                        <a:pt x="854495" y="-3721"/>
                        <a:pt x="1108370" y="51"/>
                      </a:cubicBezTo>
                      <a:close/>
                    </a:path>
                  </a:pathLst>
                </a:custGeom>
                <a:solidFill>
                  <a:schemeClr val="bg2">
                    <a:lumMod val="50000"/>
                  </a:schemeClr>
                </a:solidFill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55" name="Полилиния 5"/>
                <p:cNvSpPr>
                  <a:spLocks/>
                </p:cNvSpPr>
                <p:nvPr/>
              </p:nvSpPr>
              <p:spPr bwMode="auto">
                <a:xfrm rot="5605333" flipH="1" flipV="1">
                  <a:off x="6986253" y="5387659"/>
                  <a:ext cx="728750" cy="517848"/>
                </a:xfrm>
                <a:custGeom>
                  <a:avLst/>
                  <a:gdLst>
                    <a:gd name="T0" fmla="*/ 10613 w 1656400"/>
                    <a:gd name="T1" fmla="*/ 93105 h 1177702"/>
                    <a:gd name="T2" fmla="*/ 58538 w 1656400"/>
                    <a:gd name="T3" fmla="*/ 82174 h 1177702"/>
                    <a:gd name="T4" fmla="*/ 60567 w 1656400"/>
                    <a:gd name="T5" fmla="*/ 82174 h 1177702"/>
                    <a:gd name="T6" fmla="*/ 20442 w 1656400"/>
                    <a:gd name="T7" fmla="*/ 82950 h 1177702"/>
                    <a:gd name="T8" fmla="*/ 24518 w 1656400"/>
                    <a:gd name="T9" fmla="*/ 79609 h 1177702"/>
                    <a:gd name="T10" fmla="*/ 104234 w 1656400"/>
                    <a:gd name="T11" fmla="*/ 83118 h 1177702"/>
                    <a:gd name="T12" fmla="*/ 30333 w 1656400"/>
                    <a:gd name="T13" fmla="*/ 70567 h 1177702"/>
                    <a:gd name="T14" fmla="*/ 31770 w 1656400"/>
                    <a:gd name="T15" fmla="*/ 74573 h 1177702"/>
                    <a:gd name="T16" fmla="*/ 36084 w 1656400"/>
                    <a:gd name="T17" fmla="*/ 71208 h 1177702"/>
                    <a:gd name="T18" fmla="*/ 61107 w 1656400"/>
                    <a:gd name="T19" fmla="*/ 68272 h 1177702"/>
                    <a:gd name="T20" fmla="*/ 62730 w 1656400"/>
                    <a:gd name="T21" fmla="*/ 68677 h 1177702"/>
                    <a:gd name="T22" fmla="*/ 16494 w 1656400"/>
                    <a:gd name="T23" fmla="*/ 67733 h 1177702"/>
                    <a:gd name="T24" fmla="*/ 17034 w 1656400"/>
                    <a:gd name="T25" fmla="*/ 66113 h 1177702"/>
                    <a:gd name="T26" fmla="*/ 106803 w 1656400"/>
                    <a:gd name="T27" fmla="*/ 69217 h 1177702"/>
                    <a:gd name="T28" fmla="*/ 47691 w 1656400"/>
                    <a:gd name="T29" fmla="*/ 63548 h 1177702"/>
                    <a:gd name="T30" fmla="*/ 48547 w 1656400"/>
                    <a:gd name="T31" fmla="*/ 64675 h 1177702"/>
                    <a:gd name="T32" fmla="*/ 62730 w 1656400"/>
                    <a:gd name="T33" fmla="*/ 59634 h 1177702"/>
                    <a:gd name="T34" fmla="*/ 63405 w 1656400"/>
                    <a:gd name="T35" fmla="*/ 55721 h 1177702"/>
                    <a:gd name="T36" fmla="*/ 109101 w 1656400"/>
                    <a:gd name="T37" fmla="*/ 55451 h 1177702"/>
                    <a:gd name="T38" fmla="*/ 71485 w 1656400"/>
                    <a:gd name="T39" fmla="*/ 48702 h 1177702"/>
                    <a:gd name="T40" fmla="*/ 72341 w 1656400"/>
                    <a:gd name="T41" fmla="*/ 50110 h 1177702"/>
                    <a:gd name="T42" fmla="*/ 79088 w 1656400"/>
                    <a:gd name="T43" fmla="*/ 41258 h 1177702"/>
                    <a:gd name="T44" fmla="*/ 80066 w 1656400"/>
                    <a:gd name="T45" fmla="*/ 45733 h 1177702"/>
                    <a:gd name="T46" fmla="*/ 84549 w 1656400"/>
                    <a:gd name="T47" fmla="*/ 42177 h 1177702"/>
                    <a:gd name="T48" fmla="*/ 110994 w 1656400"/>
                    <a:gd name="T49" fmla="*/ 36151 h 1177702"/>
                    <a:gd name="T50" fmla="*/ 112616 w 1656400"/>
                    <a:gd name="T51" fmla="*/ 36421 h 1177702"/>
                    <a:gd name="T52" fmla="*/ 91783 w 1656400"/>
                    <a:gd name="T53" fmla="*/ 38233 h 1177702"/>
                    <a:gd name="T54" fmla="*/ 96551 w 1656400"/>
                    <a:gd name="T55" fmla="*/ 35746 h 1177702"/>
                    <a:gd name="T56" fmla="*/ 71382 w 1656400"/>
                    <a:gd name="T57" fmla="*/ 37096 h 1177702"/>
                    <a:gd name="T58" fmla="*/ 109672 w 1656400"/>
                    <a:gd name="T59" fmla="*/ 30348 h 1177702"/>
                    <a:gd name="T60" fmla="*/ 110237 w 1656400"/>
                    <a:gd name="T61" fmla="*/ 31743 h 1177702"/>
                    <a:gd name="T62" fmla="*/ 54753 w 1656400"/>
                    <a:gd name="T63" fmla="*/ 27379 h 1177702"/>
                    <a:gd name="T64" fmla="*/ 55294 w 1656400"/>
                    <a:gd name="T65" fmla="*/ 26164 h 1177702"/>
                    <a:gd name="T66" fmla="*/ 118399 w 1656400"/>
                    <a:gd name="T67" fmla="*/ 28998 h 1177702"/>
                    <a:gd name="T68" fmla="*/ 120998 w 1656400"/>
                    <a:gd name="T69" fmla="*/ 21575 h 1177702"/>
                    <a:gd name="T70" fmla="*/ 125188 w 1656400"/>
                    <a:gd name="T71" fmla="*/ 24814 h 1177702"/>
                    <a:gd name="T72" fmla="*/ 108695 w 1656400"/>
                    <a:gd name="T73" fmla="*/ 14557 h 1177702"/>
                    <a:gd name="T74" fmla="*/ 109642 w 1656400"/>
                    <a:gd name="T75" fmla="*/ 12937 h 1177702"/>
                    <a:gd name="T76" fmla="*/ 101665 w 1656400"/>
                    <a:gd name="T77" fmla="*/ 35476 h 1177702"/>
                    <a:gd name="T78" fmla="*/ 98826 w 1656400"/>
                    <a:gd name="T79" fmla="*/ 4570 h 1177702"/>
                    <a:gd name="T80" fmla="*/ 103017 w 1656400"/>
                    <a:gd name="T81" fmla="*/ 7809 h 1177702"/>
                    <a:gd name="T82" fmla="*/ 132899 w 1656400"/>
                    <a:gd name="T83" fmla="*/ 23192 h 1177702"/>
                    <a:gd name="T84" fmla="*/ 131933 w 1656400"/>
                    <a:gd name="T85" fmla="*/ 25123 h 1177702"/>
                    <a:gd name="T86" fmla="*/ 123889 w 1656400"/>
                    <a:gd name="T87" fmla="*/ 78235 h 1177702"/>
                    <a:gd name="T88" fmla="*/ 121958 w 1656400"/>
                    <a:gd name="T89" fmla="*/ 79523 h 1177702"/>
                    <a:gd name="T90" fmla="*/ 87527 w 1656400"/>
                    <a:gd name="T91" fmla="*/ 43793 h 1177702"/>
                    <a:gd name="T92" fmla="*/ 57922 w 1656400"/>
                    <a:gd name="T93" fmla="*/ 96784 h 1177702"/>
                    <a:gd name="T94" fmla="*/ 56313 w 1656400"/>
                    <a:gd name="T95" fmla="*/ 95939 h 1177702"/>
                    <a:gd name="T96" fmla="*/ 36040 w 1656400"/>
                    <a:gd name="T97" fmla="*/ 98836 h 1177702"/>
                    <a:gd name="T98" fmla="*/ 40223 w 1656400"/>
                    <a:gd name="T99" fmla="*/ 69544 h 1177702"/>
                    <a:gd name="T100" fmla="*/ 3862 w 1656400"/>
                    <a:gd name="T101" fmla="*/ 98514 h 1177702"/>
                    <a:gd name="T102" fmla="*/ 0 w 1656400"/>
                    <a:gd name="T103" fmla="*/ 99480 h 1177702"/>
                    <a:gd name="T104" fmla="*/ 20675 w 1656400"/>
                    <a:gd name="T105" fmla="*/ 86725 h 1177702"/>
                    <a:gd name="T106" fmla="*/ 33466 w 1656400"/>
                    <a:gd name="T107" fmla="*/ 40252 h 1177702"/>
                    <a:gd name="T108" fmla="*/ 55147 w 1656400"/>
                    <a:gd name="T109" fmla="*/ 58761 h 1177702"/>
                    <a:gd name="T110" fmla="*/ 60134 w 1656400"/>
                    <a:gd name="T111" fmla="*/ 57231 h 1177702"/>
                    <a:gd name="T112" fmla="*/ 60496 w 1656400"/>
                    <a:gd name="T113" fmla="*/ 55703 h 1177702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0" t="0" r="r" b="b"/>
                  <a:pathLst>
                    <a:path w="1656400" h="1177702">
                      <a:moveTo>
                        <a:pt x="158552" y="1038001"/>
                      </a:moveTo>
                      <a:cubicBezTo>
                        <a:pt x="139700" y="1053241"/>
                        <a:pt x="124619" y="1064671"/>
                        <a:pt x="109538" y="1076101"/>
                      </a:cubicBezTo>
                      <a:lnTo>
                        <a:pt x="124619" y="1095151"/>
                      </a:lnTo>
                      <a:cubicBezTo>
                        <a:pt x="139700" y="1079911"/>
                        <a:pt x="154782" y="1068481"/>
                        <a:pt x="169863" y="1053241"/>
                      </a:cubicBezTo>
                      <a:lnTo>
                        <a:pt x="158552" y="1038001"/>
                      </a:lnTo>
                      <a:close/>
                      <a:moveTo>
                        <a:pt x="687388" y="966563"/>
                      </a:moveTo>
                      <a:lnTo>
                        <a:pt x="681038" y="1026888"/>
                      </a:lnTo>
                      <a:lnTo>
                        <a:pt x="698501" y="1030063"/>
                      </a:lnTo>
                      <a:lnTo>
                        <a:pt x="711201" y="966563"/>
                      </a:lnTo>
                      <a:lnTo>
                        <a:pt x="687388" y="966563"/>
                      </a:lnTo>
                      <a:close/>
                      <a:moveTo>
                        <a:pt x="287898" y="936401"/>
                      </a:moveTo>
                      <a:cubicBezTo>
                        <a:pt x="272583" y="951369"/>
                        <a:pt x="257269" y="962595"/>
                        <a:pt x="240039" y="975692"/>
                      </a:cubicBezTo>
                      <a:lnTo>
                        <a:pt x="253440" y="988789"/>
                      </a:lnTo>
                      <a:cubicBezTo>
                        <a:pt x="268755" y="977563"/>
                        <a:pt x="284070" y="966337"/>
                        <a:pt x="301299" y="949498"/>
                      </a:cubicBezTo>
                      <a:lnTo>
                        <a:pt x="287898" y="936401"/>
                      </a:lnTo>
                      <a:close/>
                      <a:moveTo>
                        <a:pt x="1216026" y="912588"/>
                      </a:moveTo>
                      <a:lnTo>
                        <a:pt x="1204913" y="974501"/>
                      </a:lnTo>
                      <a:lnTo>
                        <a:pt x="1223963" y="977676"/>
                      </a:lnTo>
                      <a:lnTo>
                        <a:pt x="1235076" y="917351"/>
                      </a:lnTo>
                      <a:lnTo>
                        <a:pt x="1216026" y="912588"/>
                      </a:lnTo>
                      <a:close/>
                      <a:moveTo>
                        <a:pt x="356177" y="830038"/>
                      </a:moveTo>
                      <a:cubicBezTo>
                        <a:pt x="356177" y="830038"/>
                        <a:pt x="356177" y="830038"/>
                        <a:pt x="352425" y="852660"/>
                      </a:cubicBezTo>
                      <a:cubicBezTo>
                        <a:pt x="352425" y="852660"/>
                        <a:pt x="352425" y="852660"/>
                        <a:pt x="386196" y="863971"/>
                      </a:cubicBezTo>
                      <a:cubicBezTo>
                        <a:pt x="382443" y="867741"/>
                        <a:pt x="378691" y="871512"/>
                        <a:pt x="373063" y="877167"/>
                      </a:cubicBezTo>
                      <a:lnTo>
                        <a:pt x="386196" y="890363"/>
                      </a:lnTo>
                      <a:cubicBezTo>
                        <a:pt x="401205" y="879052"/>
                        <a:pt x="416214" y="867741"/>
                        <a:pt x="433568" y="854074"/>
                      </a:cubicBezTo>
                      <a:lnTo>
                        <a:pt x="423718" y="837579"/>
                      </a:lnTo>
                      <a:cubicBezTo>
                        <a:pt x="416214" y="841349"/>
                        <a:pt x="412461" y="845119"/>
                        <a:pt x="408709" y="848890"/>
                      </a:cubicBezTo>
                      <a:cubicBezTo>
                        <a:pt x="408709" y="848890"/>
                        <a:pt x="408709" y="848890"/>
                        <a:pt x="356177" y="830038"/>
                      </a:cubicBezTo>
                      <a:close/>
                      <a:moveTo>
                        <a:pt x="717551" y="803051"/>
                      </a:moveTo>
                      <a:lnTo>
                        <a:pt x="706438" y="863377"/>
                      </a:lnTo>
                      <a:lnTo>
                        <a:pt x="725488" y="868139"/>
                      </a:lnTo>
                      <a:lnTo>
                        <a:pt x="736601" y="807814"/>
                      </a:lnTo>
                      <a:lnTo>
                        <a:pt x="717551" y="803051"/>
                      </a:lnTo>
                      <a:close/>
                      <a:moveTo>
                        <a:pt x="200025" y="777651"/>
                      </a:moveTo>
                      <a:lnTo>
                        <a:pt x="193675" y="796701"/>
                      </a:lnTo>
                      <a:lnTo>
                        <a:pt x="254000" y="818926"/>
                      </a:lnTo>
                      <a:lnTo>
                        <a:pt x="260350" y="799876"/>
                      </a:lnTo>
                      <a:lnTo>
                        <a:pt x="200025" y="777651"/>
                      </a:lnTo>
                      <a:close/>
                      <a:moveTo>
                        <a:pt x="1243013" y="750663"/>
                      </a:moveTo>
                      <a:lnTo>
                        <a:pt x="1231900" y="810988"/>
                      </a:lnTo>
                      <a:lnTo>
                        <a:pt x="1254125" y="814163"/>
                      </a:lnTo>
                      <a:lnTo>
                        <a:pt x="1265238" y="753838"/>
                      </a:lnTo>
                      <a:lnTo>
                        <a:pt x="1243013" y="750663"/>
                      </a:lnTo>
                      <a:close/>
                      <a:moveTo>
                        <a:pt x="560015" y="747488"/>
                      </a:moveTo>
                      <a:cubicBezTo>
                        <a:pt x="540871" y="758845"/>
                        <a:pt x="525557" y="770202"/>
                        <a:pt x="507849" y="783451"/>
                      </a:cubicBezTo>
                      <a:lnTo>
                        <a:pt x="517899" y="796701"/>
                      </a:lnTo>
                      <a:cubicBezTo>
                        <a:pt x="537043" y="785344"/>
                        <a:pt x="552358" y="773987"/>
                        <a:pt x="570065" y="760738"/>
                      </a:cubicBezTo>
                      <a:lnTo>
                        <a:pt x="560015" y="747488"/>
                      </a:lnTo>
                      <a:close/>
                      <a:moveTo>
                        <a:pt x="744538" y="655413"/>
                      </a:moveTo>
                      <a:lnTo>
                        <a:pt x="736600" y="701451"/>
                      </a:lnTo>
                      <a:lnTo>
                        <a:pt x="755650" y="704626"/>
                      </a:lnTo>
                      <a:lnTo>
                        <a:pt x="763588" y="660175"/>
                      </a:lnTo>
                      <a:lnTo>
                        <a:pt x="744538" y="655413"/>
                      </a:lnTo>
                      <a:close/>
                      <a:moveTo>
                        <a:pt x="1273176" y="587151"/>
                      </a:moveTo>
                      <a:lnTo>
                        <a:pt x="1262063" y="647476"/>
                      </a:lnTo>
                      <a:lnTo>
                        <a:pt x="1281113" y="652239"/>
                      </a:lnTo>
                      <a:lnTo>
                        <a:pt x="1292226" y="591913"/>
                      </a:lnTo>
                      <a:lnTo>
                        <a:pt x="1273176" y="587151"/>
                      </a:lnTo>
                      <a:close/>
                      <a:moveTo>
                        <a:pt x="839415" y="572863"/>
                      </a:moveTo>
                      <a:cubicBezTo>
                        <a:pt x="820271" y="580434"/>
                        <a:pt x="804957" y="591791"/>
                        <a:pt x="785813" y="603148"/>
                      </a:cubicBezTo>
                      <a:lnTo>
                        <a:pt x="797299" y="622076"/>
                      </a:lnTo>
                      <a:cubicBezTo>
                        <a:pt x="812614" y="610719"/>
                        <a:pt x="831758" y="599362"/>
                        <a:pt x="849465" y="589425"/>
                      </a:cubicBezTo>
                      <a:lnTo>
                        <a:pt x="839415" y="572863"/>
                      </a:lnTo>
                      <a:close/>
                      <a:moveTo>
                        <a:pt x="936346" y="466501"/>
                      </a:moveTo>
                      <a:lnTo>
                        <a:pt x="928688" y="485300"/>
                      </a:lnTo>
                      <a:cubicBezTo>
                        <a:pt x="928688" y="485300"/>
                        <a:pt x="928688" y="485300"/>
                        <a:pt x="963146" y="504100"/>
                      </a:cubicBezTo>
                      <a:cubicBezTo>
                        <a:pt x="951660" y="511620"/>
                        <a:pt x="940174" y="515380"/>
                        <a:pt x="930124" y="524779"/>
                      </a:cubicBezTo>
                      <a:lnTo>
                        <a:pt x="940174" y="537939"/>
                      </a:lnTo>
                      <a:cubicBezTo>
                        <a:pt x="959318" y="530419"/>
                        <a:pt x="974633" y="519139"/>
                        <a:pt x="993298" y="510210"/>
                      </a:cubicBezTo>
                      <a:lnTo>
                        <a:pt x="989947" y="500340"/>
                      </a:lnTo>
                      <a:lnTo>
                        <a:pt x="992819" y="496110"/>
                      </a:lnTo>
                      <a:lnTo>
                        <a:pt x="986119" y="492820"/>
                      </a:lnTo>
                      <a:cubicBezTo>
                        <a:pt x="986119" y="492820"/>
                        <a:pt x="986119" y="492820"/>
                        <a:pt x="936346" y="466501"/>
                      </a:cubicBezTo>
                      <a:close/>
                      <a:moveTo>
                        <a:pt x="1303338" y="425226"/>
                      </a:moveTo>
                      <a:lnTo>
                        <a:pt x="1292225" y="485551"/>
                      </a:lnTo>
                      <a:lnTo>
                        <a:pt x="1311275" y="488726"/>
                      </a:lnTo>
                      <a:lnTo>
                        <a:pt x="1322388" y="428401"/>
                      </a:lnTo>
                      <a:lnTo>
                        <a:pt x="1303338" y="425226"/>
                      </a:lnTo>
                      <a:close/>
                      <a:moveTo>
                        <a:pt x="1133756" y="420463"/>
                      </a:moveTo>
                      <a:cubicBezTo>
                        <a:pt x="1114612" y="428136"/>
                        <a:pt x="1095469" y="439645"/>
                        <a:pt x="1077761" y="449716"/>
                      </a:cubicBezTo>
                      <a:lnTo>
                        <a:pt x="1087811" y="466501"/>
                      </a:lnTo>
                      <a:cubicBezTo>
                        <a:pt x="1103126" y="458828"/>
                        <a:pt x="1122270" y="447318"/>
                        <a:pt x="1140456" y="437248"/>
                      </a:cubicBezTo>
                      <a:lnTo>
                        <a:pt x="1133756" y="420463"/>
                      </a:lnTo>
                      <a:close/>
                      <a:moveTo>
                        <a:pt x="793751" y="387126"/>
                      </a:moveTo>
                      <a:lnTo>
                        <a:pt x="785813" y="406176"/>
                      </a:lnTo>
                      <a:lnTo>
                        <a:pt x="838201" y="436339"/>
                      </a:lnTo>
                      <a:lnTo>
                        <a:pt x="850901" y="417289"/>
                      </a:lnTo>
                      <a:lnTo>
                        <a:pt x="793751" y="387126"/>
                      </a:lnTo>
                      <a:close/>
                      <a:moveTo>
                        <a:pt x="1287816" y="356963"/>
                      </a:moveTo>
                      <a:cubicBezTo>
                        <a:pt x="1265062" y="364467"/>
                        <a:pt x="1246100" y="371972"/>
                        <a:pt x="1228086" y="381822"/>
                      </a:cubicBezTo>
                      <a:lnTo>
                        <a:pt x="1234723" y="398238"/>
                      </a:lnTo>
                      <a:cubicBezTo>
                        <a:pt x="1253685" y="390733"/>
                        <a:pt x="1272647" y="383229"/>
                        <a:pt x="1294453" y="373379"/>
                      </a:cubicBezTo>
                      <a:lnTo>
                        <a:pt x="1287816" y="356963"/>
                      </a:lnTo>
                      <a:close/>
                      <a:moveTo>
                        <a:pt x="649288" y="307751"/>
                      </a:moveTo>
                      <a:lnTo>
                        <a:pt x="642938" y="322038"/>
                      </a:lnTo>
                      <a:lnTo>
                        <a:pt x="695326" y="352201"/>
                      </a:lnTo>
                      <a:lnTo>
                        <a:pt x="703263" y="337913"/>
                      </a:lnTo>
                      <a:lnTo>
                        <a:pt x="649288" y="307751"/>
                      </a:lnTo>
                      <a:close/>
                      <a:moveTo>
                        <a:pt x="1443391" y="302988"/>
                      </a:moveTo>
                      <a:cubicBezTo>
                        <a:pt x="1424429" y="310608"/>
                        <a:pt x="1405467" y="314418"/>
                        <a:pt x="1383661" y="324419"/>
                      </a:cubicBezTo>
                      <a:lnTo>
                        <a:pt x="1390298" y="341088"/>
                      </a:lnTo>
                      <a:cubicBezTo>
                        <a:pt x="1409260" y="333468"/>
                        <a:pt x="1428222" y="329658"/>
                        <a:pt x="1450028" y="319657"/>
                      </a:cubicBezTo>
                      <a:lnTo>
                        <a:pt x="1443391" y="302988"/>
                      </a:lnTo>
                      <a:close/>
                      <a:moveTo>
                        <a:pt x="1420813" y="253776"/>
                      </a:moveTo>
                      <a:lnTo>
                        <a:pt x="1409700" y="269651"/>
                      </a:lnTo>
                      <a:lnTo>
                        <a:pt x="1457325" y="307751"/>
                      </a:lnTo>
                      <a:lnTo>
                        <a:pt x="1470025" y="291876"/>
                      </a:lnTo>
                      <a:lnTo>
                        <a:pt x="1420813" y="253776"/>
                      </a:lnTo>
                      <a:close/>
                      <a:moveTo>
                        <a:pt x="1287463" y="152176"/>
                      </a:moveTo>
                      <a:lnTo>
                        <a:pt x="1276350" y="171226"/>
                      </a:lnTo>
                      <a:lnTo>
                        <a:pt x="1325563" y="209326"/>
                      </a:lnTo>
                      <a:lnTo>
                        <a:pt x="1336675" y="190276"/>
                      </a:lnTo>
                      <a:lnTo>
                        <a:pt x="1287463" y="152176"/>
                      </a:lnTo>
                      <a:close/>
                      <a:moveTo>
                        <a:pt x="793751" y="102963"/>
                      </a:moveTo>
                      <a:lnTo>
                        <a:pt x="782638" y="117250"/>
                      </a:lnTo>
                      <a:lnTo>
                        <a:pt x="1193801" y="417288"/>
                      </a:lnTo>
                      <a:lnTo>
                        <a:pt x="1209676" y="398238"/>
                      </a:lnTo>
                      <a:lnTo>
                        <a:pt x="793751" y="102963"/>
                      </a:lnTo>
                      <a:close/>
                      <a:moveTo>
                        <a:pt x="1160463" y="53751"/>
                      </a:moveTo>
                      <a:lnTo>
                        <a:pt x="1147763" y="68039"/>
                      </a:lnTo>
                      <a:lnTo>
                        <a:pt x="1196976" y="106139"/>
                      </a:lnTo>
                      <a:lnTo>
                        <a:pt x="1209676" y="91851"/>
                      </a:lnTo>
                      <a:lnTo>
                        <a:pt x="1160463" y="53751"/>
                      </a:lnTo>
                      <a:close/>
                      <a:moveTo>
                        <a:pt x="1108370" y="51"/>
                      </a:moveTo>
                      <a:cubicBezTo>
                        <a:pt x="1260695" y="2313"/>
                        <a:pt x="1414614" y="81114"/>
                        <a:pt x="1560562" y="272792"/>
                      </a:cubicBezTo>
                      <a:cubicBezTo>
                        <a:pt x="1553005" y="272792"/>
                        <a:pt x="1549226" y="272792"/>
                        <a:pt x="1541669" y="276579"/>
                      </a:cubicBezTo>
                      <a:cubicBezTo>
                        <a:pt x="1541669" y="276579"/>
                        <a:pt x="1541669" y="276579"/>
                        <a:pt x="1542614" y="278945"/>
                      </a:cubicBezTo>
                      <a:lnTo>
                        <a:pt x="1549226" y="295510"/>
                      </a:lnTo>
                      <a:cubicBezTo>
                        <a:pt x="1556783" y="291724"/>
                        <a:pt x="1564341" y="291724"/>
                        <a:pt x="1575676" y="287937"/>
                      </a:cubicBezTo>
                      <a:cubicBezTo>
                        <a:pt x="1583234" y="303082"/>
                        <a:pt x="1594569" y="318227"/>
                        <a:pt x="1602127" y="329586"/>
                      </a:cubicBezTo>
                      <a:cubicBezTo>
                        <a:pt x="1719263" y="609767"/>
                        <a:pt x="1636134" y="795293"/>
                        <a:pt x="1454761" y="920238"/>
                      </a:cubicBezTo>
                      <a:cubicBezTo>
                        <a:pt x="1454761" y="920238"/>
                        <a:pt x="1454761" y="920238"/>
                        <a:pt x="1568119" y="340945"/>
                      </a:cubicBezTo>
                      <a:cubicBezTo>
                        <a:pt x="1568119" y="340945"/>
                        <a:pt x="1568119" y="340945"/>
                        <a:pt x="1545448" y="337158"/>
                      </a:cubicBezTo>
                      <a:lnTo>
                        <a:pt x="1432090" y="935383"/>
                      </a:lnTo>
                      <a:cubicBezTo>
                        <a:pt x="1299839" y="1014894"/>
                        <a:pt x="1122244" y="1067901"/>
                        <a:pt x="937093" y="1101978"/>
                      </a:cubicBezTo>
                      <a:cubicBezTo>
                        <a:pt x="937093" y="1101978"/>
                        <a:pt x="937093" y="1101978"/>
                        <a:pt x="1050451" y="518898"/>
                      </a:cubicBezTo>
                      <a:cubicBezTo>
                        <a:pt x="1050451" y="518898"/>
                        <a:pt x="1050451" y="518898"/>
                        <a:pt x="1027779" y="515111"/>
                      </a:cubicBezTo>
                      <a:cubicBezTo>
                        <a:pt x="1027779" y="515111"/>
                        <a:pt x="1027779" y="515111"/>
                        <a:pt x="914421" y="1109550"/>
                      </a:cubicBezTo>
                      <a:cubicBezTo>
                        <a:pt x="835071" y="1120909"/>
                        <a:pt x="759499" y="1132267"/>
                        <a:pt x="680148" y="1139840"/>
                      </a:cubicBezTo>
                      <a:cubicBezTo>
                        <a:pt x="680148" y="1139840"/>
                        <a:pt x="680148" y="1139840"/>
                        <a:pt x="680148" y="1138420"/>
                      </a:cubicBezTo>
                      <a:lnTo>
                        <a:pt x="680148" y="1128481"/>
                      </a:lnTo>
                      <a:cubicBezTo>
                        <a:pt x="680148" y="1128481"/>
                        <a:pt x="680148" y="1128481"/>
                        <a:pt x="677786" y="1128481"/>
                      </a:cubicBezTo>
                      <a:lnTo>
                        <a:pt x="661255" y="1128481"/>
                      </a:lnTo>
                      <a:cubicBezTo>
                        <a:pt x="661255" y="1128481"/>
                        <a:pt x="661255" y="1128481"/>
                        <a:pt x="660783" y="1130374"/>
                      </a:cubicBezTo>
                      <a:lnTo>
                        <a:pt x="657477" y="1143626"/>
                      </a:lnTo>
                      <a:cubicBezTo>
                        <a:pt x="578126" y="1151199"/>
                        <a:pt x="498775" y="1158771"/>
                        <a:pt x="423203" y="1162557"/>
                      </a:cubicBezTo>
                      <a:cubicBezTo>
                        <a:pt x="423203" y="1162557"/>
                        <a:pt x="423203" y="1162557"/>
                        <a:pt x="491218" y="821796"/>
                      </a:cubicBezTo>
                      <a:cubicBezTo>
                        <a:pt x="491218" y="821796"/>
                        <a:pt x="491218" y="821796"/>
                        <a:pt x="488856" y="821323"/>
                      </a:cubicBezTo>
                      <a:lnTo>
                        <a:pt x="472325" y="818010"/>
                      </a:lnTo>
                      <a:cubicBezTo>
                        <a:pt x="472325" y="818010"/>
                        <a:pt x="472325" y="818010"/>
                        <a:pt x="400532" y="1162557"/>
                      </a:cubicBezTo>
                      <a:cubicBezTo>
                        <a:pt x="253166" y="1173916"/>
                        <a:pt x="117137" y="1173916"/>
                        <a:pt x="22672" y="1177702"/>
                      </a:cubicBezTo>
                      <a:lnTo>
                        <a:pt x="45343" y="1158771"/>
                      </a:lnTo>
                      <a:cubicBezTo>
                        <a:pt x="45343" y="1158771"/>
                        <a:pt x="45343" y="1158771"/>
                        <a:pt x="43454" y="1156878"/>
                      </a:cubicBezTo>
                      <a:lnTo>
                        <a:pt x="30229" y="1143626"/>
                      </a:lnTo>
                      <a:cubicBezTo>
                        <a:pt x="18893" y="1154985"/>
                        <a:pt x="7557" y="1162557"/>
                        <a:pt x="0" y="1170130"/>
                      </a:cubicBezTo>
                      <a:cubicBezTo>
                        <a:pt x="22672" y="1109550"/>
                        <a:pt x="52900" y="1037612"/>
                        <a:pt x="90686" y="958101"/>
                      </a:cubicBezTo>
                      <a:cubicBezTo>
                        <a:pt x="90686" y="958101"/>
                        <a:pt x="90686" y="958101"/>
                        <a:pt x="241830" y="1022467"/>
                      </a:cubicBezTo>
                      <a:cubicBezTo>
                        <a:pt x="241830" y="1022467"/>
                        <a:pt x="241830" y="1022467"/>
                        <a:pt x="242775" y="1020100"/>
                      </a:cubicBezTo>
                      <a:lnTo>
                        <a:pt x="249388" y="1003536"/>
                      </a:lnTo>
                      <a:cubicBezTo>
                        <a:pt x="249388" y="1003536"/>
                        <a:pt x="249388" y="1003536"/>
                        <a:pt x="98244" y="939170"/>
                      </a:cubicBezTo>
                      <a:cubicBezTo>
                        <a:pt x="170037" y="795293"/>
                        <a:pt x="272059" y="628698"/>
                        <a:pt x="392974" y="473463"/>
                      </a:cubicBezTo>
                      <a:cubicBezTo>
                        <a:pt x="392974" y="473463"/>
                        <a:pt x="392974" y="473463"/>
                        <a:pt x="683927" y="662775"/>
                      </a:cubicBezTo>
                      <a:cubicBezTo>
                        <a:pt x="668812" y="674133"/>
                        <a:pt x="657477" y="681706"/>
                        <a:pt x="646141" y="689278"/>
                      </a:cubicBezTo>
                      <a:cubicBezTo>
                        <a:pt x="646141" y="689278"/>
                        <a:pt x="646141" y="689278"/>
                        <a:pt x="647558" y="691171"/>
                      </a:cubicBezTo>
                      <a:lnTo>
                        <a:pt x="657477" y="704423"/>
                      </a:lnTo>
                      <a:cubicBezTo>
                        <a:pt x="672591" y="693064"/>
                        <a:pt x="691484" y="685492"/>
                        <a:pt x="706598" y="674133"/>
                      </a:cubicBezTo>
                      <a:cubicBezTo>
                        <a:pt x="706598" y="674133"/>
                        <a:pt x="706598" y="674133"/>
                        <a:pt x="706126" y="673187"/>
                      </a:cubicBezTo>
                      <a:lnTo>
                        <a:pt x="702820" y="666561"/>
                      </a:lnTo>
                      <a:cubicBezTo>
                        <a:pt x="702820" y="666561"/>
                        <a:pt x="702820" y="666561"/>
                        <a:pt x="703764" y="665141"/>
                      </a:cubicBezTo>
                      <a:lnTo>
                        <a:pt x="710377" y="655202"/>
                      </a:lnTo>
                      <a:cubicBezTo>
                        <a:pt x="710377" y="655202"/>
                        <a:pt x="710377" y="655202"/>
                        <a:pt x="404310" y="458318"/>
                      </a:cubicBezTo>
                      <a:cubicBezTo>
                        <a:pt x="605049" y="205114"/>
                        <a:pt x="854495" y="-3721"/>
                        <a:pt x="1108370" y="5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6" name="Полилиния 5"/>
                <p:cNvSpPr>
                  <a:spLocks/>
                </p:cNvSpPr>
                <p:nvPr/>
              </p:nvSpPr>
              <p:spPr bwMode="auto">
                <a:xfrm rot="2400631" flipH="1" flipV="1">
                  <a:off x="7677601" y="3961066"/>
                  <a:ext cx="819925" cy="4302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6400" h="1177702">
                      <a:moveTo>
                        <a:pt x="158552" y="1038001"/>
                      </a:moveTo>
                      <a:cubicBezTo>
                        <a:pt x="139700" y="1053241"/>
                        <a:pt x="124619" y="1064671"/>
                        <a:pt x="109538" y="1076101"/>
                      </a:cubicBezTo>
                      <a:lnTo>
                        <a:pt x="124619" y="1095151"/>
                      </a:lnTo>
                      <a:cubicBezTo>
                        <a:pt x="139700" y="1079911"/>
                        <a:pt x="154782" y="1068481"/>
                        <a:pt x="169863" y="1053241"/>
                      </a:cubicBezTo>
                      <a:close/>
                      <a:moveTo>
                        <a:pt x="687388" y="966563"/>
                      </a:moveTo>
                      <a:lnTo>
                        <a:pt x="681038" y="1026888"/>
                      </a:lnTo>
                      <a:lnTo>
                        <a:pt x="698501" y="1030063"/>
                      </a:lnTo>
                      <a:lnTo>
                        <a:pt x="711201" y="966563"/>
                      </a:lnTo>
                      <a:close/>
                      <a:moveTo>
                        <a:pt x="287898" y="936401"/>
                      </a:moveTo>
                      <a:cubicBezTo>
                        <a:pt x="272583" y="951369"/>
                        <a:pt x="257269" y="962595"/>
                        <a:pt x="240039" y="975692"/>
                      </a:cubicBezTo>
                      <a:lnTo>
                        <a:pt x="253440" y="988789"/>
                      </a:lnTo>
                      <a:cubicBezTo>
                        <a:pt x="268755" y="977563"/>
                        <a:pt x="284070" y="966337"/>
                        <a:pt x="301299" y="949498"/>
                      </a:cubicBezTo>
                      <a:close/>
                      <a:moveTo>
                        <a:pt x="1216026" y="912588"/>
                      </a:moveTo>
                      <a:lnTo>
                        <a:pt x="1204913" y="974501"/>
                      </a:lnTo>
                      <a:lnTo>
                        <a:pt x="1223963" y="977676"/>
                      </a:lnTo>
                      <a:lnTo>
                        <a:pt x="1235076" y="917351"/>
                      </a:lnTo>
                      <a:close/>
                      <a:moveTo>
                        <a:pt x="356177" y="830038"/>
                      </a:moveTo>
                      <a:cubicBezTo>
                        <a:pt x="356177" y="830038"/>
                        <a:pt x="356177" y="830038"/>
                        <a:pt x="352425" y="852660"/>
                      </a:cubicBezTo>
                      <a:cubicBezTo>
                        <a:pt x="352425" y="852660"/>
                        <a:pt x="352425" y="852660"/>
                        <a:pt x="386196" y="863971"/>
                      </a:cubicBezTo>
                      <a:cubicBezTo>
                        <a:pt x="382443" y="867741"/>
                        <a:pt x="378691" y="871512"/>
                        <a:pt x="373063" y="877167"/>
                      </a:cubicBezTo>
                      <a:lnTo>
                        <a:pt x="386196" y="890363"/>
                      </a:lnTo>
                      <a:cubicBezTo>
                        <a:pt x="401205" y="879052"/>
                        <a:pt x="416214" y="867741"/>
                        <a:pt x="433568" y="854074"/>
                      </a:cubicBezTo>
                      <a:lnTo>
                        <a:pt x="423718" y="837579"/>
                      </a:lnTo>
                      <a:cubicBezTo>
                        <a:pt x="416214" y="841349"/>
                        <a:pt x="412461" y="845119"/>
                        <a:pt x="408709" y="848890"/>
                      </a:cubicBezTo>
                      <a:cubicBezTo>
                        <a:pt x="408709" y="848890"/>
                        <a:pt x="408709" y="848890"/>
                        <a:pt x="356177" y="830038"/>
                      </a:cubicBezTo>
                      <a:close/>
                      <a:moveTo>
                        <a:pt x="717551" y="803051"/>
                      </a:moveTo>
                      <a:lnTo>
                        <a:pt x="706438" y="863377"/>
                      </a:lnTo>
                      <a:lnTo>
                        <a:pt x="725488" y="868139"/>
                      </a:lnTo>
                      <a:lnTo>
                        <a:pt x="736601" y="807814"/>
                      </a:lnTo>
                      <a:close/>
                      <a:moveTo>
                        <a:pt x="200025" y="777651"/>
                      </a:moveTo>
                      <a:lnTo>
                        <a:pt x="193675" y="796701"/>
                      </a:lnTo>
                      <a:lnTo>
                        <a:pt x="254000" y="818926"/>
                      </a:lnTo>
                      <a:lnTo>
                        <a:pt x="260350" y="799876"/>
                      </a:lnTo>
                      <a:close/>
                      <a:moveTo>
                        <a:pt x="1243013" y="750663"/>
                      </a:moveTo>
                      <a:lnTo>
                        <a:pt x="1231900" y="810988"/>
                      </a:lnTo>
                      <a:lnTo>
                        <a:pt x="1254125" y="814163"/>
                      </a:lnTo>
                      <a:lnTo>
                        <a:pt x="1265238" y="753838"/>
                      </a:lnTo>
                      <a:close/>
                      <a:moveTo>
                        <a:pt x="560015" y="747488"/>
                      </a:moveTo>
                      <a:cubicBezTo>
                        <a:pt x="540871" y="758845"/>
                        <a:pt x="525557" y="770202"/>
                        <a:pt x="507849" y="783451"/>
                      </a:cubicBezTo>
                      <a:lnTo>
                        <a:pt x="517899" y="796701"/>
                      </a:lnTo>
                      <a:cubicBezTo>
                        <a:pt x="537043" y="785344"/>
                        <a:pt x="552358" y="773987"/>
                        <a:pt x="570065" y="760738"/>
                      </a:cubicBezTo>
                      <a:close/>
                      <a:moveTo>
                        <a:pt x="744538" y="655413"/>
                      </a:moveTo>
                      <a:lnTo>
                        <a:pt x="736600" y="701451"/>
                      </a:lnTo>
                      <a:lnTo>
                        <a:pt x="755650" y="704626"/>
                      </a:lnTo>
                      <a:lnTo>
                        <a:pt x="763588" y="660175"/>
                      </a:lnTo>
                      <a:close/>
                      <a:moveTo>
                        <a:pt x="1273176" y="587151"/>
                      </a:moveTo>
                      <a:lnTo>
                        <a:pt x="1262063" y="647476"/>
                      </a:lnTo>
                      <a:lnTo>
                        <a:pt x="1281113" y="652239"/>
                      </a:lnTo>
                      <a:lnTo>
                        <a:pt x="1292226" y="591913"/>
                      </a:lnTo>
                      <a:close/>
                      <a:moveTo>
                        <a:pt x="839415" y="572863"/>
                      </a:moveTo>
                      <a:cubicBezTo>
                        <a:pt x="820271" y="580434"/>
                        <a:pt x="804957" y="591791"/>
                        <a:pt x="785813" y="603148"/>
                      </a:cubicBezTo>
                      <a:lnTo>
                        <a:pt x="797299" y="622076"/>
                      </a:lnTo>
                      <a:cubicBezTo>
                        <a:pt x="812614" y="610719"/>
                        <a:pt x="831758" y="599362"/>
                        <a:pt x="849465" y="589425"/>
                      </a:cubicBezTo>
                      <a:close/>
                      <a:moveTo>
                        <a:pt x="936346" y="466501"/>
                      </a:moveTo>
                      <a:lnTo>
                        <a:pt x="928688" y="485300"/>
                      </a:lnTo>
                      <a:cubicBezTo>
                        <a:pt x="928688" y="485300"/>
                        <a:pt x="928688" y="485300"/>
                        <a:pt x="963146" y="504100"/>
                      </a:cubicBezTo>
                      <a:cubicBezTo>
                        <a:pt x="951660" y="511620"/>
                        <a:pt x="940174" y="515380"/>
                        <a:pt x="930124" y="524779"/>
                      </a:cubicBezTo>
                      <a:lnTo>
                        <a:pt x="940174" y="537939"/>
                      </a:lnTo>
                      <a:cubicBezTo>
                        <a:pt x="959318" y="530419"/>
                        <a:pt x="974633" y="519139"/>
                        <a:pt x="993298" y="510210"/>
                      </a:cubicBezTo>
                      <a:lnTo>
                        <a:pt x="989947" y="500340"/>
                      </a:lnTo>
                      <a:lnTo>
                        <a:pt x="992819" y="496110"/>
                      </a:lnTo>
                      <a:lnTo>
                        <a:pt x="986119" y="492820"/>
                      </a:lnTo>
                      <a:cubicBezTo>
                        <a:pt x="986119" y="492820"/>
                        <a:pt x="986119" y="492820"/>
                        <a:pt x="936346" y="466501"/>
                      </a:cubicBezTo>
                      <a:close/>
                      <a:moveTo>
                        <a:pt x="1303338" y="425226"/>
                      </a:moveTo>
                      <a:lnTo>
                        <a:pt x="1292225" y="485551"/>
                      </a:lnTo>
                      <a:lnTo>
                        <a:pt x="1311275" y="488726"/>
                      </a:lnTo>
                      <a:lnTo>
                        <a:pt x="1322388" y="428401"/>
                      </a:lnTo>
                      <a:close/>
                      <a:moveTo>
                        <a:pt x="1133756" y="420463"/>
                      </a:moveTo>
                      <a:cubicBezTo>
                        <a:pt x="1114612" y="428136"/>
                        <a:pt x="1095469" y="439645"/>
                        <a:pt x="1077761" y="449716"/>
                      </a:cubicBezTo>
                      <a:lnTo>
                        <a:pt x="1087811" y="466501"/>
                      </a:lnTo>
                      <a:cubicBezTo>
                        <a:pt x="1103126" y="458828"/>
                        <a:pt x="1122270" y="447318"/>
                        <a:pt x="1140456" y="437248"/>
                      </a:cubicBezTo>
                      <a:close/>
                      <a:moveTo>
                        <a:pt x="793751" y="387126"/>
                      </a:moveTo>
                      <a:lnTo>
                        <a:pt x="785813" y="406176"/>
                      </a:lnTo>
                      <a:lnTo>
                        <a:pt x="838201" y="436339"/>
                      </a:lnTo>
                      <a:lnTo>
                        <a:pt x="850901" y="417289"/>
                      </a:lnTo>
                      <a:close/>
                      <a:moveTo>
                        <a:pt x="1287816" y="356963"/>
                      </a:moveTo>
                      <a:cubicBezTo>
                        <a:pt x="1265062" y="364467"/>
                        <a:pt x="1246100" y="371972"/>
                        <a:pt x="1228086" y="381822"/>
                      </a:cubicBezTo>
                      <a:lnTo>
                        <a:pt x="1234723" y="398238"/>
                      </a:lnTo>
                      <a:cubicBezTo>
                        <a:pt x="1253685" y="390733"/>
                        <a:pt x="1272647" y="383229"/>
                        <a:pt x="1294453" y="373379"/>
                      </a:cubicBezTo>
                      <a:close/>
                      <a:moveTo>
                        <a:pt x="649288" y="307751"/>
                      </a:moveTo>
                      <a:lnTo>
                        <a:pt x="642938" y="322038"/>
                      </a:lnTo>
                      <a:lnTo>
                        <a:pt x="695326" y="352201"/>
                      </a:lnTo>
                      <a:lnTo>
                        <a:pt x="703263" y="337913"/>
                      </a:lnTo>
                      <a:close/>
                      <a:moveTo>
                        <a:pt x="1443391" y="302988"/>
                      </a:moveTo>
                      <a:cubicBezTo>
                        <a:pt x="1424429" y="310608"/>
                        <a:pt x="1405467" y="314418"/>
                        <a:pt x="1383661" y="324419"/>
                      </a:cubicBezTo>
                      <a:lnTo>
                        <a:pt x="1390298" y="341088"/>
                      </a:lnTo>
                      <a:cubicBezTo>
                        <a:pt x="1409260" y="333468"/>
                        <a:pt x="1428222" y="329658"/>
                        <a:pt x="1450028" y="319657"/>
                      </a:cubicBezTo>
                      <a:close/>
                      <a:moveTo>
                        <a:pt x="1420813" y="253776"/>
                      </a:moveTo>
                      <a:lnTo>
                        <a:pt x="1409700" y="269651"/>
                      </a:lnTo>
                      <a:lnTo>
                        <a:pt x="1457325" y="307751"/>
                      </a:lnTo>
                      <a:lnTo>
                        <a:pt x="1470025" y="291876"/>
                      </a:lnTo>
                      <a:close/>
                      <a:moveTo>
                        <a:pt x="1287463" y="152176"/>
                      </a:moveTo>
                      <a:lnTo>
                        <a:pt x="1276350" y="171226"/>
                      </a:lnTo>
                      <a:lnTo>
                        <a:pt x="1325563" y="209326"/>
                      </a:lnTo>
                      <a:lnTo>
                        <a:pt x="1336675" y="190276"/>
                      </a:lnTo>
                      <a:close/>
                      <a:moveTo>
                        <a:pt x="793751" y="102963"/>
                      </a:moveTo>
                      <a:lnTo>
                        <a:pt x="782638" y="117250"/>
                      </a:lnTo>
                      <a:lnTo>
                        <a:pt x="1193801" y="417288"/>
                      </a:lnTo>
                      <a:lnTo>
                        <a:pt x="1209676" y="398238"/>
                      </a:lnTo>
                      <a:close/>
                      <a:moveTo>
                        <a:pt x="1160463" y="53751"/>
                      </a:moveTo>
                      <a:lnTo>
                        <a:pt x="1147763" y="68039"/>
                      </a:lnTo>
                      <a:lnTo>
                        <a:pt x="1196976" y="106139"/>
                      </a:lnTo>
                      <a:lnTo>
                        <a:pt x="1209676" y="91851"/>
                      </a:lnTo>
                      <a:close/>
                      <a:moveTo>
                        <a:pt x="1108370" y="51"/>
                      </a:moveTo>
                      <a:cubicBezTo>
                        <a:pt x="1260695" y="2313"/>
                        <a:pt x="1414614" y="81114"/>
                        <a:pt x="1560562" y="272792"/>
                      </a:cubicBezTo>
                      <a:cubicBezTo>
                        <a:pt x="1553005" y="272792"/>
                        <a:pt x="1549226" y="272792"/>
                        <a:pt x="1541669" y="276579"/>
                      </a:cubicBezTo>
                      <a:cubicBezTo>
                        <a:pt x="1541669" y="276579"/>
                        <a:pt x="1541669" y="276579"/>
                        <a:pt x="1542614" y="278945"/>
                      </a:cubicBezTo>
                      <a:lnTo>
                        <a:pt x="1549226" y="295510"/>
                      </a:lnTo>
                      <a:cubicBezTo>
                        <a:pt x="1556783" y="291724"/>
                        <a:pt x="1564341" y="291724"/>
                        <a:pt x="1575676" y="287937"/>
                      </a:cubicBezTo>
                      <a:cubicBezTo>
                        <a:pt x="1583234" y="303082"/>
                        <a:pt x="1594569" y="318227"/>
                        <a:pt x="1602127" y="329586"/>
                      </a:cubicBezTo>
                      <a:cubicBezTo>
                        <a:pt x="1719263" y="609767"/>
                        <a:pt x="1636134" y="795293"/>
                        <a:pt x="1454761" y="920238"/>
                      </a:cubicBezTo>
                      <a:cubicBezTo>
                        <a:pt x="1454761" y="920238"/>
                        <a:pt x="1454761" y="920238"/>
                        <a:pt x="1568119" y="340945"/>
                      </a:cubicBezTo>
                      <a:cubicBezTo>
                        <a:pt x="1568119" y="340945"/>
                        <a:pt x="1568119" y="340945"/>
                        <a:pt x="1545448" y="337158"/>
                      </a:cubicBezTo>
                      <a:lnTo>
                        <a:pt x="1432090" y="935383"/>
                      </a:lnTo>
                      <a:cubicBezTo>
                        <a:pt x="1299839" y="1014894"/>
                        <a:pt x="1122244" y="1067901"/>
                        <a:pt x="937093" y="1101978"/>
                      </a:cubicBezTo>
                      <a:cubicBezTo>
                        <a:pt x="937093" y="1101978"/>
                        <a:pt x="937093" y="1101978"/>
                        <a:pt x="1050451" y="518898"/>
                      </a:cubicBezTo>
                      <a:cubicBezTo>
                        <a:pt x="1050451" y="518898"/>
                        <a:pt x="1050451" y="518898"/>
                        <a:pt x="1027779" y="515111"/>
                      </a:cubicBezTo>
                      <a:cubicBezTo>
                        <a:pt x="1027779" y="515111"/>
                        <a:pt x="1027779" y="515111"/>
                        <a:pt x="914421" y="1109550"/>
                      </a:cubicBezTo>
                      <a:cubicBezTo>
                        <a:pt x="835071" y="1120909"/>
                        <a:pt x="759499" y="1132267"/>
                        <a:pt x="680148" y="1139840"/>
                      </a:cubicBezTo>
                      <a:cubicBezTo>
                        <a:pt x="680148" y="1139840"/>
                        <a:pt x="680148" y="1139840"/>
                        <a:pt x="680148" y="1138420"/>
                      </a:cubicBezTo>
                      <a:lnTo>
                        <a:pt x="680148" y="1128481"/>
                      </a:lnTo>
                      <a:cubicBezTo>
                        <a:pt x="680148" y="1128481"/>
                        <a:pt x="680148" y="1128481"/>
                        <a:pt x="677786" y="1128481"/>
                      </a:cubicBezTo>
                      <a:lnTo>
                        <a:pt x="661255" y="1128481"/>
                      </a:lnTo>
                      <a:cubicBezTo>
                        <a:pt x="661255" y="1128481"/>
                        <a:pt x="661255" y="1128481"/>
                        <a:pt x="660783" y="1130374"/>
                      </a:cubicBezTo>
                      <a:lnTo>
                        <a:pt x="657477" y="1143626"/>
                      </a:lnTo>
                      <a:cubicBezTo>
                        <a:pt x="578126" y="1151199"/>
                        <a:pt x="498775" y="1158771"/>
                        <a:pt x="423203" y="1162557"/>
                      </a:cubicBezTo>
                      <a:cubicBezTo>
                        <a:pt x="423203" y="1162557"/>
                        <a:pt x="423203" y="1162557"/>
                        <a:pt x="491218" y="821796"/>
                      </a:cubicBezTo>
                      <a:cubicBezTo>
                        <a:pt x="491218" y="821796"/>
                        <a:pt x="491218" y="821796"/>
                        <a:pt x="488856" y="821323"/>
                      </a:cubicBezTo>
                      <a:lnTo>
                        <a:pt x="472325" y="818010"/>
                      </a:lnTo>
                      <a:cubicBezTo>
                        <a:pt x="472325" y="818010"/>
                        <a:pt x="472325" y="818010"/>
                        <a:pt x="400532" y="1162557"/>
                      </a:cubicBezTo>
                      <a:cubicBezTo>
                        <a:pt x="253166" y="1173916"/>
                        <a:pt x="117137" y="1173916"/>
                        <a:pt x="22672" y="1177702"/>
                      </a:cubicBezTo>
                      <a:lnTo>
                        <a:pt x="45343" y="1158771"/>
                      </a:lnTo>
                      <a:cubicBezTo>
                        <a:pt x="45343" y="1158771"/>
                        <a:pt x="45343" y="1158771"/>
                        <a:pt x="43454" y="1156878"/>
                      </a:cubicBezTo>
                      <a:lnTo>
                        <a:pt x="30229" y="1143626"/>
                      </a:lnTo>
                      <a:cubicBezTo>
                        <a:pt x="18893" y="1154985"/>
                        <a:pt x="7557" y="1162557"/>
                        <a:pt x="0" y="1170130"/>
                      </a:cubicBezTo>
                      <a:cubicBezTo>
                        <a:pt x="22672" y="1109550"/>
                        <a:pt x="52900" y="1037612"/>
                        <a:pt x="90686" y="958101"/>
                      </a:cubicBezTo>
                      <a:cubicBezTo>
                        <a:pt x="90686" y="958101"/>
                        <a:pt x="90686" y="958101"/>
                        <a:pt x="241830" y="1022467"/>
                      </a:cubicBezTo>
                      <a:cubicBezTo>
                        <a:pt x="241830" y="1022467"/>
                        <a:pt x="241830" y="1022467"/>
                        <a:pt x="242775" y="1020100"/>
                      </a:cubicBezTo>
                      <a:lnTo>
                        <a:pt x="249388" y="1003536"/>
                      </a:lnTo>
                      <a:cubicBezTo>
                        <a:pt x="249388" y="1003536"/>
                        <a:pt x="249388" y="1003536"/>
                        <a:pt x="98244" y="939170"/>
                      </a:cubicBezTo>
                      <a:cubicBezTo>
                        <a:pt x="170037" y="795293"/>
                        <a:pt x="272059" y="628698"/>
                        <a:pt x="392974" y="473463"/>
                      </a:cubicBezTo>
                      <a:cubicBezTo>
                        <a:pt x="392974" y="473463"/>
                        <a:pt x="392974" y="473463"/>
                        <a:pt x="683927" y="662775"/>
                      </a:cubicBezTo>
                      <a:cubicBezTo>
                        <a:pt x="668812" y="674133"/>
                        <a:pt x="657477" y="681706"/>
                        <a:pt x="646141" y="689278"/>
                      </a:cubicBezTo>
                      <a:cubicBezTo>
                        <a:pt x="646141" y="689278"/>
                        <a:pt x="646141" y="689278"/>
                        <a:pt x="647558" y="691171"/>
                      </a:cubicBezTo>
                      <a:lnTo>
                        <a:pt x="657477" y="704423"/>
                      </a:lnTo>
                      <a:cubicBezTo>
                        <a:pt x="672591" y="693064"/>
                        <a:pt x="691484" y="685492"/>
                        <a:pt x="706598" y="674133"/>
                      </a:cubicBezTo>
                      <a:cubicBezTo>
                        <a:pt x="706598" y="674133"/>
                        <a:pt x="706598" y="674133"/>
                        <a:pt x="706126" y="673187"/>
                      </a:cubicBezTo>
                      <a:lnTo>
                        <a:pt x="702820" y="666561"/>
                      </a:lnTo>
                      <a:cubicBezTo>
                        <a:pt x="702820" y="666561"/>
                        <a:pt x="702820" y="666561"/>
                        <a:pt x="703764" y="665141"/>
                      </a:cubicBezTo>
                      <a:lnTo>
                        <a:pt x="710377" y="655202"/>
                      </a:lnTo>
                      <a:cubicBezTo>
                        <a:pt x="710377" y="655202"/>
                        <a:pt x="710377" y="655202"/>
                        <a:pt x="404310" y="458318"/>
                      </a:cubicBezTo>
                      <a:cubicBezTo>
                        <a:pt x="605049" y="205114"/>
                        <a:pt x="854495" y="-3721"/>
                        <a:pt x="1108370" y="51"/>
                      </a:cubicBezTo>
                      <a:close/>
                    </a:path>
                  </a:pathLst>
                </a:custGeom>
                <a:solidFill>
                  <a:schemeClr val="bg2">
                    <a:lumMod val="50000"/>
                  </a:schemeClr>
                </a:solidFill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57" name="Полилиния 5"/>
                <p:cNvSpPr>
                  <a:spLocks/>
                </p:cNvSpPr>
                <p:nvPr/>
              </p:nvSpPr>
              <p:spPr bwMode="auto">
                <a:xfrm rot="12575299" flipH="1" flipV="1">
                  <a:off x="273379" y="4333773"/>
                  <a:ext cx="1025736" cy="728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6400" h="1177702">
                      <a:moveTo>
                        <a:pt x="158552" y="1038001"/>
                      </a:moveTo>
                      <a:cubicBezTo>
                        <a:pt x="139700" y="1053241"/>
                        <a:pt x="124619" y="1064671"/>
                        <a:pt x="109538" y="1076101"/>
                      </a:cubicBezTo>
                      <a:lnTo>
                        <a:pt x="124619" y="1095151"/>
                      </a:lnTo>
                      <a:cubicBezTo>
                        <a:pt x="139700" y="1079911"/>
                        <a:pt x="154782" y="1068481"/>
                        <a:pt x="169863" y="1053241"/>
                      </a:cubicBezTo>
                      <a:close/>
                      <a:moveTo>
                        <a:pt x="687388" y="966563"/>
                      </a:moveTo>
                      <a:lnTo>
                        <a:pt x="681038" y="1026888"/>
                      </a:lnTo>
                      <a:lnTo>
                        <a:pt x="698501" y="1030063"/>
                      </a:lnTo>
                      <a:lnTo>
                        <a:pt x="711201" y="966563"/>
                      </a:lnTo>
                      <a:close/>
                      <a:moveTo>
                        <a:pt x="287898" y="936401"/>
                      </a:moveTo>
                      <a:cubicBezTo>
                        <a:pt x="272583" y="951369"/>
                        <a:pt x="257269" y="962595"/>
                        <a:pt x="240039" y="975692"/>
                      </a:cubicBezTo>
                      <a:lnTo>
                        <a:pt x="253440" y="988789"/>
                      </a:lnTo>
                      <a:cubicBezTo>
                        <a:pt x="268755" y="977563"/>
                        <a:pt x="284070" y="966337"/>
                        <a:pt x="301299" y="949498"/>
                      </a:cubicBezTo>
                      <a:close/>
                      <a:moveTo>
                        <a:pt x="1216026" y="912588"/>
                      </a:moveTo>
                      <a:lnTo>
                        <a:pt x="1204913" y="974501"/>
                      </a:lnTo>
                      <a:lnTo>
                        <a:pt x="1223963" y="977676"/>
                      </a:lnTo>
                      <a:lnTo>
                        <a:pt x="1235076" y="917351"/>
                      </a:lnTo>
                      <a:close/>
                      <a:moveTo>
                        <a:pt x="356177" y="830038"/>
                      </a:moveTo>
                      <a:cubicBezTo>
                        <a:pt x="356177" y="830038"/>
                        <a:pt x="356177" y="830038"/>
                        <a:pt x="352425" y="852660"/>
                      </a:cubicBezTo>
                      <a:cubicBezTo>
                        <a:pt x="352425" y="852660"/>
                        <a:pt x="352425" y="852660"/>
                        <a:pt x="386196" y="863971"/>
                      </a:cubicBezTo>
                      <a:cubicBezTo>
                        <a:pt x="382443" y="867741"/>
                        <a:pt x="378691" y="871512"/>
                        <a:pt x="373063" y="877167"/>
                      </a:cubicBezTo>
                      <a:lnTo>
                        <a:pt x="386196" y="890363"/>
                      </a:lnTo>
                      <a:cubicBezTo>
                        <a:pt x="401205" y="879052"/>
                        <a:pt x="416214" y="867741"/>
                        <a:pt x="433568" y="854074"/>
                      </a:cubicBezTo>
                      <a:lnTo>
                        <a:pt x="423718" y="837579"/>
                      </a:lnTo>
                      <a:cubicBezTo>
                        <a:pt x="416214" y="841349"/>
                        <a:pt x="412461" y="845119"/>
                        <a:pt x="408709" y="848890"/>
                      </a:cubicBezTo>
                      <a:cubicBezTo>
                        <a:pt x="408709" y="848890"/>
                        <a:pt x="408709" y="848890"/>
                        <a:pt x="356177" y="830038"/>
                      </a:cubicBezTo>
                      <a:close/>
                      <a:moveTo>
                        <a:pt x="717551" y="803051"/>
                      </a:moveTo>
                      <a:lnTo>
                        <a:pt x="706438" y="863377"/>
                      </a:lnTo>
                      <a:lnTo>
                        <a:pt x="725488" y="868139"/>
                      </a:lnTo>
                      <a:lnTo>
                        <a:pt x="736601" y="807814"/>
                      </a:lnTo>
                      <a:close/>
                      <a:moveTo>
                        <a:pt x="200025" y="777651"/>
                      </a:moveTo>
                      <a:lnTo>
                        <a:pt x="193675" y="796701"/>
                      </a:lnTo>
                      <a:lnTo>
                        <a:pt x="254000" y="818926"/>
                      </a:lnTo>
                      <a:lnTo>
                        <a:pt x="260350" y="799876"/>
                      </a:lnTo>
                      <a:close/>
                      <a:moveTo>
                        <a:pt x="1243013" y="750663"/>
                      </a:moveTo>
                      <a:lnTo>
                        <a:pt x="1231900" y="810988"/>
                      </a:lnTo>
                      <a:lnTo>
                        <a:pt x="1254125" y="814163"/>
                      </a:lnTo>
                      <a:lnTo>
                        <a:pt x="1265238" y="753838"/>
                      </a:lnTo>
                      <a:close/>
                      <a:moveTo>
                        <a:pt x="560015" y="747488"/>
                      </a:moveTo>
                      <a:cubicBezTo>
                        <a:pt x="540871" y="758845"/>
                        <a:pt x="525557" y="770202"/>
                        <a:pt x="507849" y="783451"/>
                      </a:cubicBezTo>
                      <a:lnTo>
                        <a:pt x="517899" y="796701"/>
                      </a:lnTo>
                      <a:cubicBezTo>
                        <a:pt x="537043" y="785344"/>
                        <a:pt x="552358" y="773987"/>
                        <a:pt x="570065" y="760738"/>
                      </a:cubicBezTo>
                      <a:close/>
                      <a:moveTo>
                        <a:pt x="744538" y="655413"/>
                      </a:moveTo>
                      <a:lnTo>
                        <a:pt x="736600" y="701451"/>
                      </a:lnTo>
                      <a:lnTo>
                        <a:pt x="755650" y="704626"/>
                      </a:lnTo>
                      <a:lnTo>
                        <a:pt x="763588" y="660175"/>
                      </a:lnTo>
                      <a:close/>
                      <a:moveTo>
                        <a:pt x="1273176" y="587151"/>
                      </a:moveTo>
                      <a:lnTo>
                        <a:pt x="1262063" y="647476"/>
                      </a:lnTo>
                      <a:lnTo>
                        <a:pt x="1281113" y="652239"/>
                      </a:lnTo>
                      <a:lnTo>
                        <a:pt x="1292226" y="591913"/>
                      </a:lnTo>
                      <a:close/>
                      <a:moveTo>
                        <a:pt x="839415" y="572863"/>
                      </a:moveTo>
                      <a:cubicBezTo>
                        <a:pt x="820271" y="580434"/>
                        <a:pt x="804957" y="591791"/>
                        <a:pt x="785813" y="603148"/>
                      </a:cubicBezTo>
                      <a:lnTo>
                        <a:pt x="797299" y="622076"/>
                      </a:lnTo>
                      <a:cubicBezTo>
                        <a:pt x="812614" y="610719"/>
                        <a:pt x="831758" y="599362"/>
                        <a:pt x="849465" y="589425"/>
                      </a:cubicBezTo>
                      <a:close/>
                      <a:moveTo>
                        <a:pt x="936346" y="466501"/>
                      </a:moveTo>
                      <a:lnTo>
                        <a:pt x="928688" y="485300"/>
                      </a:lnTo>
                      <a:cubicBezTo>
                        <a:pt x="928688" y="485300"/>
                        <a:pt x="928688" y="485300"/>
                        <a:pt x="963146" y="504100"/>
                      </a:cubicBezTo>
                      <a:cubicBezTo>
                        <a:pt x="951660" y="511620"/>
                        <a:pt x="940174" y="515380"/>
                        <a:pt x="930124" y="524779"/>
                      </a:cubicBezTo>
                      <a:lnTo>
                        <a:pt x="940174" y="537939"/>
                      </a:lnTo>
                      <a:cubicBezTo>
                        <a:pt x="959318" y="530419"/>
                        <a:pt x="974633" y="519139"/>
                        <a:pt x="993298" y="510210"/>
                      </a:cubicBezTo>
                      <a:lnTo>
                        <a:pt x="989947" y="500340"/>
                      </a:lnTo>
                      <a:lnTo>
                        <a:pt x="992819" y="496110"/>
                      </a:lnTo>
                      <a:lnTo>
                        <a:pt x="986119" y="492820"/>
                      </a:lnTo>
                      <a:cubicBezTo>
                        <a:pt x="986119" y="492820"/>
                        <a:pt x="986119" y="492820"/>
                        <a:pt x="936346" y="466501"/>
                      </a:cubicBezTo>
                      <a:close/>
                      <a:moveTo>
                        <a:pt x="1303338" y="425226"/>
                      </a:moveTo>
                      <a:lnTo>
                        <a:pt x="1292225" y="485551"/>
                      </a:lnTo>
                      <a:lnTo>
                        <a:pt x="1311275" y="488726"/>
                      </a:lnTo>
                      <a:lnTo>
                        <a:pt x="1322388" y="428401"/>
                      </a:lnTo>
                      <a:close/>
                      <a:moveTo>
                        <a:pt x="1133756" y="420463"/>
                      </a:moveTo>
                      <a:cubicBezTo>
                        <a:pt x="1114612" y="428136"/>
                        <a:pt x="1095469" y="439645"/>
                        <a:pt x="1077761" y="449716"/>
                      </a:cubicBezTo>
                      <a:lnTo>
                        <a:pt x="1087811" y="466501"/>
                      </a:lnTo>
                      <a:cubicBezTo>
                        <a:pt x="1103126" y="458828"/>
                        <a:pt x="1122270" y="447318"/>
                        <a:pt x="1140456" y="437248"/>
                      </a:cubicBezTo>
                      <a:close/>
                      <a:moveTo>
                        <a:pt x="793751" y="387126"/>
                      </a:moveTo>
                      <a:lnTo>
                        <a:pt x="785813" y="406176"/>
                      </a:lnTo>
                      <a:lnTo>
                        <a:pt x="838201" y="436339"/>
                      </a:lnTo>
                      <a:lnTo>
                        <a:pt x="850901" y="417289"/>
                      </a:lnTo>
                      <a:close/>
                      <a:moveTo>
                        <a:pt x="1287816" y="356963"/>
                      </a:moveTo>
                      <a:cubicBezTo>
                        <a:pt x="1265062" y="364467"/>
                        <a:pt x="1246100" y="371972"/>
                        <a:pt x="1228086" y="381822"/>
                      </a:cubicBezTo>
                      <a:lnTo>
                        <a:pt x="1234723" y="398238"/>
                      </a:lnTo>
                      <a:cubicBezTo>
                        <a:pt x="1253685" y="390733"/>
                        <a:pt x="1272647" y="383229"/>
                        <a:pt x="1294453" y="373379"/>
                      </a:cubicBezTo>
                      <a:close/>
                      <a:moveTo>
                        <a:pt x="649288" y="307751"/>
                      </a:moveTo>
                      <a:lnTo>
                        <a:pt x="642938" y="322038"/>
                      </a:lnTo>
                      <a:lnTo>
                        <a:pt x="695326" y="352201"/>
                      </a:lnTo>
                      <a:lnTo>
                        <a:pt x="703263" y="337913"/>
                      </a:lnTo>
                      <a:close/>
                      <a:moveTo>
                        <a:pt x="1443391" y="302988"/>
                      </a:moveTo>
                      <a:cubicBezTo>
                        <a:pt x="1424429" y="310608"/>
                        <a:pt x="1405467" y="314418"/>
                        <a:pt x="1383661" y="324419"/>
                      </a:cubicBezTo>
                      <a:lnTo>
                        <a:pt x="1390298" y="341088"/>
                      </a:lnTo>
                      <a:cubicBezTo>
                        <a:pt x="1409260" y="333468"/>
                        <a:pt x="1428222" y="329658"/>
                        <a:pt x="1450028" y="319657"/>
                      </a:cubicBezTo>
                      <a:close/>
                      <a:moveTo>
                        <a:pt x="1420813" y="253776"/>
                      </a:moveTo>
                      <a:lnTo>
                        <a:pt x="1409700" y="269651"/>
                      </a:lnTo>
                      <a:lnTo>
                        <a:pt x="1457325" y="307751"/>
                      </a:lnTo>
                      <a:lnTo>
                        <a:pt x="1470025" y="291876"/>
                      </a:lnTo>
                      <a:close/>
                      <a:moveTo>
                        <a:pt x="1287463" y="152176"/>
                      </a:moveTo>
                      <a:lnTo>
                        <a:pt x="1276350" y="171226"/>
                      </a:lnTo>
                      <a:lnTo>
                        <a:pt x="1325563" y="209326"/>
                      </a:lnTo>
                      <a:lnTo>
                        <a:pt x="1336675" y="190276"/>
                      </a:lnTo>
                      <a:close/>
                      <a:moveTo>
                        <a:pt x="793751" y="102963"/>
                      </a:moveTo>
                      <a:lnTo>
                        <a:pt x="782638" y="117250"/>
                      </a:lnTo>
                      <a:lnTo>
                        <a:pt x="1193801" y="417288"/>
                      </a:lnTo>
                      <a:lnTo>
                        <a:pt x="1209676" y="398238"/>
                      </a:lnTo>
                      <a:close/>
                      <a:moveTo>
                        <a:pt x="1160463" y="53751"/>
                      </a:moveTo>
                      <a:lnTo>
                        <a:pt x="1147763" y="68039"/>
                      </a:lnTo>
                      <a:lnTo>
                        <a:pt x="1196976" y="106139"/>
                      </a:lnTo>
                      <a:lnTo>
                        <a:pt x="1209676" y="91851"/>
                      </a:lnTo>
                      <a:close/>
                      <a:moveTo>
                        <a:pt x="1108370" y="51"/>
                      </a:moveTo>
                      <a:cubicBezTo>
                        <a:pt x="1260695" y="2313"/>
                        <a:pt x="1414614" y="81114"/>
                        <a:pt x="1560562" y="272792"/>
                      </a:cubicBezTo>
                      <a:cubicBezTo>
                        <a:pt x="1553005" y="272792"/>
                        <a:pt x="1549226" y="272792"/>
                        <a:pt x="1541669" y="276579"/>
                      </a:cubicBezTo>
                      <a:cubicBezTo>
                        <a:pt x="1541669" y="276579"/>
                        <a:pt x="1541669" y="276579"/>
                        <a:pt x="1542614" y="278945"/>
                      </a:cubicBezTo>
                      <a:lnTo>
                        <a:pt x="1549226" y="295510"/>
                      </a:lnTo>
                      <a:cubicBezTo>
                        <a:pt x="1556783" y="291724"/>
                        <a:pt x="1564341" y="291724"/>
                        <a:pt x="1575676" y="287937"/>
                      </a:cubicBezTo>
                      <a:cubicBezTo>
                        <a:pt x="1583234" y="303082"/>
                        <a:pt x="1594569" y="318227"/>
                        <a:pt x="1602127" y="329586"/>
                      </a:cubicBezTo>
                      <a:cubicBezTo>
                        <a:pt x="1719263" y="609767"/>
                        <a:pt x="1636134" y="795293"/>
                        <a:pt x="1454761" y="920238"/>
                      </a:cubicBezTo>
                      <a:cubicBezTo>
                        <a:pt x="1454761" y="920238"/>
                        <a:pt x="1454761" y="920238"/>
                        <a:pt x="1568119" y="340945"/>
                      </a:cubicBezTo>
                      <a:cubicBezTo>
                        <a:pt x="1568119" y="340945"/>
                        <a:pt x="1568119" y="340945"/>
                        <a:pt x="1545448" y="337158"/>
                      </a:cubicBezTo>
                      <a:lnTo>
                        <a:pt x="1432090" y="935383"/>
                      </a:lnTo>
                      <a:cubicBezTo>
                        <a:pt x="1299839" y="1014894"/>
                        <a:pt x="1122244" y="1067901"/>
                        <a:pt x="937093" y="1101978"/>
                      </a:cubicBezTo>
                      <a:cubicBezTo>
                        <a:pt x="937093" y="1101978"/>
                        <a:pt x="937093" y="1101978"/>
                        <a:pt x="1050451" y="518898"/>
                      </a:cubicBezTo>
                      <a:cubicBezTo>
                        <a:pt x="1050451" y="518898"/>
                        <a:pt x="1050451" y="518898"/>
                        <a:pt x="1027779" y="515111"/>
                      </a:cubicBezTo>
                      <a:cubicBezTo>
                        <a:pt x="1027779" y="515111"/>
                        <a:pt x="1027779" y="515111"/>
                        <a:pt x="914421" y="1109550"/>
                      </a:cubicBezTo>
                      <a:cubicBezTo>
                        <a:pt x="835071" y="1120909"/>
                        <a:pt x="759499" y="1132267"/>
                        <a:pt x="680148" y="1139840"/>
                      </a:cubicBezTo>
                      <a:cubicBezTo>
                        <a:pt x="680148" y="1139840"/>
                        <a:pt x="680148" y="1139840"/>
                        <a:pt x="680148" y="1138420"/>
                      </a:cubicBezTo>
                      <a:lnTo>
                        <a:pt x="680148" y="1128481"/>
                      </a:lnTo>
                      <a:cubicBezTo>
                        <a:pt x="680148" y="1128481"/>
                        <a:pt x="680148" y="1128481"/>
                        <a:pt x="677786" y="1128481"/>
                      </a:cubicBezTo>
                      <a:lnTo>
                        <a:pt x="661255" y="1128481"/>
                      </a:lnTo>
                      <a:cubicBezTo>
                        <a:pt x="661255" y="1128481"/>
                        <a:pt x="661255" y="1128481"/>
                        <a:pt x="660783" y="1130374"/>
                      </a:cubicBezTo>
                      <a:lnTo>
                        <a:pt x="657477" y="1143626"/>
                      </a:lnTo>
                      <a:cubicBezTo>
                        <a:pt x="578126" y="1151199"/>
                        <a:pt x="498775" y="1158771"/>
                        <a:pt x="423203" y="1162557"/>
                      </a:cubicBezTo>
                      <a:cubicBezTo>
                        <a:pt x="423203" y="1162557"/>
                        <a:pt x="423203" y="1162557"/>
                        <a:pt x="491218" y="821796"/>
                      </a:cubicBezTo>
                      <a:cubicBezTo>
                        <a:pt x="491218" y="821796"/>
                        <a:pt x="491218" y="821796"/>
                        <a:pt x="488856" y="821323"/>
                      </a:cubicBezTo>
                      <a:lnTo>
                        <a:pt x="472325" y="818010"/>
                      </a:lnTo>
                      <a:cubicBezTo>
                        <a:pt x="472325" y="818010"/>
                        <a:pt x="472325" y="818010"/>
                        <a:pt x="400532" y="1162557"/>
                      </a:cubicBezTo>
                      <a:cubicBezTo>
                        <a:pt x="253166" y="1173916"/>
                        <a:pt x="117137" y="1173916"/>
                        <a:pt x="22672" y="1177702"/>
                      </a:cubicBezTo>
                      <a:lnTo>
                        <a:pt x="45343" y="1158771"/>
                      </a:lnTo>
                      <a:cubicBezTo>
                        <a:pt x="45343" y="1158771"/>
                        <a:pt x="45343" y="1158771"/>
                        <a:pt x="43454" y="1156878"/>
                      </a:cubicBezTo>
                      <a:lnTo>
                        <a:pt x="30229" y="1143626"/>
                      </a:lnTo>
                      <a:cubicBezTo>
                        <a:pt x="18893" y="1154985"/>
                        <a:pt x="7557" y="1162557"/>
                        <a:pt x="0" y="1170130"/>
                      </a:cubicBezTo>
                      <a:cubicBezTo>
                        <a:pt x="22672" y="1109550"/>
                        <a:pt x="52900" y="1037612"/>
                        <a:pt x="90686" y="958101"/>
                      </a:cubicBezTo>
                      <a:cubicBezTo>
                        <a:pt x="90686" y="958101"/>
                        <a:pt x="90686" y="958101"/>
                        <a:pt x="241830" y="1022467"/>
                      </a:cubicBezTo>
                      <a:cubicBezTo>
                        <a:pt x="241830" y="1022467"/>
                        <a:pt x="241830" y="1022467"/>
                        <a:pt x="242775" y="1020100"/>
                      </a:cubicBezTo>
                      <a:lnTo>
                        <a:pt x="249388" y="1003536"/>
                      </a:lnTo>
                      <a:cubicBezTo>
                        <a:pt x="249388" y="1003536"/>
                        <a:pt x="249388" y="1003536"/>
                        <a:pt x="98244" y="939170"/>
                      </a:cubicBezTo>
                      <a:cubicBezTo>
                        <a:pt x="170037" y="795293"/>
                        <a:pt x="272059" y="628698"/>
                        <a:pt x="392974" y="473463"/>
                      </a:cubicBezTo>
                      <a:cubicBezTo>
                        <a:pt x="392974" y="473463"/>
                        <a:pt x="392974" y="473463"/>
                        <a:pt x="683927" y="662775"/>
                      </a:cubicBezTo>
                      <a:cubicBezTo>
                        <a:pt x="668812" y="674133"/>
                        <a:pt x="657477" y="681706"/>
                        <a:pt x="646141" y="689278"/>
                      </a:cubicBezTo>
                      <a:cubicBezTo>
                        <a:pt x="646141" y="689278"/>
                        <a:pt x="646141" y="689278"/>
                        <a:pt x="647558" y="691171"/>
                      </a:cubicBezTo>
                      <a:lnTo>
                        <a:pt x="657477" y="704423"/>
                      </a:lnTo>
                      <a:cubicBezTo>
                        <a:pt x="672591" y="693064"/>
                        <a:pt x="691484" y="685492"/>
                        <a:pt x="706598" y="674133"/>
                      </a:cubicBezTo>
                      <a:cubicBezTo>
                        <a:pt x="706598" y="674133"/>
                        <a:pt x="706598" y="674133"/>
                        <a:pt x="706126" y="673187"/>
                      </a:cubicBezTo>
                      <a:lnTo>
                        <a:pt x="702820" y="666561"/>
                      </a:lnTo>
                      <a:cubicBezTo>
                        <a:pt x="702820" y="666561"/>
                        <a:pt x="702820" y="666561"/>
                        <a:pt x="703764" y="665141"/>
                      </a:cubicBezTo>
                      <a:lnTo>
                        <a:pt x="710377" y="655202"/>
                      </a:lnTo>
                      <a:cubicBezTo>
                        <a:pt x="710377" y="655202"/>
                        <a:pt x="710377" y="655202"/>
                        <a:pt x="404310" y="458318"/>
                      </a:cubicBezTo>
                      <a:cubicBezTo>
                        <a:pt x="605049" y="205114"/>
                        <a:pt x="854495" y="-3721"/>
                        <a:pt x="1108370" y="51"/>
                      </a:cubicBezTo>
                      <a:close/>
                    </a:path>
                  </a:pathLst>
                </a:custGeom>
                <a:solidFill>
                  <a:schemeClr val="bg2">
                    <a:lumMod val="50000"/>
                  </a:schemeClr>
                </a:solidFill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58" name="Полилиния 5"/>
                <p:cNvSpPr>
                  <a:spLocks/>
                </p:cNvSpPr>
                <p:nvPr/>
              </p:nvSpPr>
              <p:spPr bwMode="auto">
                <a:xfrm rot="6368658" flipH="1" flipV="1">
                  <a:off x="2966223" y="5360460"/>
                  <a:ext cx="727234" cy="5161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6400" h="1177702">
                      <a:moveTo>
                        <a:pt x="158552" y="1038001"/>
                      </a:moveTo>
                      <a:cubicBezTo>
                        <a:pt x="139700" y="1053241"/>
                        <a:pt x="124619" y="1064671"/>
                        <a:pt x="109538" y="1076101"/>
                      </a:cubicBezTo>
                      <a:lnTo>
                        <a:pt x="124619" y="1095151"/>
                      </a:lnTo>
                      <a:cubicBezTo>
                        <a:pt x="139700" y="1079911"/>
                        <a:pt x="154782" y="1068481"/>
                        <a:pt x="169863" y="1053241"/>
                      </a:cubicBezTo>
                      <a:close/>
                      <a:moveTo>
                        <a:pt x="687388" y="966563"/>
                      </a:moveTo>
                      <a:lnTo>
                        <a:pt x="681038" y="1026888"/>
                      </a:lnTo>
                      <a:lnTo>
                        <a:pt x="698501" y="1030063"/>
                      </a:lnTo>
                      <a:lnTo>
                        <a:pt x="711201" y="966563"/>
                      </a:lnTo>
                      <a:close/>
                      <a:moveTo>
                        <a:pt x="287898" y="936401"/>
                      </a:moveTo>
                      <a:cubicBezTo>
                        <a:pt x="272583" y="951369"/>
                        <a:pt x="257269" y="962595"/>
                        <a:pt x="240039" y="975692"/>
                      </a:cubicBezTo>
                      <a:lnTo>
                        <a:pt x="253440" y="988789"/>
                      </a:lnTo>
                      <a:cubicBezTo>
                        <a:pt x="268755" y="977563"/>
                        <a:pt x="284070" y="966337"/>
                        <a:pt x="301299" y="949498"/>
                      </a:cubicBezTo>
                      <a:close/>
                      <a:moveTo>
                        <a:pt x="1216026" y="912588"/>
                      </a:moveTo>
                      <a:lnTo>
                        <a:pt x="1204913" y="974501"/>
                      </a:lnTo>
                      <a:lnTo>
                        <a:pt x="1223963" y="977676"/>
                      </a:lnTo>
                      <a:lnTo>
                        <a:pt x="1235076" y="917351"/>
                      </a:lnTo>
                      <a:close/>
                      <a:moveTo>
                        <a:pt x="356177" y="830038"/>
                      </a:moveTo>
                      <a:cubicBezTo>
                        <a:pt x="356177" y="830038"/>
                        <a:pt x="356177" y="830038"/>
                        <a:pt x="352425" y="852660"/>
                      </a:cubicBezTo>
                      <a:cubicBezTo>
                        <a:pt x="352425" y="852660"/>
                        <a:pt x="352425" y="852660"/>
                        <a:pt x="386196" y="863971"/>
                      </a:cubicBezTo>
                      <a:cubicBezTo>
                        <a:pt x="382443" y="867741"/>
                        <a:pt x="378691" y="871512"/>
                        <a:pt x="373063" y="877167"/>
                      </a:cubicBezTo>
                      <a:lnTo>
                        <a:pt x="386196" y="890363"/>
                      </a:lnTo>
                      <a:cubicBezTo>
                        <a:pt x="401205" y="879052"/>
                        <a:pt x="416214" y="867741"/>
                        <a:pt x="433568" y="854074"/>
                      </a:cubicBezTo>
                      <a:lnTo>
                        <a:pt x="423718" y="837579"/>
                      </a:lnTo>
                      <a:cubicBezTo>
                        <a:pt x="416214" y="841349"/>
                        <a:pt x="412461" y="845119"/>
                        <a:pt x="408709" y="848890"/>
                      </a:cubicBezTo>
                      <a:cubicBezTo>
                        <a:pt x="408709" y="848890"/>
                        <a:pt x="408709" y="848890"/>
                        <a:pt x="356177" y="830038"/>
                      </a:cubicBezTo>
                      <a:close/>
                      <a:moveTo>
                        <a:pt x="717551" y="803051"/>
                      </a:moveTo>
                      <a:lnTo>
                        <a:pt x="706438" y="863377"/>
                      </a:lnTo>
                      <a:lnTo>
                        <a:pt x="725488" y="868139"/>
                      </a:lnTo>
                      <a:lnTo>
                        <a:pt x="736601" y="807814"/>
                      </a:lnTo>
                      <a:close/>
                      <a:moveTo>
                        <a:pt x="200025" y="777651"/>
                      </a:moveTo>
                      <a:lnTo>
                        <a:pt x="193675" y="796701"/>
                      </a:lnTo>
                      <a:lnTo>
                        <a:pt x="254000" y="818926"/>
                      </a:lnTo>
                      <a:lnTo>
                        <a:pt x="260350" y="799876"/>
                      </a:lnTo>
                      <a:close/>
                      <a:moveTo>
                        <a:pt x="1243013" y="750663"/>
                      </a:moveTo>
                      <a:lnTo>
                        <a:pt x="1231900" y="810988"/>
                      </a:lnTo>
                      <a:lnTo>
                        <a:pt x="1254125" y="814163"/>
                      </a:lnTo>
                      <a:lnTo>
                        <a:pt x="1265238" y="753838"/>
                      </a:lnTo>
                      <a:close/>
                      <a:moveTo>
                        <a:pt x="560015" y="747488"/>
                      </a:moveTo>
                      <a:cubicBezTo>
                        <a:pt x="540871" y="758845"/>
                        <a:pt x="525557" y="770202"/>
                        <a:pt x="507849" y="783451"/>
                      </a:cubicBezTo>
                      <a:lnTo>
                        <a:pt x="517899" y="796701"/>
                      </a:lnTo>
                      <a:cubicBezTo>
                        <a:pt x="537043" y="785344"/>
                        <a:pt x="552358" y="773987"/>
                        <a:pt x="570065" y="760738"/>
                      </a:cubicBezTo>
                      <a:close/>
                      <a:moveTo>
                        <a:pt x="744538" y="655413"/>
                      </a:moveTo>
                      <a:lnTo>
                        <a:pt x="736600" y="701451"/>
                      </a:lnTo>
                      <a:lnTo>
                        <a:pt x="755650" y="704626"/>
                      </a:lnTo>
                      <a:lnTo>
                        <a:pt x="763588" y="660175"/>
                      </a:lnTo>
                      <a:close/>
                      <a:moveTo>
                        <a:pt x="1273176" y="587151"/>
                      </a:moveTo>
                      <a:lnTo>
                        <a:pt x="1262063" y="647476"/>
                      </a:lnTo>
                      <a:lnTo>
                        <a:pt x="1281113" y="652239"/>
                      </a:lnTo>
                      <a:lnTo>
                        <a:pt x="1292226" y="591913"/>
                      </a:lnTo>
                      <a:close/>
                      <a:moveTo>
                        <a:pt x="839415" y="572863"/>
                      </a:moveTo>
                      <a:cubicBezTo>
                        <a:pt x="820271" y="580434"/>
                        <a:pt x="804957" y="591791"/>
                        <a:pt x="785813" y="603148"/>
                      </a:cubicBezTo>
                      <a:lnTo>
                        <a:pt x="797299" y="622076"/>
                      </a:lnTo>
                      <a:cubicBezTo>
                        <a:pt x="812614" y="610719"/>
                        <a:pt x="831758" y="599362"/>
                        <a:pt x="849465" y="589425"/>
                      </a:cubicBezTo>
                      <a:close/>
                      <a:moveTo>
                        <a:pt x="936346" y="466501"/>
                      </a:moveTo>
                      <a:lnTo>
                        <a:pt x="928688" y="485300"/>
                      </a:lnTo>
                      <a:cubicBezTo>
                        <a:pt x="928688" y="485300"/>
                        <a:pt x="928688" y="485300"/>
                        <a:pt x="963146" y="504100"/>
                      </a:cubicBezTo>
                      <a:cubicBezTo>
                        <a:pt x="951660" y="511620"/>
                        <a:pt x="940174" y="515380"/>
                        <a:pt x="930124" y="524779"/>
                      </a:cubicBezTo>
                      <a:lnTo>
                        <a:pt x="940174" y="537939"/>
                      </a:lnTo>
                      <a:cubicBezTo>
                        <a:pt x="959318" y="530419"/>
                        <a:pt x="974633" y="519139"/>
                        <a:pt x="993298" y="510210"/>
                      </a:cubicBezTo>
                      <a:lnTo>
                        <a:pt x="989947" y="500340"/>
                      </a:lnTo>
                      <a:lnTo>
                        <a:pt x="992819" y="496110"/>
                      </a:lnTo>
                      <a:lnTo>
                        <a:pt x="986119" y="492820"/>
                      </a:lnTo>
                      <a:cubicBezTo>
                        <a:pt x="986119" y="492820"/>
                        <a:pt x="986119" y="492820"/>
                        <a:pt x="936346" y="466501"/>
                      </a:cubicBezTo>
                      <a:close/>
                      <a:moveTo>
                        <a:pt x="1303338" y="425226"/>
                      </a:moveTo>
                      <a:lnTo>
                        <a:pt x="1292225" y="485551"/>
                      </a:lnTo>
                      <a:lnTo>
                        <a:pt x="1311275" y="488726"/>
                      </a:lnTo>
                      <a:lnTo>
                        <a:pt x="1322388" y="428401"/>
                      </a:lnTo>
                      <a:close/>
                      <a:moveTo>
                        <a:pt x="1133756" y="420463"/>
                      </a:moveTo>
                      <a:cubicBezTo>
                        <a:pt x="1114612" y="428136"/>
                        <a:pt x="1095469" y="439645"/>
                        <a:pt x="1077761" y="449716"/>
                      </a:cubicBezTo>
                      <a:lnTo>
                        <a:pt x="1087811" y="466501"/>
                      </a:lnTo>
                      <a:cubicBezTo>
                        <a:pt x="1103126" y="458828"/>
                        <a:pt x="1122270" y="447318"/>
                        <a:pt x="1140456" y="437248"/>
                      </a:cubicBezTo>
                      <a:close/>
                      <a:moveTo>
                        <a:pt x="793751" y="387126"/>
                      </a:moveTo>
                      <a:lnTo>
                        <a:pt x="785813" y="406176"/>
                      </a:lnTo>
                      <a:lnTo>
                        <a:pt x="838201" y="436339"/>
                      </a:lnTo>
                      <a:lnTo>
                        <a:pt x="850901" y="417289"/>
                      </a:lnTo>
                      <a:close/>
                      <a:moveTo>
                        <a:pt x="1287816" y="356963"/>
                      </a:moveTo>
                      <a:cubicBezTo>
                        <a:pt x="1265062" y="364467"/>
                        <a:pt x="1246100" y="371972"/>
                        <a:pt x="1228086" y="381822"/>
                      </a:cubicBezTo>
                      <a:lnTo>
                        <a:pt x="1234723" y="398238"/>
                      </a:lnTo>
                      <a:cubicBezTo>
                        <a:pt x="1253685" y="390733"/>
                        <a:pt x="1272647" y="383229"/>
                        <a:pt x="1294453" y="373379"/>
                      </a:cubicBezTo>
                      <a:close/>
                      <a:moveTo>
                        <a:pt x="649288" y="307751"/>
                      </a:moveTo>
                      <a:lnTo>
                        <a:pt x="642938" y="322038"/>
                      </a:lnTo>
                      <a:lnTo>
                        <a:pt x="695326" y="352201"/>
                      </a:lnTo>
                      <a:lnTo>
                        <a:pt x="703263" y="337913"/>
                      </a:lnTo>
                      <a:close/>
                      <a:moveTo>
                        <a:pt x="1443391" y="302988"/>
                      </a:moveTo>
                      <a:cubicBezTo>
                        <a:pt x="1424429" y="310608"/>
                        <a:pt x="1405467" y="314418"/>
                        <a:pt x="1383661" y="324419"/>
                      </a:cubicBezTo>
                      <a:lnTo>
                        <a:pt x="1390298" y="341088"/>
                      </a:lnTo>
                      <a:cubicBezTo>
                        <a:pt x="1409260" y="333468"/>
                        <a:pt x="1428222" y="329658"/>
                        <a:pt x="1450028" y="319657"/>
                      </a:cubicBezTo>
                      <a:close/>
                      <a:moveTo>
                        <a:pt x="1420813" y="253776"/>
                      </a:moveTo>
                      <a:lnTo>
                        <a:pt x="1409700" y="269651"/>
                      </a:lnTo>
                      <a:lnTo>
                        <a:pt x="1457325" y="307751"/>
                      </a:lnTo>
                      <a:lnTo>
                        <a:pt x="1470025" y="291876"/>
                      </a:lnTo>
                      <a:close/>
                      <a:moveTo>
                        <a:pt x="1287463" y="152176"/>
                      </a:moveTo>
                      <a:lnTo>
                        <a:pt x="1276350" y="171226"/>
                      </a:lnTo>
                      <a:lnTo>
                        <a:pt x="1325563" y="209326"/>
                      </a:lnTo>
                      <a:lnTo>
                        <a:pt x="1336675" y="190276"/>
                      </a:lnTo>
                      <a:close/>
                      <a:moveTo>
                        <a:pt x="793751" y="102963"/>
                      </a:moveTo>
                      <a:lnTo>
                        <a:pt x="782638" y="117250"/>
                      </a:lnTo>
                      <a:lnTo>
                        <a:pt x="1193801" y="417288"/>
                      </a:lnTo>
                      <a:lnTo>
                        <a:pt x="1209676" y="398238"/>
                      </a:lnTo>
                      <a:close/>
                      <a:moveTo>
                        <a:pt x="1160463" y="53751"/>
                      </a:moveTo>
                      <a:lnTo>
                        <a:pt x="1147763" y="68039"/>
                      </a:lnTo>
                      <a:lnTo>
                        <a:pt x="1196976" y="106139"/>
                      </a:lnTo>
                      <a:lnTo>
                        <a:pt x="1209676" y="91851"/>
                      </a:lnTo>
                      <a:close/>
                      <a:moveTo>
                        <a:pt x="1108370" y="51"/>
                      </a:moveTo>
                      <a:cubicBezTo>
                        <a:pt x="1260695" y="2313"/>
                        <a:pt x="1414614" y="81114"/>
                        <a:pt x="1560562" y="272792"/>
                      </a:cubicBezTo>
                      <a:cubicBezTo>
                        <a:pt x="1553005" y="272792"/>
                        <a:pt x="1549226" y="272792"/>
                        <a:pt x="1541669" y="276579"/>
                      </a:cubicBezTo>
                      <a:cubicBezTo>
                        <a:pt x="1541669" y="276579"/>
                        <a:pt x="1541669" y="276579"/>
                        <a:pt x="1542614" y="278945"/>
                      </a:cubicBezTo>
                      <a:lnTo>
                        <a:pt x="1549226" y="295510"/>
                      </a:lnTo>
                      <a:cubicBezTo>
                        <a:pt x="1556783" y="291724"/>
                        <a:pt x="1564341" y="291724"/>
                        <a:pt x="1575676" y="287937"/>
                      </a:cubicBezTo>
                      <a:cubicBezTo>
                        <a:pt x="1583234" y="303082"/>
                        <a:pt x="1594569" y="318227"/>
                        <a:pt x="1602127" y="329586"/>
                      </a:cubicBezTo>
                      <a:cubicBezTo>
                        <a:pt x="1719263" y="609767"/>
                        <a:pt x="1636134" y="795293"/>
                        <a:pt x="1454761" y="920238"/>
                      </a:cubicBezTo>
                      <a:cubicBezTo>
                        <a:pt x="1454761" y="920238"/>
                        <a:pt x="1454761" y="920238"/>
                        <a:pt x="1568119" y="340945"/>
                      </a:cubicBezTo>
                      <a:cubicBezTo>
                        <a:pt x="1568119" y="340945"/>
                        <a:pt x="1568119" y="340945"/>
                        <a:pt x="1545448" y="337158"/>
                      </a:cubicBezTo>
                      <a:lnTo>
                        <a:pt x="1432090" y="935383"/>
                      </a:lnTo>
                      <a:cubicBezTo>
                        <a:pt x="1299839" y="1014894"/>
                        <a:pt x="1122244" y="1067901"/>
                        <a:pt x="937093" y="1101978"/>
                      </a:cubicBezTo>
                      <a:cubicBezTo>
                        <a:pt x="937093" y="1101978"/>
                        <a:pt x="937093" y="1101978"/>
                        <a:pt x="1050451" y="518898"/>
                      </a:cubicBezTo>
                      <a:cubicBezTo>
                        <a:pt x="1050451" y="518898"/>
                        <a:pt x="1050451" y="518898"/>
                        <a:pt x="1027779" y="515111"/>
                      </a:cubicBezTo>
                      <a:cubicBezTo>
                        <a:pt x="1027779" y="515111"/>
                        <a:pt x="1027779" y="515111"/>
                        <a:pt x="914421" y="1109550"/>
                      </a:cubicBezTo>
                      <a:cubicBezTo>
                        <a:pt x="835071" y="1120909"/>
                        <a:pt x="759499" y="1132267"/>
                        <a:pt x="680148" y="1139840"/>
                      </a:cubicBezTo>
                      <a:cubicBezTo>
                        <a:pt x="680148" y="1139840"/>
                        <a:pt x="680148" y="1139840"/>
                        <a:pt x="680148" y="1138420"/>
                      </a:cubicBezTo>
                      <a:lnTo>
                        <a:pt x="680148" y="1128481"/>
                      </a:lnTo>
                      <a:cubicBezTo>
                        <a:pt x="680148" y="1128481"/>
                        <a:pt x="680148" y="1128481"/>
                        <a:pt x="677786" y="1128481"/>
                      </a:cubicBezTo>
                      <a:lnTo>
                        <a:pt x="661255" y="1128481"/>
                      </a:lnTo>
                      <a:cubicBezTo>
                        <a:pt x="661255" y="1128481"/>
                        <a:pt x="661255" y="1128481"/>
                        <a:pt x="660783" y="1130374"/>
                      </a:cubicBezTo>
                      <a:lnTo>
                        <a:pt x="657477" y="1143626"/>
                      </a:lnTo>
                      <a:cubicBezTo>
                        <a:pt x="578126" y="1151199"/>
                        <a:pt x="498775" y="1158771"/>
                        <a:pt x="423203" y="1162557"/>
                      </a:cubicBezTo>
                      <a:cubicBezTo>
                        <a:pt x="423203" y="1162557"/>
                        <a:pt x="423203" y="1162557"/>
                        <a:pt x="491218" y="821796"/>
                      </a:cubicBezTo>
                      <a:cubicBezTo>
                        <a:pt x="491218" y="821796"/>
                        <a:pt x="491218" y="821796"/>
                        <a:pt x="488856" y="821323"/>
                      </a:cubicBezTo>
                      <a:lnTo>
                        <a:pt x="472325" y="818010"/>
                      </a:lnTo>
                      <a:cubicBezTo>
                        <a:pt x="472325" y="818010"/>
                        <a:pt x="472325" y="818010"/>
                        <a:pt x="400532" y="1162557"/>
                      </a:cubicBezTo>
                      <a:cubicBezTo>
                        <a:pt x="253166" y="1173916"/>
                        <a:pt x="117137" y="1173916"/>
                        <a:pt x="22672" y="1177702"/>
                      </a:cubicBezTo>
                      <a:lnTo>
                        <a:pt x="45343" y="1158771"/>
                      </a:lnTo>
                      <a:cubicBezTo>
                        <a:pt x="45343" y="1158771"/>
                        <a:pt x="45343" y="1158771"/>
                        <a:pt x="43454" y="1156878"/>
                      </a:cubicBezTo>
                      <a:lnTo>
                        <a:pt x="30229" y="1143626"/>
                      </a:lnTo>
                      <a:cubicBezTo>
                        <a:pt x="18893" y="1154985"/>
                        <a:pt x="7557" y="1162557"/>
                        <a:pt x="0" y="1170130"/>
                      </a:cubicBezTo>
                      <a:cubicBezTo>
                        <a:pt x="22672" y="1109550"/>
                        <a:pt x="52900" y="1037612"/>
                        <a:pt x="90686" y="958101"/>
                      </a:cubicBezTo>
                      <a:cubicBezTo>
                        <a:pt x="90686" y="958101"/>
                        <a:pt x="90686" y="958101"/>
                        <a:pt x="241830" y="1022467"/>
                      </a:cubicBezTo>
                      <a:cubicBezTo>
                        <a:pt x="241830" y="1022467"/>
                        <a:pt x="241830" y="1022467"/>
                        <a:pt x="242775" y="1020100"/>
                      </a:cubicBezTo>
                      <a:lnTo>
                        <a:pt x="249388" y="1003536"/>
                      </a:lnTo>
                      <a:cubicBezTo>
                        <a:pt x="249388" y="1003536"/>
                        <a:pt x="249388" y="1003536"/>
                        <a:pt x="98244" y="939170"/>
                      </a:cubicBezTo>
                      <a:cubicBezTo>
                        <a:pt x="170037" y="795293"/>
                        <a:pt x="272059" y="628698"/>
                        <a:pt x="392974" y="473463"/>
                      </a:cubicBezTo>
                      <a:cubicBezTo>
                        <a:pt x="392974" y="473463"/>
                        <a:pt x="392974" y="473463"/>
                        <a:pt x="683927" y="662775"/>
                      </a:cubicBezTo>
                      <a:cubicBezTo>
                        <a:pt x="668812" y="674133"/>
                        <a:pt x="657477" y="681706"/>
                        <a:pt x="646141" y="689278"/>
                      </a:cubicBezTo>
                      <a:cubicBezTo>
                        <a:pt x="646141" y="689278"/>
                        <a:pt x="646141" y="689278"/>
                        <a:pt x="647558" y="691171"/>
                      </a:cubicBezTo>
                      <a:lnTo>
                        <a:pt x="657477" y="704423"/>
                      </a:lnTo>
                      <a:cubicBezTo>
                        <a:pt x="672591" y="693064"/>
                        <a:pt x="691484" y="685492"/>
                        <a:pt x="706598" y="674133"/>
                      </a:cubicBezTo>
                      <a:cubicBezTo>
                        <a:pt x="706598" y="674133"/>
                        <a:pt x="706598" y="674133"/>
                        <a:pt x="706126" y="673187"/>
                      </a:cubicBezTo>
                      <a:lnTo>
                        <a:pt x="702820" y="666561"/>
                      </a:lnTo>
                      <a:cubicBezTo>
                        <a:pt x="702820" y="666561"/>
                        <a:pt x="702820" y="666561"/>
                        <a:pt x="703764" y="665141"/>
                      </a:cubicBezTo>
                      <a:lnTo>
                        <a:pt x="710377" y="655202"/>
                      </a:lnTo>
                      <a:cubicBezTo>
                        <a:pt x="710377" y="655202"/>
                        <a:pt x="710377" y="655202"/>
                        <a:pt x="404310" y="458318"/>
                      </a:cubicBezTo>
                      <a:cubicBezTo>
                        <a:pt x="605049" y="205114"/>
                        <a:pt x="854495" y="-3721"/>
                        <a:pt x="1108370" y="51"/>
                      </a:cubicBezTo>
                      <a:close/>
                    </a:path>
                  </a:pathLst>
                </a:custGeom>
                <a:solidFill>
                  <a:schemeClr val="bg2">
                    <a:lumMod val="50000"/>
                  </a:schemeClr>
                </a:solidFill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59" name="Полилиния 5"/>
                <p:cNvSpPr>
                  <a:spLocks/>
                </p:cNvSpPr>
                <p:nvPr/>
              </p:nvSpPr>
              <p:spPr bwMode="auto">
                <a:xfrm rot="16098538" flipH="1" flipV="1">
                  <a:off x="4460086" y="510644"/>
                  <a:ext cx="728749" cy="5178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6400" h="1177702">
                      <a:moveTo>
                        <a:pt x="158552" y="1038001"/>
                      </a:moveTo>
                      <a:cubicBezTo>
                        <a:pt x="139700" y="1053241"/>
                        <a:pt x="124619" y="1064671"/>
                        <a:pt x="109538" y="1076101"/>
                      </a:cubicBezTo>
                      <a:lnTo>
                        <a:pt x="124619" y="1095151"/>
                      </a:lnTo>
                      <a:cubicBezTo>
                        <a:pt x="139700" y="1079911"/>
                        <a:pt x="154782" y="1068481"/>
                        <a:pt x="169863" y="1053241"/>
                      </a:cubicBezTo>
                      <a:close/>
                      <a:moveTo>
                        <a:pt x="687388" y="966563"/>
                      </a:moveTo>
                      <a:lnTo>
                        <a:pt x="681038" y="1026888"/>
                      </a:lnTo>
                      <a:lnTo>
                        <a:pt x="698501" y="1030063"/>
                      </a:lnTo>
                      <a:lnTo>
                        <a:pt x="711201" y="966563"/>
                      </a:lnTo>
                      <a:close/>
                      <a:moveTo>
                        <a:pt x="287898" y="936401"/>
                      </a:moveTo>
                      <a:cubicBezTo>
                        <a:pt x="272583" y="951369"/>
                        <a:pt x="257269" y="962595"/>
                        <a:pt x="240039" y="975692"/>
                      </a:cubicBezTo>
                      <a:lnTo>
                        <a:pt x="253440" y="988789"/>
                      </a:lnTo>
                      <a:cubicBezTo>
                        <a:pt x="268755" y="977563"/>
                        <a:pt x="284070" y="966337"/>
                        <a:pt x="301299" y="949498"/>
                      </a:cubicBezTo>
                      <a:close/>
                      <a:moveTo>
                        <a:pt x="1216026" y="912588"/>
                      </a:moveTo>
                      <a:lnTo>
                        <a:pt x="1204913" y="974501"/>
                      </a:lnTo>
                      <a:lnTo>
                        <a:pt x="1223963" y="977676"/>
                      </a:lnTo>
                      <a:lnTo>
                        <a:pt x="1235076" y="917351"/>
                      </a:lnTo>
                      <a:close/>
                      <a:moveTo>
                        <a:pt x="356177" y="830038"/>
                      </a:moveTo>
                      <a:cubicBezTo>
                        <a:pt x="356177" y="830038"/>
                        <a:pt x="356177" y="830038"/>
                        <a:pt x="352425" y="852660"/>
                      </a:cubicBezTo>
                      <a:cubicBezTo>
                        <a:pt x="352425" y="852660"/>
                        <a:pt x="352425" y="852660"/>
                        <a:pt x="386196" y="863971"/>
                      </a:cubicBezTo>
                      <a:cubicBezTo>
                        <a:pt x="382443" y="867741"/>
                        <a:pt x="378691" y="871512"/>
                        <a:pt x="373063" y="877167"/>
                      </a:cubicBezTo>
                      <a:lnTo>
                        <a:pt x="386196" y="890363"/>
                      </a:lnTo>
                      <a:cubicBezTo>
                        <a:pt x="401205" y="879052"/>
                        <a:pt x="416214" y="867741"/>
                        <a:pt x="433568" y="854074"/>
                      </a:cubicBezTo>
                      <a:lnTo>
                        <a:pt x="423718" y="837579"/>
                      </a:lnTo>
                      <a:cubicBezTo>
                        <a:pt x="416214" y="841349"/>
                        <a:pt x="412461" y="845119"/>
                        <a:pt x="408709" y="848890"/>
                      </a:cubicBezTo>
                      <a:cubicBezTo>
                        <a:pt x="408709" y="848890"/>
                        <a:pt x="408709" y="848890"/>
                        <a:pt x="356177" y="830038"/>
                      </a:cubicBezTo>
                      <a:close/>
                      <a:moveTo>
                        <a:pt x="717551" y="803051"/>
                      </a:moveTo>
                      <a:lnTo>
                        <a:pt x="706438" y="863377"/>
                      </a:lnTo>
                      <a:lnTo>
                        <a:pt x="725488" y="868139"/>
                      </a:lnTo>
                      <a:lnTo>
                        <a:pt x="736601" y="807814"/>
                      </a:lnTo>
                      <a:close/>
                      <a:moveTo>
                        <a:pt x="200025" y="777651"/>
                      </a:moveTo>
                      <a:lnTo>
                        <a:pt x="193675" y="796701"/>
                      </a:lnTo>
                      <a:lnTo>
                        <a:pt x="254000" y="818926"/>
                      </a:lnTo>
                      <a:lnTo>
                        <a:pt x="260350" y="799876"/>
                      </a:lnTo>
                      <a:close/>
                      <a:moveTo>
                        <a:pt x="1243013" y="750663"/>
                      </a:moveTo>
                      <a:lnTo>
                        <a:pt x="1231900" y="810988"/>
                      </a:lnTo>
                      <a:lnTo>
                        <a:pt x="1254125" y="814163"/>
                      </a:lnTo>
                      <a:lnTo>
                        <a:pt x="1265238" y="753838"/>
                      </a:lnTo>
                      <a:close/>
                      <a:moveTo>
                        <a:pt x="560015" y="747488"/>
                      </a:moveTo>
                      <a:cubicBezTo>
                        <a:pt x="540871" y="758845"/>
                        <a:pt x="525557" y="770202"/>
                        <a:pt x="507849" y="783451"/>
                      </a:cubicBezTo>
                      <a:lnTo>
                        <a:pt x="517899" y="796701"/>
                      </a:lnTo>
                      <a:cubicBezTo>
                        <a:pt x="537043" y="785344"/>
                        <a:pt x="552358" y="773987"/>
                        <a:pt x="570065" y="760738"/>
                      </a:cubicBezTo>
                      <a:close/>
                      <a:moveTo>
                        <a:pt x="744538" y="655413"/>
                      </a:moveTo>
                      <a:lnTo>
                        <a:pt x="736600" y="701451"/>
                      </a:lnTo>
                      <a:lnTo>
                        <a:pt x="755650" y="704626"/>
                      </a:lnTo>
                      <a:lnTo>
                        <a:pt x="763588" y="660175"/>
                      </a:lnTo>
                      <a:close/>
                      <a:moveTo>
                        <a:pt x="1273176" y="587151"/>
                      </a:moveTo>
                      <a:lnTo>
                        <a:pt x="1262063" y="647476"/>
                      </a:lnTo>
                      <a:lnTo>
                        <a:pt x="1281113" y="652239"/>
                      </a:lnTo>
                      <a:lnTo>
                        <a:pt x="1292226" y="591913"/>
                      </a:lnTo>
                      <a:close/>
                      <a:moveTo>
                        <a:pt x="839415" y="572863"/>
                      </a:moveTo>
                      <a:cubicBezTo>
                        <a:pt x="820271" y="580434"/>
                        <a:pt x="804957" y="591791"/>
                        <a:pt x="785813" y="603148"/>
                      </a:cubicBezTo>
                      <a:lnTo>
                        <a:pt x="797299" y="622076"/>
                      </a:lnTo>
                      <a:cubicBezTo>
                        <a:pt x="812614" y="610719"/>
                        <a:pt x="831758" y="599362"/>
                        <a:pt x="849465" y="589425"/>
                      </a:cubicBezTo>
                      <a:close/>
                      <a:moveTo>
                        <a:pt x="936346" y="466501"/>
                      </a:moveTo>
                      <a:lnTo>
                        <a:pt x="928688" y="485300"/>
                      </a:lnTo>
                      <a:cubicBezTo>
                        <a:pt x="928688" y="485300"/>
                        <a:pt x="928688" y="485300"/>
                        <a:pt x="963146" y="504100"/>
                      </a:cubicBezTo>
                      <a:cubicBezTo>
                        <a:pt x="951660" y="511620"/>
                        <a:pt x="940174" y="515380"/>
                        <a:pt x="930124" y="524779"/>
                      </a:cubicBezTo>
                      <a:lnTo>
                        <a:pt x="940174" y="537939"/>
                      </a:lnTo>
                      <a:cubicBezTo>
                        <a:pt x="959318" y="530419"/>
                        <a:pt x="974633" y="519139"/>
                        <a:pt x="993298" y="510210"/>
                      </a:cubicBezTo>
                      <a:lnTo>
                        <a:pt x="989947" y="500340"/>
                      </a:lnTo>
                      <a:lnTo>
                        <a:pt x="992819" y="496110"/>
                      </a:lnTo>
                      <a:lnTo>
                        <a:pt x="986119" y="492820"/>
                      </a:lnTo>
                      <a:cubicBezTo>
                        <a:pt x="986119" y="492820"/>
                        <a:pt x="986119" y="492820"/>
                        <a:pt x="936346" y="466501"/>
                      </a:cubicBezTo>
                      <a:close/>
                      <a:moveTo>
                        <a:pt x="1303338" y="425226"/>
                      </a:moveTo>
                      <a:lnTo>
                        <a:pt x="1292225" y="485551"/>
                      </a:lnTo>
                      <a:lnTo>
                        <a:pt x="1311275" y="488726"/>
                      </a:lnTo>
                      <a:lnTo>
                        <a:pt x="1322388" y="428401"/>
                      </a:lnTo>
                      <a:close/>
                      <a:moveTo>
                        <a:pt x="1133756" y="420463"/>
                      </a:moveTo>
                      <a:cubicBezTo>
                        <a:pt x="1114612" y="428136"/>
                        <a:pt x="1095469" y="439645"/>
                        <a:pt x="1077761" y="449716"/>
                      </a:cubicBezTo>
                      <a:lnTo>
                        <a:pt x="1087811" y="466501"/>
                      </a:lnTo>
                      <a:cubicBezTo>
                        <a:pt x="1103126" y="458828"/>
                        <a:pt x="1122270" y="447318"/>
                        <a:pt x="1140456" y="437248"/>
                      </a:cubicBezTo>
                      <a:close/>
                      <a:moveTo>
                        <a:pt x="793751" y="387126"/>
                      </a:moveTo>
                      <a:lnTo>
                        <a:pt x="785813" y="406176"/>
                      </a:lnTo>
                      <a:lnTo>
                        <a:pt x="838201" y="436339"/>
                      </a:lnTo>
                      <a:lnTo>
                        <a:pt x="850901" y="417289"/>
                      </a:lnTo>
                      <a:close/>
                      <a:moveTo>
                        <a:pt x="1287816" y="356963"/>
                      </a:moveTo>
                      <a:cubicBezTo>
                        <a:pt x="1265062" y="364467"/>
                        <a:pt x="1246100" y="371972"/>
                        <a:pt x="1228086" y="381822"/>
                      </a:cubicBezTo>
                      <a:lnTo>
                        <a:pt x="1234723" y="398238"/>
                      </a:lnTo>
                      <a:cubicBezTo>
                        <a:pt x="1253685" y="390733"/>
                        <a:pt x="1272647" y="383229"/>
                        <a:pt x="1294453" y="373379"/>
                      </a:cubicBezTo>
                      <a:close/>
                      <a:moveTo>
                        <a:pt x="649288" y="307751"/>
                      </a:moveTo>
                      <a:lnTo>
                        <a:pt x="642938" y="322038"/>
                      </a:lnTo>
                      <a:lnTo>
                        <a:pt x="695326" y="352201"/>
                      </a:lnTo>
                      <a:lnTo>
                        <a:pt x="703263" y="337913"/>
                      </a:lnTo>
                      <a:close/>
                      <a:moveTo>
                        <a:pt x="1443391" y="302988"/>
                      </a:moveTo>
                      <a:cubicBezTo>
                        <a:pt x="1424429" y="310608"/>
                        <a:pt x="1405467" y="314418"/>
                        <a:pt x="1383661" y="324419"/>
                      </a:cubicBezTo>
                      <a:lnTo>
                        <a:pt x="1390298" y="341088"/>
                      </a:lnTo>
                      <a:cubicBezTo>
                        <a:pt x="1409260" y="333468"/>
                        <a:pt x="1428222" y="329658"/>
                        <a:pt x="1450028" y="319657"/>
                      </a:cubicBezTo>
                      <a:close/>
                      <a:moveTo>
                        <a:pt x="1420813" y="253776"/>
                      </a:moveTo>
                      <a:lnTo>
                        <a:pt x="1409700" y="269651"/>
                      </a:lnTo>
                      <a:lnTo>
                        <a:pt x="1457325" y="307751"/>
                      </a:lnTo>
                      <a:lnTo>
                        <a:pt x="1470025" y="291876"/>
                      </a:lnTo>
                      <a:close/>
                      <a:moveTo>
                        <a:pt x="1287463" y="152176"/>
                      </a:moveTo>
                      <a:lnTo>
                        <a:pt x="1276350" y="171226"/>
                      </a:lnTo>
                      <a:lnTo>
                        <a:pt x="1325563" y="209326"/>
                      </a:lnTo>
                      <a:lnTo>
                        <a:pt x="1336675" y="190276"/>
                      </a:lnTo>
                      <a:close/>
                      <a:moveTo>
                        <a:pt x="793751" y="102963"/>
                      </a:moveTo>
                      <a:lnTo>
                        <a:pt x="782638" y="117250"/>
                      </a:lnTo>
                      <a:lnTo>
                        <a:pt x="1193801" y="417288"/>
                      </a:lnTo>
                      <a:lnTo>
                        <a:pt x="1209676" y="398238"/>
                      </a:lnTo>
                      <a:close/>
                      <a:moveTo>
                        <a:pt x="1160463" y="53751"/>
                      </a:moveTo>
                      <a:lnTo>
                        <a:pt x="1147763" y="68039"/>
                      </a:lnTo>
                      <a:lnTo>
                        <a:pt x="1196976" y="106139"/>
                      </a:lnTo>
                      <a:lnTo>
                        <a:pt x="1209676" y="91851"/>
                      </a:lnTo>
                      <a:close/>
                      <a:moveTo>
                        <a:pt x="1108370" y="51"/>
                      </a:moveTo>
                      <a:cubicBezTo>
                        <a:pt x="1260695" y="2313"/>
                        <a:pt x="1414614" y="81114"/>
                        <a:pt x="1560562" y="272792"/>
                      </a:cubicBezTo>
                      <a:cubicBezTo>
                        <a:pt x="1553005" y="272792"/>
                        <a:pt x="1549226" y="272792"/>
                        <a:pt x="1541669" y="276579"/>
                      </a:cubicBezTo>
                      <a:cubicBezTo>
                        <a:pt x="1541669" y="276579"/>
                        <a:pt x="1541669" y="276579"/>
                        <a:pt x="1542614" y="278945"/>
                      </a:cubicBezTo>
                      <a:lnTo>
                        <a:pt x="1549226" y="295510"/>
                      </a:lnTo>
                      <a:cubicBezTo>
                        <a:pt x="1556783" y="291724"/>
                        <a:pt x="1564341" y="291724"/>
                        <a:pt x="1575676" y="287937"/>
                      </a:cubicBezTo>
                      <a:cubicBezTo>
                        <a:pt x="1583234" y="303082"/>
                        <a:pt x="1594569" y="318227"/>
                        <a:pt x="1602127" y="329586"/>
                      </a:cubicBezTo>
                      <a:cubicBezTo>
                        <a:pt x="1719263" y="609767"/>
                        <a:pt x="1636134" y="795293"/>
                        <a:pt x="1454761" y="920238"/>
                      </a:cubicBezTo>
                      <a:cubicBezTo>
                        <a:pt x="1454761" y="920238"/>
                        <a:pt x="1454761" y="920238"/>
                        <a:pt x="1568119" y="340945"/>
                      </a:cubicBezTo>
                      <a:cubicBezTo>
                        <a:pt x="1568119" y="340945"/>
                        <a:pt x="1568119" y="340945"/>
                        <a:pt x="1545448" y="337158"/>
                      </a:cubicBezTo>
                      <a:lnTo>
                        <a:pt x="1432090" y="935383"/>
                      </a:lnTo>
                      <a:cubicBezTo>
                        <a:pt x="1299839" y="1014894"/>
                        <a:pt x="1122244" y="1067901"/>
                        <a:pt x="937093" y="1101978"/>
                      </a:cubicBezTo>
                      <a:cubicBezTo>
                        <a:pt x="937093" y="1101978"/>
                        <a:pt x="937093" y="1101978"/>
                        <a:pt x="1050451" y="518898"/>
                      </a:cubicBezTo>
                      <a:cubicBezTo>
                        <a:pt x="1050451" y="518898"/>
                        <a:pt x="1050451" y="518898"/>
                        <a:pt x="1027779" y="515111"/>
                      </a:cubicBezTo>
                      <a:cubicBezTo>
                        <a:pt x="1027779" y="515111"/>
                        <a:pt x="1027779" y="515111"/>
                        <a:pt x="914421" y="1109550"/>
                      </a:cubicBezTo>
                      <a:cubicBezTo>
                        <a:pt x="835071" y="1120909"/>
                        <a:pt x="759499" y="1132267"/>
                        <a:pt x="680148" y="1139840"/>
                      </a:cubicBezTo>
                      <a:cubicBezTo>
                        <a:pt x="680148" y="1139840"/>
                        <a:pt x="680148" y="1139840"/>
                        <a:pt x="680148" y="1138420"/>
                      </a:cubicBezTo>
                      <a:lnTo>
                        <a:pt x="680148" y="1128481"/>
                      </a:lnTo>
                      <a:cubicBezTo>
                        <a:pt x="680148" y="1128481"/>
                        <a:pt x="680148" y="1128481"/>
                        <a:pt x="677786" y="1128481"/>
                      </a:cubicBezTo>
                      <a:lnTo>
                        <a:pt x="661255" y="1128481"/>
                      </a:lnTo>
                      <a:cubicBezTo>
                        <a:pt x="661255" y="1128481"/>
                        <a:pt x="661255" y="1128481"/>
                        <a:pt x="660783" y="1130374"/>
                      </a:cubicBezTo>
                      <a:lnTo>
                        <a:pt x="657477" y="1143626"/>
                      </a:lnTo>
                      <a:cubicBezTo>
                        <a:pt x="578126" y="1151199"/>
                        <a:pt x="498775" y="1158771"/>
                        <a:pt x="423203" y="1162557"/>
                      </a:cubicBezTo>
                      <a:cubicBezTo>
                        <a:pt x="423203" y="1162557"/>
                        <a:pt x="423203" y="1162557"/>
                        <a:pt x="491218" y="821796"/>
                      </a:cubicBezTo>
                      <a:cubicBezTo>
                        <a:pt x="491218" y="821796"/>
                        <a:pt x="491218" y="821796"/>
                        <a:pt x="488856" y="821323"/>
                      </a:cubicBezTo>
                      <a:lnTo>
                        <a:pt x="472325" y="818010"/>
                      </a:lnTo>
                      <a:cubicBezTo>
                        <a:pt x="472325" y="818010"/>
                        <a:pt x="472325" y="818010"/>
                        <a:pt x="400532" y="1162557"/>
                      </a:cubicBezTo>
                      <a:cubicBezTo>
                        <a:pt x="253166" y="1173916"/>
                        <a:pt x="117137" y="1173916"/>
                        <a:pt x="22672" y="1177702"/>
                      </a:cubicBezTo>
                      <a:lnTo>
                        <a:pt x="45343" y="1158771"/>
                      </a:lnTo>
                      <a:cubicBezTo>
                        <a:pt x="45343" y="1158771"/>
                        <a:pt x="45343" y="1158771"/>
                        <a:pt x="43454" y="1156878"/>
                      </a:cubicBezTo>
                      <a:lnTo>
                        <a:pt x="30229" y="1143626"/>
                      </a:lnTo>
                      <a:cubicBezTo>
                        <a:pt x="18893" y="1154985"/>
                        <a:pt x="7557" y="1162557"/>
                        <a:pt x="0" y="1170130"/>
                      </a:cubicBezTo>
                      <a:cubicBezTo>
                        <a:pt x="22672" y="1109550"/>
                        <a:pt x="52900" y="1037612"/>
                        <a:pt x="90686" y="958101"/>
                      </a:cubicBezTo>
                      <a:cubicBezTo>
                        <a:pt x="90686" y="958101"/>
                        <a:pt x="90686" y="958101"/>
                        <a:pt x="241830" y="1022467"/>
                      </a:cubicBezTo>
                      <a:cubicBezTo>
                        <a:pt x="241830" y="1022467"/>
                        <a:pt x="241830" y="1022467"/>
                        <a:pt x="242775" y="1020100"/>
                      </a:cubicBezTo>
                      <a:lnTo>
                        <a:pt x="249388" y="1003536"/>
                      </a:lnTo>
                      <a:cubicBezTo>
                        <a:pt x="249388" y="1003536"/>
                        <a:pt x="249388" y="1003536"/>
                        <a:pt x="98244" y="939170"/>
                      </a:cubicBezTo>
                      <a:cubicBezTo>
                        <a:pt x="170037" y="795293"/>
                        <a:pt x="272059" y="628698"/>
                        <a:pt x="392974" y="473463"/>
                      </a:cubicBezTo>
                      <a:cubicBezTo>
                        <a:pt x="392974" y="473463"/>
                        <a:pt x="392974" y="473463"/>
                        <a:pt x="683927" y="662775"/>
                      </a:cubicBezTo>
                      <a:cubicBezTo>
                        <a:pt x="668812" y="674133"/>
                        <a:pt x="657477" y="681706"/>
                        <a:pt x="646141" y="689278"/>
                      </a:cubicBezTo>
                      <a:cubicBezTo>
                        <a:pt x="646141" y="689278"/>
                        <a:pt x="646141" y="689278"/>
                        <a:pt x="647558" y="691171"/>
                      </a:cubicBezTo>
                      <a:lnTo>
                        <a:pt x="657477" y="704423"/>
                      </a:lnTo>
                      <a:cubicBezTo>
                        <a:pt x="672591" y="693064"/>
                        <a:pt x="691484" y="685492"/>
                        <a:pt x="706598" y="674133"/>
                      </a:cubicBezTo>
                      <a:cubicBezTo>
                        <a:pt x="706598" y="674133"/>
                        <a:pt x="706598" y="674133"/>
                        <a:pt x="706126" y="673187"/>
                      </a:cubicBezTo>
                      <a:lnTo>
                        <a:pt x="702820" y="666561"/>
                      </a:lnTo>
                      <a:cubicBezTo>
                        <a:pt x="702820" y="666561"/>
                        <a:pt x="702820" y="666561"/>
                        <a:pt x="703764" y="665141"/>
                      </a:cubicBezTo>
                      <a:lnTo>
                        <a:pt x="710377" y="655202"/>
                      </a:lnTo>
                      <a:cubicBezTo>
                        <a:pt x="710377" y="655202"/>
                        <a:pt x="710377" y="655202"/>
                        <a:pt x="404310" y="458318"/>
                      </a:cubicBezTo>
                      <a:cubicBezTo>
                        <a:pt x="605049" y="205114"/>
                        <a:pt x="854495" y="-3721"/>
                        <a:pt x="1108370" y="51"/>
                      </a:cubicBez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>
                    <a:latin typeface="+mn-lt"/>
                    <a:cs typeface="+mn-cs"/>
                  </a:endParaRPr>
                </a:p>
              </p:txBody>
            </p:sp>
            <p:sp>
              <p:nvSpPr>
                <p:cNvPr id="60" name="Полилиния 5"/>
                <p:cNvSpPr>
                  <a:spLocks/>
                </p:cNvSpPr>
                <p:nvPr/>
              </p:nvSpPr>
              <p:spPr bwMode="auto">
                <a:xfrm rot="6367471" flipH="1" flipV="1">
                  <a:off x="1771114" y="5440257"/>
                  <a:ext cx="690873" cy="492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56400" h="1177702">
                      <a:moveTo>
                        <a:pt x="158552" y="1038001"/>
                      </a:moveTo>
                      <a:cubicBezTo>
                        <a:pt x="139700" y="1053241"/>
                        <a:pt x="124619" y="1064671"/>
                        <a:pt x="109538" y="1076101"/>
                      </a:cubicBezTo>
                      <a:lnTo>
                        <a:pt x="124619" y="1095151"/>
                      </a:lnTo>
                      <a:cubicBezTo>
                        <a:pt x="139700" y="1079911"/>
                        <a:pt x="154782" y="1068481"/>
                        <a:pt x="169863" y="1053241"/>
                      </a:cubicBezTo>
                      <a:close/>
                      <a:moveTo>
                        <a:pt x="687388" y="966563"/>
                      </a:moveTo>
                      <a:lnTo>
                        <a:pt x="681038" y="1026888"/>
                      </a:lnTo>
                      <a:lnTo>
                        <a:pt x="698501" y="1030063"/>
                      </a:lnTo>
                      <a:lnTo>
                        <a:pt x="711201" y="966563"/>
                      </a:lnTo>
                      <a:close/>
                      <a:moveTo>
                        <a:pt x="287898" y="936401"/>
                      </a:moveTo>
                      <a:cubicBezTo>
                        <a:pt x="272583" y="951369"/>
                        <a:pt x="257269" y="962595"/>
                        <a:pt x="240039" y="975692"/>
                      </a:cubicBezTo>
                      <a:lnTo>
                        <a:pt x="253440" y="988789"/>
                      </a:lnTo>
                      <a:cubicBezTo>
                        <a:pt x="268755" y="977563"/>
                        <a:pt x="284070" y="966337"/>
                        <a:pt x="301299" y="949498"/>
                      </a:cubicBezTo>
                      <a:close/>
                      <a:moveTo>
                        <a:pt x="1216026" y="912588"/>
                      </a:moveTo>
                      <a:lnTo>
                        <a:pt x="1204913" y="974501"/>
                      </a:lnTo>
                      <a:lnTo>
                        <a:pt x="1223963" y="977676"/>
                      </a:lnTo>
                      <a:lnTo>
                        <a:pt x="1235076" y="917351"/>
                      </a:lnTo>
                      <a:close/>
                      <a:moveTo>
                        <a:pt x="356177" y="830038"/>
                      </a:moveTo>
                      <a:cubicBezTo>
                        <a:pt x="356177" y="830038"/>
                        <a:pt x="356177" y="830038"/>
                        <a:pt x="352425" y="852660"/>
                      </a:cubicBezTo>
                      <a:cubicBezTo>
                        <a:pt x="352425" y="852660"/>
                        <a:pt x="352425" y="852660"/>
                        <a:pt x="386196" y="863971"/>
                      </a:cubicBezTo>
                      <a:cubicBezTo>
                        <a:pt x="382443" y="867741"/>
                        <a:pt x="378691" y="871512"/>
                        <a:pt x="373063" y="877167"/>
                      </a:cubicBezTo>
                      <a:lnTo>
                        <a:pt x="386196" y="890363"/>
                      </a:lnTo>
                      <a:cubicBezTo>
                        <a:pt x="401205" y="879052"/>
                        <a:pt x="416214" y="867741"/>
                        <a:pt x="433568" y="854074"/>
                      </a:cubicBezTo>
                      <a:lnTo>
                        <a:pt x="423718" y="837579"/>
                      </a:lnTo>
                      <a:cubicBezTo>
                        <a:pt x="416214" y="841349"/>
                        <a:pt x="412461" y="845119"/>
                        <a:pt x="408709" y="848890"/>
                      </a:cubicBezTo>
                      <a:cubicBezTo>
                        <a:pt x="408709" y="848890"/>
                        <a:pt x="408709" y="848890"/>
                        <a:pt x="356177" y="830038"/>
                      </a:cubicBezTo>
                      <a:close/>
                      <a:moveTo>
                        <a:pt x="717551" y="803051"/>
                      </a:moveTo>
                      <a:lnTo>
                        <a:pt x="706438" y="863377"/>
                      </a:lnTo>
                      <a:lnTo>
                        <a:pt x="725488" y="868139"/>
                      </a:lnTo>
                      <a:lnTo>
                        <a:pt x="736601" y="807814"/>
                      </a:lnTo>
                      <a:close/>
                      <a:moveTo>
                        <a:pt x="200025" y="777651"/>
                      </a:moveTo>
                      <a:lnTo>
                        <a:pt x="193675" y="796701"/>
                      </a:lnTo>
                      <a:lnTo>
                        <a:pt x="254000" y="818926"/>
                      </a:lnTo>
                      <a:lnTo>
                        <a:pt x="260350" y="799876"/>
                      </a:lnTo>
                      <a:close/>
                      <a:moveTo>
                        <a:pt x="1243013" y="750663"/>
                      </a:moveTo>
                      <a:lnTo>
                        <a:pt x="1231900" y="810988"/>
                      </a:lnTo>
                      <a:lnTo>
                        <a:pt x="1254125" y="814163"/>
                      </a:lnTo>
                      <a:lnTo>
                        <a:pt x="1265238" y="753838"/>
                      </a:lnTo>
                      <a:close/>
                      <a:moveTo>
                        <a:pt x="560015" y="747488"/>
                      </a:moveTo>
                      <a:cubicBezTo>
                        <a:pt x="540871" y="758845"/>
                        <a:pt x="525557" y="770202"/>
                        <a:pt x="507849" y="783451"/>
                      </a:cubicBezTo>
                      <a:lnTo>
                        <a:pt x="517899" y="796701"/>
                      </a:lnTo>
                      <a:cubicBezTo>
                        <a:pt x="537043" y="785344"/>
                        <a:pt x="552358" y="773987"/>
                        <a:pt x="570065" y="760738"/>
                      </a:cubicBezTo>
                      <a:close/>
                      <a:moveTo>
                        <a:pt x="744538" y="655413"/>
                      </a:moveTo>
                      <a:lnTo>
                        <a:pt x="736600" y="701451"/>
                      </a:lnTo>
                      <a:lnTo>
                        <a:pt x="755650" y="704626"/>
                      </a:lnTo>
                      <a:lnTo>
                        <a:pt x="763588" y="660175"/>
                      </a:lnTo>
                      <a:close/>
                      <a:moveTo>
                        <a:pt x="1273176" y="587151"/>
                      </a:moveTo>
                      <a:lnTo>
                        <a:pt x="1262063" y="647476"/>
                      </a:lnTo>
                      <a:lnTo>
                        <a:pt x="1281113" y="652239"/>
                      </a:lnTo>
                      <a:lnTo>
                        <a:pt x="1292226" y="591913"/>
                      </a:lnTo>
                      <a:close/>
                      <a:moveTo>
                        <a:pt x="839415" y="572863"/>
                      </a:moveTo>
                      <a:cubicBezTo>
                        <a:pt x="820271" y="580434"/>
                        <a:pt x="804957" y="591791"/>
                        <a:pt x="785813" y="603148"/>
                      </a:cubicBezTo>
                      <a:lnTo>
                        <a:pt x="797299" y="622076"/>
                      </a:lnTo>
                      <a:cubicBezTo>
                        <a:pt x="812614" y="610719"/>
                        <a:pt x="831758" y="599362"/>
                        <a:pt x="849465" y="589425"/>
                      </a:cubicBezTo>
                      <a:close/>
                      <a:moveTo>
                        <a:pt x="936346" y="466501"/>
                      </a:moveTo>
                      <a:lnTo>
                        <a:pt x="928688" y="485300"/>
                      </a:lnTo>
                      <a:cubicBezTo>
                        <a:pt x="928688" y="485300"/>
                        <a:pt x="928688" y="485300"/>
                        <a:pt x="963146" y="504100"/>
                      </a:cubicBezTo>
                      <a:cubicBezTo>
                        <a:pt x="951660" y="511620"/>
                        <a:pt x="940174" y="515380"/>
                        <a:pt x="930124" y="524779"/>
                      </a:cubicBezTo>
                      <a:lnTo>
                        <a:pt x="940174" y="537939"/>
                      </a:lnTo>
                      <a:cubicBezTo>
                        <a:pt x="959318" y="530419"/>
                        <a:pt x="974633" y="519139"/>
                        <a:pt x="993298" y="510210"/>
                      </a:cubicBezTo>
                      <a:lnTo>
                        <a:pt x="989947" y="500340"/>
                      </a:lnTo>
                      <a:lnTo>
                        <a:pt x="992819" y="496110"/>
                      </a:lnTo>
                      <a:lnTo>
                        <a:pt x="986119" y="492820"/>
                      </a:lnTo>
                      <a:cubicBezTo>
                        <a:pt x="986119" y="492820"/>
                        <a:pt x="986119" y="492820"/>
                        <a:pt x="936346" y="466501"/>
                      </a:cubicBezTo>
                      <a:close/>
                      <a:moveTo>
                        <a:pt x="1303338" y="425226"/>
                      </a:moveTo>
                      <a:lnTo>
                        <a:pt x="1292225" y="485551"/>
                      </a:lnTo>
                      <a:lnTo>
                        <a:pt x="1311275" y="488726"/>
                      </a:lnTo>
                      <a:lnTo>
                        <a:pt x="1322388" y="428401"/>
                      </a:lnTo>
                      <a:close/>
                      <a:moveTo>
                        <a:pt x="1133756" y="420463"/>
                      </a:moveTo>
                      <a:cubicBezTo>
                        <a:pt x="1114612" y="428136"/>
                        <a:pt x="1095469" y="439645"/>
                        <a:pt x="1077761" y="449716"/>
                      </a:cubicBezTo>
                      <a:lnTo>
                        <a:pt x="1087811" y="466501"/>
                      </a:lnTo>
                      <a:cubicBezTo>
                        <a:pt x="1103126" y="458828"/>
                        <a:pt x="1122270" y="447318"/>
                        <a:pt x="1140456" y="437248"/>
                      </a:cubicBezTo>
                      <a:close/>
                      <a:moveTo>
                        <a:pt x="793751" y="387126"/>
                      </a:moveTo>
                      <a:lnTo>
                        <a:pt x="785813" y="406176"/>
                      </a:lnTo>
                      <a:lnTo>
                        <a:pt x="838201" y="436339"/>
                      </a:lnTo>
                      <a:lnTo>
                        <a:pt x="850901" y="417289"/>
                      </a:lnTo>
                      <a:close/>
                      <a:moveTo>
                        <a:pt x="1287816" y="356963"/>
                      </a:moveTo>
                      <a:cubicBezTo>
                        <a:pt x="1265062" y="364467"/>
                        <a:pt x="1246100" y="371972"/>
                        <a:pt x="1228086" y="381822"/>
                      </a:cubicBezTo>
                      <a:lnTo>
                        <a:pt x="1234723" y="398238"/>
                      </a:lnTo>
                      <a:cubicBezTo>
                        <a:pt x="1253685" y="390733"/>
                        <a:pt x="1272647" y="383229"/>
                        <a:pt x="1294453" y="373379"/>
                      </a:cubicBezTo>
                      <a:close/>
                      <a:moveTo>
                        <a:pt x="649288" y="307751"/>
                      </a:moveTo>
                      <a:lnTo>
                        <a:pt x="642938" y="322038"/>
                      </a:lnTo>
                      <a:lnTo>
                        <a:pt x="695326" y="352201"/>
                      </a:lnTo>
                      <a:lnTo>
                        <a:pt x="703263" y="337913"/>
                      </a:lnTo>
                      <a:close/>
                      <a:moveTo>
                        <a:pt x="1443391" y="302988"/>
                      </a:moveTo>
                      <a:cubicBezTo>
                        <a:pt x="1424429" y="310608"/>
                        <a:pt x="1405467" y="314418"/>
                        <a:pt x="1383661" y="324419"/>
                      </a:cubicBezTo>
                      <a:lnTo>
                        <a:pt x="1390298" y="341088"/>
                      </a:lnTo>
                      <a:cubicBezTo>
                        <a:pt x="1409260" y="333468"/>
                        <a:pt x="1428222" y="329658"/>
                        <a:pt x="1450028" y="319657"/>
                      </a:cubicBezTo>
                      <a:close/>
                      <a:moveTo>
                        <a:pt x="1420813" y="253776"/>
                      </a:moveTo>
                      <a:lnTo>
                        <a:pt x="1409700" y="269651"/>
                      </a:lnTo>
                      <a:lnTo>
                        <a:pt x="1457325" y="307751"/>
                      </a:lnTo>
                      <a:lnTo>
                        <a:pt x="1470025" y="291876"/>
                      </a:lnTo>
                      <a:close/>
                      <a:moveTo>
                        <a:pt x="1287463" y="152176"/>
                      </a:moveTo>
                      <a:lnTo>
                        <a:pt x="1276350" y="171226"/>
                      </a:lnTo>
                      <a:lnTo>
                        <a:pt x="1325563" y="209326"/>
                      </a:lnTo>
                      <a:lnTo>
                        <a:pt x="1336675" y="190276"/>
                      </a:lnTo>
                      <a:close/>
                      <a:moveTo>
                        <a:pt x="793751" y="102963"/>
                      </a:moveTo>
                      <a:lnTo>
                        <a:pt x="782638" y="117250"/>
                      </a:lnTo>
                      <a:lnTo>
                        <a:pt x="1193801" y="417288"/>
                      </a:lnTo>
                      <a:lnTo>
                        <a:pt x="1209676" y="398238"/>
                      </a:lnTo>
                      <a:close/>
                      <a:moveTo>
                        <a:pt x="1160463" y="53751"/>
                      </a:moveTo>
                      <a:lnTo>
                        <a:pt x="1147763" y="68039"/>
                      </a:lnTo>
                      <a:lnTo>
                        <a:pt x="1196976" y="106139"/>
                      </a:lnTo>
                      <a:lnTo>
                        <a:pt x="1209676" y="91851"/>
                      </a:lnTo>
                      <a:close/>
                      <a:moveTo>
                        <a:pt x="1108370" y="51"/>
                      </a:moveTo>
                      <a:cubicBezTo>
                        <a:pt x="1260695" y="2313"/>
                        <a:pt x="1414614" y="81114"/>
                        <a:pt x="1560562" y="272792"/>
                      </a:cubicBezTo>
                      <a:cubicBezTo>
                        <a:pt x="1553005" y="272792"/>
                        <a:pt x="1549226" y="272792"/>
                        <a:pt x="1541669" y="276579"/>
                      </a:cubicBezTo>
                      <a:cubicBezTo>
                        <a:pt x="1541669" y="276579"/>
                        <a:pt x="1541669" y="276579"/>
                        <a:pt x="1542614" y="278945"/>
                      </a:cubicBezTo>
                      <a:lnTo>
                        <a:pt x="1549226" y="295510"/>
                      </a:lnTo>
                      <a:cubicBezTo>
                        <a:pt x="1556783" y="291724"/>
                        <a:pt x="1564341" y="291724"/>
                        <a:pt x="1575676" y="287937"/>
                      </a:cubicBezTo>
                      <a:cubicBezTo>
                        <a:pt x="1583234" y="303082"/>
                        <a:pt x="1594569" y="318227"/>
                        <a:pt x="1602127" y="329586"/>
                      </a:cubicBezTo>
                      <a:cubicBezTo>
                        <a:pt x="1719263" y="609767"/>
                        <a:pt x="1636134" y="795293"/>
                        <a:pt x="1454761" y="920238"/>
                      </a:cubicBezTo>
                      <a:cubicBezTo>
                        <a:pt x="1454761" y="920238"/>
                        <a:pt x="1454761" y="920238"/>
                        <a:pt x="1568119" y="340945"/>
                      </a:cubicBezTo>
                      <a:cubicBezTo>
                        <a:pt x="1568119" y="340945"/>
                        <a:pt x="1568119" y="340945"/>
                        <a:pt x="1545448" y="337158"/>
                      </a:cubicBezTo>
                      <a:lnTo>
                        <a:pt x="1432090" y="935383"/>
                      </a:lnTo>
                      <a:cubicBezTo>
                        <a:pt x="1299839" y="1014894"/>
                        <a:pt x="1122244" y="1067901"/>
                        <a:pt x="937093" y="1101978"/>
                      </a:cubicBezTo>
                      <a:cubicBezTo>
                        <a:pt x="937093" y="1101978"/>
                        <a:pt x="937093" y="1101978"/>
                        <a:pt x="1050451" y="518898"/>
                      </a:cubicBezTo>
                      <a:cubicBezTo>
                        <a:pt x="1050451" y="518898"/>
                        <a:pt x="1050451" y="518898"/>
                        <a:pt x="1027779" y="515111"/>
                      </a:cubicBezTo>
                      <a:cubicBezTo>
                        <a:pt x="1027779" y="515111"/>
                        <a:pt x="1027779" y="515111"/>
                        <a:pt x="914421" y="1109550"/>
                      </a:cubicBezTo>
                      <a:cubicBezTo>
                        <a:pt x="835071" y="1120909"/>
                        <a:pt x="759499" y="1132267"/>
                        <a:pt x="680148" y="1139840"/>
                      </a:cubicBezTo>
                      <a:cubicBezTo>
                        <a:pt x="680148" y="1139840"/>
                        <a:pt x="680148" y="1139840"/>
                        <a:pt x="680148" y="1138420"/>
                      </a:cubicBezTo>
                      <a:lnTo>
                        <a:pt x="680148" y="1128481"/>
                      </a:lnTo>
                      <a:cubicBezTo>
                        <a:pt x="680148" y="1128481"/>
                        <a:pt x="680148" y="1128481"/>
                        <a:pt x="677786" y="1128481"/>
                      </a:cubicBezTo>
                      <a:lnTo>
                        <a:pt x="661255" y="1128481"/>
                      </a:lnTo>
                      <a:cubicBezTo>
                        <a:pt x="661255" y="1128481"/>
                        <a:pt x="661255" y="1128481"/>
                        <a:pt x="660783" y="1130374"/>
                      </a:cubicBezTo>
                      <a:lnTo>
                        <a:pt x="657477" y="1143626"/>
                      </a:lnTo>
                      <a:cubicBezTo>
                        <a:pt x="578126" y="1151199"/>
                        <a:pt x="498775" y="1158771"/>
                        <a:pt x="423203" y="1162557"/>
                      </a:cubicBezTo>
                      <a:cubicBezTo>
                        <a:pt x="423203" y="1162557"/>
                        <a:pt x="423203" y="1162557"/>
                        <a:pt x="491218" y="821796"/>
                      </a:cubicBezTo>
                      <a:cubicBezTo>
                        <a:pt x="491218" y="821796"/>
                        <a:pt x="491218" y="821796"/>
                        <a:pt x="488856" y="821323"/>
                      </a:cubicBezTo>
                      <a:lnTo>
                        <a:pt x="472325" y="818010"/>
                      </a:lnTo>
                      <a:cubicBezTo>
                        <a:pt x="472325" y="818010"/>
                        <a:pt x="472325" y="818010"/>
                        <a:pt x="400532" y="1162557"/>
                      </a:cubicBezTo>
                      <a:cubicBezTo>
                        <a:pt x="253166" y="1173916"/>
                        <a:pt x="117137" y="1173916"/>
                        <a:pt x="22672" y="1177702"/>
                      </a:cubicBezTo>
                      <a:lnTo>
                        <a:pt x="45343" y="1158771"/>
                      </a:lnTo>
                      <a:cubicBezTo>
                        <a:pt x="45343" y="1158771"/>
                        <a:pt x="45343" y="1158771"/>
                        <a:pt x="43454" y="1156878"/>
                      </a:cubicBezTo>
                      <a:lnTo>
                        <a:pt x="30229" y="1143626"/>
                      </a:lnTo>
                      <a:cubicBezTo>
                        <a:pt x="18893" y="1154985"/>
                        <a:pt x="7557" y="1162557"/>
                        <a:pt x="0" y="1170130"/>
                      </a:cubicBezTo>
                      <a:cubicBezTo>
                        <a:pt x="22672" y="1109550"/>
                        <a:pt x="52900" y="1037612"/>
                        <a:pt x="90686" y="958101"/>
                      </a:cubicBezTo>
                      <a:cubicBezTo>
                        <a:pt x="90686" y="958101"/>
                        <a:pt x="90686" y="958101"/>
                        <a:pt x="241830" y="1022467"/>
                      </a:cubicBezTo>
                      <a:cubicBezTo>
                        <a:pt x="241830" y="1022467"/>
                        <a:pt x="241830" y="1022467"/>
                        <a:pt x="242775" y="1020100"/>
                      </a:cubicBezTo>
                      <a:lnTo>
                        <a:pt x="249388" y="1003536"/>
                      </a:lnTo>
                      <a:cubicBezTo>
                        <a:pt x="249388" y="1003536"/>
                        <a:pt x="249388" y="1003536"/>
                        <a:pt x="98244" y="939170"/>
                      </a:cubicBezTo>
                      <a:cubicBezTo>
                        <a:pt x="170037" y="795293"/>
                        <a:pt x="272059" y="628698"/>
                        <a:pt x="392974" y="473463"/>
                      </a:cubicBezTo>
                      <a:cubicBezTo>
                        <a:pt x="392974" y="473463"/>
                        <a:pt x="392974" y="473463"/>
                        <a:pt x="683927" y="662775"/>
                      </a:cubicBezTo>
                      <a:cubicBezTo>
                        <a:pt x="668812" y="674133"/>
                        <a:pt x="657477" y="681706"/>
                        <a:pt x="646141" y="689278"/>
                      </a:cubicBezTo>
                      <a:cubicBezTo>
                        <a:pt x="646141" y="689278"/>
                        <a:pt x="646141" y="689278"/>
                        <a:pt x="647558" y="691171"/>
                      </a:cubicBezTo>
                      <a:lnTo>
                        <a:pt x="657477" y="704423"/>
                      </a:lnTo>
                      <a:cubicBezTo>
                        <a:pt x="672591" y="693064"/>
                        <a:pt x="691484" y="685492"/>
                        <a:pt x="706598" y="674133"/>
                      </a:cubicBezTo>
                      <a:cubicBezTo>
                        <a:pt x="706598" y="674133"/>
                        <a:pt x="706598" y="674133"/>
                        <a:pt x="706126" y="673187"/>
                      </a:cubicBezTo>
                      <a:lnTo>
                        <a:pt x="702820" y="666561"/>
                      </a:lnTo>
                      <a:cubicBezTo>
                        <a:pt x="702820" y="666561"/>
                        <a:pt x="702820" y="666561"/>
                        <a:pt x="703764" y="665141"/>
                      </a:cubicBezTo>
                      <a:lnTo>
                        <a:pt x="710377" y="655202"/>
                      </a:lnTo>
                      <a:cubicBezTo>
                        <a:pt x="710377" y="655202"/>
                        <a:pt x="710377" y="655202"/>
                        <a:pt x="404310" y="458318"/>
                      </a:cubicBezTo>
                      <a:cubicBezTo>
                        <a:pt x="605049" y="205114"/>
                        <a:pt x="854495" y="-3721"/>
                        <a:pt x="1108370" y="51"/>
                      </a:cubicBez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>
                    <a:latin typeface="+mn-lt"/>
                    <a:cs typeface="+mn-cs"/>
                  </a:endParaRPr>
                </a:p>
              </p:txBody>
            </p:sp>
          </p:grpSp>
        </p:grpSp>
        <p:sp>
          <p:nvSpPr>
            <p:cNvPr id="7" name="Полилиния 9"/>
            <p:cNvSpPr>
              <a:spLocks/>
            </p:cNvSpPr>
            <p:nvPr/>
          </p:nvSpPr>
          <p:spPr bwMode="auto">
            <a:xfrm>
              <a:off x="2118675" y="1658080"/>
              <a:ext cx="5511101" cy="3429319"/>
            </a:xfrm>
            <a:custGeom>
              <a:avLst/>
              <a:gdLst>
                <a:gd name="T0" fmla="*/ 2147483646 w 10026"/>
                <a:gd name="T1" fmla="*/ 2147483646 h 10215"/>
                <a:gd name="T2" fmla="*/ 2147483646 w 10026"/>
                <a:gd name="T3" fmla="*/ 2147483646 h 10215"/>
                <a:gd name="T4" fmla="*/ 2147483646 w 10026"/>
                <a:gd name="T5" fmla="*/ 2147483646 h 10215"/>
                <a:gd name="T6" fmla="*/ 2147483646 w 10026"/>
                <a:gd name="T7" fmla="*/ 2147483646 h 10215"/>
                <a:gd name="T8" fmla="*/ 2147483646 w 10026"/>
                <a:gd name="T9" fmla="*/ 2147483646 h 10215"/>
                <a:gd name="T10" fmla="*/ 2147483646 w 10026"/>
                <a:gd name="T11" fmla="*/ 2147483646 h 10215"/>
                <a:gd name="T12" fmla="*/ 2147483646 w 10026"/>
                <a:gd name="T13" fmla="*/ 2147483646 h 10215"/>
                <a:gd name="T14" fmla="*/ 2147483646 w 10026"/>
                <a:gd name="T15" fmla="*/ 2147483646 h 10215"/>
                <a:gd name="T16" fmla="*/ 2147483646 w 10026"/>
                <a:gd name="T17" fmla="*/ 2147483646 h 102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026" h="10215">
                  <a:moveTo>
                    <a:pt x="9455" y="452"/>
                  </a:moveTo>
                  <a:cubicBezTo>
                    <a:pt x="8567" y="-312"/>
                    <a:pt x="6552" y="152"/>
                    <a:pt x="4886" y="95"/>
                  </a:cubicBezTo>
                  <a:cubicBezTo>
                    <a:pt x="2993" y="211"/>
                    <a:pt x="1029" y="-340"/>
                    <a:pt x="453" y="372"/>
                  </a:cubicBezTo>
                  <a:cubicBezTo>
                    <a:pt x="-123" y="1201"/>
                    <a:pt x="52" y="3199"/>
                    <a:pt x="31" y="4770"/>
                  </a:cubicBezTo>
                  <a:cubicBezTo>
                    <a:pt x="10" y="6341"/>
                    <a:pt x="-110" y="8972"/>
                    <a:pt x="325" y="9799"/>
                  </a:cubicBezTo>
                  <a:cubicBezTo>
                    <a:pt x="706" y="10550"/>
                    <a:pt x="3605" y="9981"/>
                    <a:pt x="5125" y="10020"/>
                  </a:cubicBezTo>
                  <a:cubicBezTo>
                    <a:pt x="6645" y="10059"/>
                    <a:pt x="8433" y="10430"/>
                    <a:pt x="9446" y="10035"/>
                  </a:cubicBezTo>
                  <a:cubicBezTo>
                    <a:pt x="10021" y="9633"/>
                    <a:pt x="10032" y="6741"/>
                    <a:pt x="10025" y="5203"/>
                  </a:cubicBezTo>
                  <a:cubicBezTo>
                    <a:pt x="10018" y="3666"/>
                    <a:pt x="10033" y="955"/>
                    <a:pt x="9455" y="45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32811" y="1828800"/>
            <a:ext cx="3276601" cy="2057400"/>
          </a:xfrm>
        </p:spPr>
        <p:txBody>
          <a:bodyPr rtlCol="0">
            <a:normAutofit/>
          </a:bodyPr>
          <a:lstStyle>
            <a:lvl1pPr algn="l" rtl="0">
              <a:defRPr sz="360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8" name="Рисунок 67"/>
          <p:cNvSpPr>
            <a:spLocks noGrp="1"/>
          </p:cNvSpPr>
          <p:nvPr>
            <p:ph type="pic" idx="1"/>
          </p:nvPr>
        </p:nvSpPr>
        <p:spPr>
          <a:xfrm>
            <a:off x="1449263" y="1357283"/>
            <a:ext cx="5822838" cy="3907865"/>
          </a:xfrm>
          <a:custGeom>
            <a:avLst/>
            <a:gdLst>
              <a:gd name="connsiteX0" fmla="*/ 1094057 w 5822838"/>
              <a:gd name="connsiteY0" fmla="*/ 370 h 3907865"/>
              <a:gd name="connsiteX1" fmla="*/ 2837631 w 5822838"/>
              <a:gd name="connsiteY1" fmla="*/ 36284 h 3907865"/>
              <a:gd name="connsiteX2" fmla="*/ 5491183 w 5822838"/>
              <a:gd name="connsiteY2" fmla="*/ 172856 h 3907865"/>
              <a:gd name="connsiteX3" fmla="*/ 5822223 w 5822838"/>
              <a:gd name="connsiteY3" fmla="*/ 1990359 h 3907865"/>
              <a:gd name="connsiteX4" fmla="*/ 5485956 w 5822838"/>
              <a:gd name="connsiteY4" fmla="*/ 3838850 h 3907865"/>
              <a:gd name="connsiteX5" fmla="*/ 2976436 w 5822838"/>
              <a:gd name="connsiteY5" fmla="*/ 3833112 h 3907865"/>
              <a:gd name="connsiteX6" fmla="*/ 188726 w 5822838"/>
              <a:gd name="connsiteY6" fmla="*/ 3748568 h 3907865"/>
              <a:gd name="connsiteX7" fmla="*/ 17979 w 5822838"/>
              <a:gd name="connsiteY7" fmla="*/ 1824715 h 3907865"/>
              <a:gd name="connsiteX8" fmla="*/ 263065 w 5822838"/>
              <a:gd name="connsiteY8" fmla="*/ 142251 h 3907865"/>
              <a:gd name="connsiteX9" fmla="*/ 1094057 w 5822838"/>
              <a:gd name="connsiteY9" fmla="*/ 370 h 3907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822838" h="3907865">
                <a:moveTo>
                  <a:pt x="1094057" y="370"/>
                </a:moveTo>
                <a:cubicBezTo>
                  <a:pt x="1587756" y="5473"/>
                  <a:pt x="2219217" y="61246"/>
                  <a:pt x="2837631" y="36284"/>
                </a:cubicBezTo>
                <a:cubicBezTo>
                  <a:pt x="3805199" y="58090"/>
                  <a:pt x="4975457" y="-119414"/>
                  <a:pt x="5491183" y="172856"/>
                </a:cubicBezTo>
                <a:cubicBezTo>
                  <a:pt x="5826870" y="365279"/>
                  <a:pt x="5818158" y="1402377"/>
                  <a:pt x="5822223" y="1990359"/>
                </a:cubicBezTo>
                <a:cubicBezTo>
                  <a:pt x="5826289" y="2578724"/>
                  <a:pt x="5819900" y="3685064"/>
                  <a:pt x="5485956" y="3838850"/>
                </a:cubicBezTo>
                <a:cubicBezTo>
                  <a:pt x="4897633" y="3989958"/>
                  <a:pt x="3859211" y="3848031"/>
                  <a:pt x="2976436" y="3833112"/>
                </a:cubicBezTo>
                <a:cubicBezTo>
                  <a:pt x="2093661" y="3818192"/>
                  <a:pt x="410001" y="4035864"/>
                  <a:pt x="188726" y="3748568"/>
                </a:cubicBezTo>
                <a:cubicBezTo>
                  <a:pt x="-63910" y="3432197"/>
                  <a:pt x="5783" y="2425703"/>
                  <a:pt x="17979" y="1824715"/>
                </a:cubicBezTo>
                <a:cubicBezTo>
                  <a:pt x="30175" y="1223726"/>
                  <a:pt x="-71460" y="459387"/>
                  <a:pt x="263065" y="142251"/>
                </a:cubicBezTo>
                <a:cubicBezTo>
                  <a:pt x="409420" y="23086"/>
                  <a:pt x="710070" y="-3598"/>
                  <a:pt x="1094057" y="370"/>
                </a:cubicBezTo>
                <a:close/>
              </a:path>
            </a:pathLst>
          </a:custGeom>
          <a:ln>
            <a:solidFill>
              <a:schemeClr val="tx1">
                <a:lumMod val="20000"/>
                <a:lumOff val="80000"/>
              </a:schemeClr>
            </a:solidFill>
          </a:ln>
        </p:spPr>
        <p:txBody>
          <a:bodyPr tIns="365760" rtlCol="0">
            <a:noAutofit/>
          </a:bodyPr>
          <a:lstStyle>
            <a:lvl1pPr marL="0" indent="0" algn="ctr" rtl="0">
              <a:buNone/>
              <a:defRPr sz="20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32811" y="3962399"/>
            <a:ext cx="3276601" cy="18288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9847104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Широкий рисунок с подписью">
    <p:bg>
      <p:bgPr>
        <a:solidFill>
          <a:srgbClr val="D4E6A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63"/>
          <p:cNvSpPr>
            <a:spLocks/>
          </p:cNvSpPr>
          <p:nvPr/>
        </p:nvSpPr>
        <p:spPr bwMode="auto">
          <a:xfrm>
            <a:off x="1185863" y="336550"/>
            <a:ext cx="9817100" cy="4933950"/>
          </a:xfrm>
          <a:custGeom>
            <a:avLst/>
            <a:gdLst>
              <a:gd name="T0" fmla="*/ 9123130 w 9817165"/>
              <a:gd name="T1" fmla="*/ 0 h 4933971"/>
              <a:gd name="T2" fmla="*/ 9777668 w 9817165"/>
              <a:gd name="T3" fmla="*/ 481050 h 4933971"/>
              <a:gd name="T4" fmla="*/ 9816967 w 9817165"/>
              <a:gd name="T5" fmla="*/ 4933908 h 4933971"/>
              <a:gd name="T6" fmla="*/ 30240 w 9817165"/>
              <a:gd name="T7" fmla="*/ 4933908 h 4933971"/>
              <a:gd name="T8" fmla="*/ 0 w 9817165"/>
              <a:gd name="T9" fmla="*/ 555557 h 4933971"/>
              <a:gd name="T10" fmla="*/ 653601 w 9817165"/>
              <a:gd name="T11" fmla="*/ 1080 h 4933971"/>
              <a:gd name="T12" fmla="*/ 9123130 w 9817165"/>
              <a:gd name="T13" fmla="*/ 0 h 493397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9817165" h="4933971">
                <a:moveTo>
                  <a:pt x="9123310" y="0"/>
                </a:moveTo>
                <a:cubicBezTo>
                  <a:pt x="9124250" y="244577"/>
                  <a:pt x="9475979" y="478897"/>
                  <a:pt x="9777863" y="481056"/>
                </a:cubicBezTo>
                <a:cubicBezTo>
                  <a:pt x="9773380" y="1921904"/>
                  <a:pt x="9817627" y="3482019"/>
                  <a:pt x="9817162" y="4933971"/>
                </a:cubicBezTo>
                <a:lnTo>
                  <a:pt x="30240" y="4933971"/>
                </a:lnTo>
                <a:lnTo>
                  <a:pt x="0" y="555563"/>
                </a:lnTo>
                <a:cubicBezTo>
                  <a:pt x="497498" y="571221"/>
                  <a:pt x="660196" y="270493"/>
                  <a:pt x="653613" y="1080"/>
                </a:cubicBezTo>
                <a:lnTo>
                  <a:pt x="912331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Полилиния 64"/>
          <p:cNvSpPr>
            <a:spLocks/>
          </p:cNvSpPr>
          <p:nvPr/>
        </p:nvSpPr>
        <p:spPr bwMode="auto">
          <a:xfrm>
            <a:off x="1212850" y="4252913"/>
            <a:ext cx="1131888" cy="1257300"/>
          </a:xfrm>
          <a:custGeom>
            <a:avLst/>
            <a:gdLst>
              <a:gd name="connsiteX0" fmla="*/ 0 w 1132927"/>
              <a:gd name="connsiteY0" fmla="*/ 0 h 1262658"/>
              <a:gd name="connsiteX1" fmla="*/ 89483 w 1132927"/>
              <a:gd name="connsiteY1" fmla="*/ 72705 h 1262658"/>
              <a:gd name="connsiteX2" fmla="*/ 1132927 w 1132927"/>
              <a:gd name="connsiteY2" fmla="*/ 1259752 h 1262658"/>
              <a:gd name="connsiteX3" fmla="*/ 612030 w 1132927"/>
              <a:gd name="connsiteY3" fmla="*/ 1262658 h 1262658"/>
              <a:gd name="connsiteX4" fmla="*/ 5439 w 1132927"/>
              <a:gd name="connsiteY4" fmla="*/ 787541 h 1262658"/>
              <a:gd name="connsiteX5" fmla="*/ 0 w 1132927"/>
              <a:gd name="connsiteY5" fmla="*/ 0 h 1262658"/>
              <a:gd name="connsiteX0" fmla="*/ 0 w 1132927"/>
              <a:gd name="connsiteY0" fmla="*/ 0 h 1262658"/>
              <a:gd name="connsiteX1" fmla="*/ 118058 w 1132927"/>
              <a:gd name="connsiteY1" fmla="*/ 85405 h 1262658"/>
              <a:gd name="connsiteX2" fmla="*/ 1132927 w 1132927"/>
              <a:gd name="connsiteY2" fmla="*/ 1259752 h 1262658"/>
              <a:gd name="connsiteX3" fmla="*/ 612030 w 1132927"/>
              <a:gd name="connsiteY3" fmla="*/ 1262658 h 1262658"/>
              <a:gd name="connsiteX4" fmla="*/ 5439 w 1132927"/>
              <a:gd name="connsiteY4" fmla="*/ 787541 h 1262658"/>
              <a:gd name="connsiteX5" fmla="*/ 0 w 1132927"/>
              <a:gd name="connsiteY5" fmla="*/ 0 h 1262658"/>
              <a:gd name="connsiteX0" fmla="*/ 0 w 1136102"/>
              <a:gd name="connsiteY0" fmla="*/ 0 h 1249958"/>
              <a:gd name="connsiteX1" fmla="*/ 121233 w 1136102"/>
              <a:gd name="connsiteY1" fmla="*/ 72705 h 1249958"/>
              <a:gd name="connsiteX2" fmla="*/ 1136102 w 1136102"/>
              <a:gd name="connsiteY2" fmla="*/ 1247052 h 1249958"/>
              <a:gd name="connsiteX3" fmla="*/ 615205 w 1136102"/>
              <a:gd name="connsiteY3" fmla="*/ 1249958 h 1249958"/>
              <a:gd name="connsiteX4" fmla="*/ 8614 w 1136102"/>
              <a:gd name="connsiteY4" fmla="*/ 774841 h 1249958"/>
              <a:gd name="connsiteX5" fmla="*/ 0 w 1136102"/>
              <a:gd name="connsiteY5" fmla="*/ 0 h 1249958"/>
              <a:gd name="connsiteX0" fmla="*/ 0 w 1132927"/>
              <a:gd name="connsiteY0" fmla="*/ 0 h 1256308"/>
              <a:gd name="connsiteX1" fmla="*/ 118058 w 1132927"/>
              <a:gd name="connsiteY1" fmla="*/ 79055 h 1256308"/>
              <a:gd name="connsiteX2" fmla="*/ 1132927 w 1132927"/>
              <a:gd name="connsiteY2" fmla="*/ 1253402 h 1256308"/>
              <a:gd name="connsiteX3" fmla="*/ 612030 w 1132927"/>
              <a:gd name="connsiteY3" fmla="*/ 1256308 h 1256308"/>
              <a:gd name="connsiteX4" fmla="*/ 5439 w 1132927"/>
              <a:gd name="connsiteY4" fmla="*/ 781191 h 1256308"/>
              <a:gd name="connsiteX5" fmla="*/ 0 w 1132927"/>
              <a:gd name="connsiteY5" fmla="*/ 0 h 1256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32927" h="1256308">
                <a:moveTo>
                  <a:pt x="0" y="0"/>
                </a:moveTo>
                <a:lnTo>
                  <a:pt x="118058" y="79055"/>
                </a:lnTo>
                <a:cubicBezTo>
                  <a:pt x="289729" y="270141"/>
                  <a:pt x="927035" y="1022529"/>
                  <a:pt x="1132927" y="1253402"/>
                </a:cubicBezTo>
                <a:lnTo>
                  <a:pt x="612030" y="1256308"/>
                </a:lnTo>
                <a:cubicBezTo>
                  <a:pt x="679742" y="938843"/>
                  <a:pt x="292277" y="705064"/>
                  <a:pt x="5439" y="781191"/>
                </a:cubicBezTo>
                <a:cubicBezTo>
                  <a:pt x="3680" y="518691"/>
                  <a:pt x="1892" y="262526"/>
                  <a:pt x="0" y="0"/>
                </a:cubicBezTo>
                <a:close/>
              </a:path>
            </a:pathLst>
          </a:cu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7" name="Полилиния 65"/>
          <p:cNvSpPr>
            <a:spLocks/>
          </p:cNvSpPr>
          <p:nvPr/>
        </p:nvSpPr>
        <p:spPr bwMode="auto">
          <a:xfrm>
            <a:off x="1255713" y="392113"/>
            <a:ext cx="9675812" cy="4802187"/>
          </a:xfrm>
          <a:custGeom>
            <a:avLst/>
            <a:gdLst>
              <a:gd name="T0" fmla="*/ 652968 w 9675672"/>
              <a:gd name="T1" fmla="*/ 0 h 4802414"/>
              <a:gd name="T2" fmla="*/ 8957308 w 9675672"/>
              <a:gd name="T3" fmla="*/ 0 h 4802414"/>
              <a:gd name="T4" fmla="*/ 9633777 w 9675672"/>
              <a:gd name="T5" fmla="*/ 495494 h 4802414"/>
              <a:gd name="T6" fmla="*/ 9676092 w 9675672"/>
              <a:gd name="T7" fmla="*/ 4801733 h 4802414"/>
              <a:gd name="T8" fmla="*/ 17820 w 9675672"/>
              <a:gd name="T9" fmla="*/ 4801733 h 4802414"/>
              <a:gd name="T10" fmla="*/ 7551 w 9675672"/>
              <a:gd name="T11" fmla="*/ 566161 h 4802414"/>
              <a:gd name="T12" fmla="*/ 652968 w 9675672"/>
              <a:gd name="T13" fmla="*/ 0 h 480241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9675672" h="4802414">
                <a:moveTo>
                  <a:pt x="652941" y="0"/>
                </a:moveTo>
                <a:lnTo>
                  <a:pt x="8956918" y="0"/>
                </a:lnTo>
                <a:cubicBezTo>
                  <a:pt x="8996866" y="239961"/>
                  <a:pt x="9430767" y="478803"/>
                  <a:pt x="9633360" y="495563"/>
                </a:cubicBezTo>
                <a:cubicBezTo>
                  <a:pt x="9640202" y="1933973"/>
                  <a:pt x="9667388" y="3364742"/>
                  <a:pt x="9675672" y="4802414"/>
                </a:cubicBezTo>
                <a:lnTo>
                  <a:pt x="17820" y="4802414"/>
                </a:lnTo>
                <a:cubicBezTo>
                  <a:pt x="24758" y="3790656"/>
                  <a:pt x="-16354" y="1298643"/>
                  <a:pt x="7551" y="566242"/>
                </a:cubicBezTo>
                <a:cubicBezTo>
                  <a:pt x="431628" y="512687"/>
                  <a:pt x="612570" y="327420"/>
                  <a:pt x="6529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" name="Полилиния 68"/>
          <p:cNvSpPr/>
          <p:nvPr/>
        </p:nvSpPr>
        <p:spPr>
          <a:xfrm>
            <a:off x="9634538" y="4278313"/>
            <a:ext cx="1390650" cy="1060450"/>
          </a:xfrm>
          <a:custGeom>
            <a:avLst/>
            <a:gdLst>
              <a:gd name="connsiteX0" fmla="*/ 1366837 w 1381125"/>
              <a:gd name="connsiteY0" fmla="*/ 0 h 1085850"/>
              <a:gd name="connsiteX1" fmla="*/ 981075 w 1381125"/>
              <a:gd name="connsiteY1" fmla="*/ 309562 h 1085850"/>
              <a:gd name="connsiteX2" fmla="*/ 919162 w 1381125"/>
              <a:gd name="connsiteY2" fmla="*/ 114300 h 1085850"/>
              <a:gd name="connsiteX3" fmla="*/ 576262 w 1381125"/>
              <a:gd name="connsiteY3" fmla="*/ 566737 h 1085850"/>
              <a:gd name="connsiteX4" fmla="*/ 0 w 1381125"/>
              <a:gd name="connsiteY4" fmla="*/ 428625 h 1085850"/>
              <a:gd name="connsiteX5" fmla="*/ 400050 w 1381125"/>
              <a:gd name="connsiteY5" fmla="*/ 1085850 h 1085850"/>
              <a:gd name="connsiteX6" fmla="*/ 1381125 w 1381125"/>
              <a:gd name="connsiteY6" fmla="*/ 1023937 h 1085850"/>
              <a:gd name="connsiteX7" fmla="*/ 1366837 w 1381125"/>
              <a:gd name="connsiteY7" fmla="*/ 0 h 1085850"/>
              <a:gd name="connsiteX0" fmla="*/ 1366837 w 1381125"/>
              <a:gd name="connsiteY0" fmla="*/ 21666 h 1107516"/>
              <a:gd name="connsiteX1" fmla="*/ 981075 w 1381125"/>
              <a:gd name="connsiteY1" fmla="*/ 331228 h 1107516"/>
              <a:gd name="connsiteX2" fmla="*/ 919162 w 1381125"/>
              <a:gd name="connsiteY2" fmla="*/ 135966 h 1107516"/>
              <a:gd name="connsiteX3" fmla="*/ 576262 w 1381125"/>
              <a:gd name="connsiteY3" fmla="*/ 588403 h 1107516"/>
              <a:gd name="connsiteX4" fmla="*/ 0 w 1381125"/>
              <a:gd name="connsiteY4" fmla="*/ 450291 h 1107516"/>
              <a:gd name="connsiteX5" fmla="*/ 400050 w 1381125"/>
              <a:gd name="connsiteY5" fmla="*/ 1107516 h 1107516"/>
              <a:gd name="connsiteX6" fmla="*/ 1381125 w 1381125"/>
              <a:gd name="connsiteY6" fmla="*/ 1045603 h 1107516"/>
              <a:gd name="connsiteX7" fmla="*/ 1366837 w 1381125"/>
              <a:gd name="connsiteY7" fmla="*/ 21666 h 1107516"/>
              <a:gd name="connsiteX0" fmla="*/ 1366837 w 1381125"/>
              <a:gd name="connsiteY0" fmla="*/ 21666 h 1107516"/>
              <a:gd name="connsiteX1" fmla="*/ 981075 w 1381125"/>
              <a:gd name="connsiteY1" fmla="*/ 331228 h 1107516"/>
              <a:gd name="connsiteX2" fmla="*/ 919162 w 1381125"/>
              <a:gd name="connsiteY2" fmla="*/ 135966 h 1107516"/>
              <a:gd name="connsiteX3" fmla="*/ 576262 w 1381125"/>
              <a:gd name="connsiteY3" fmla="*/ 588403 h 1107516"/>
              <a:gd name="connsiteX4" fmla="*/ 0 w 1381125"/>
              <a:gd name="connsiteY4" fmla="*/ 450291 h 1107516"/>
              <a:gd name="connsiteX5" fmla="*/ 400050 w 1381125"/>
              <a:gd name="connsiteY5" fmla="*/ 1107516 h 1107516"/>
              <a:gd name="connsiteX6" fmla="*/ 1381125 w 1381125"/>
              <a:gd name="connsiteY6" fmla="*/ 1045603 h 1107516"/>
              <a:gd name="connsiteX7" fmla="*/ 1366837 w 1381125"/>
              <a:gd name="connsiteY7" fmla="*/ 21666 h 1107516"/>
              <a:gd name="connsiteX0" fmla="*/ 1366837 w 1381125"/>
              <a:gd name="connsiteY0" fmla="*/ 21666 h 1107516"/>
              <a:gd name="connsiteX1" fmla="*/ 981075 w 1381125"/>
              <a:gd name="connsiteY1" fmla="*/ 331228 h 1107516"/>
              <a:gd name="connsiteX2" fmla="*/ 919162 w 1381125"/>
              <a:gd name="connsiteY2" fmla="*/ 135966 h 1107516"/>
              <a:gd name="connsiteX3" fmla="*/ 576262 w 1381125"/>
              <a:gd name="connsiteY3" fmla="*/ 588403 h 1107516"/>
              <a:gd name="connsiteX4" fmla="*/ 0 w 1381125"/>
              <a:gd name="connsiteY4" fmla="*/ 450291 h 1107516"/>
              <a:gd name="connsiteX5" fmla="*/ 400050 w 1381125"/>
              <a:gd name="connsiteY5" fmla="*/ 1107516 h 1107516"/>
              <a:gd name="connsiteX6" fmla="*/ 1381125 w 1381125"/>
              <a:gd name="connsiteY6" fmla="*/ 1045603 h 1107516"/>
              <a:gd name="connsiteX7" fmla="*/ 1366837 w 1381125"/>
              <a:gd name="connsiteY7" fmla="*/ 21666 h 1107516"/>
              <a:gd name="connsiteX0" fmla="*/ 1366837 w 1381125"/>
              <a:gd name="connsiteY0" fmla="*/ 21666 h 1107516"/>
              <a:gd name="connsiteX1" fmla="*/ 981075 w 1381125"/>
              <a:gd name="connsiteY1" fmla="*/ 331228 h 1107516"/>
              <a:gd name="connsiteX2" fmla="*/ 919162 w 1381125"/>
              <a:gd name="connsiteY2" fmla="*/ 135966 h 1107516"/>
              <a:gd name="connsiteX3" fmla="*/ 576262 w 1381125"/>
              <a:gd name="connsiteY3" fmla="*/ 588403 h 1107516"/>
              <a:gd name="connsiteX4" fmla="*/ 0 w 1381125"/>
              <a:gd name="connsiteY4" fmla="*/ 450291 h 1107516"/>
              <a:gd name="connsiteX5" fmla="*/ 400050 w 1381125"/>
              <a:gd name="connsiteY5" fmla="*/ 1107516 h 1107516"/>
              <a:gd name="connsiteX6" fmla="*/ 1381125 w 1381125"/>
              <a:gd name="connsiteY6" fmla="*/ 1045603 h 1107516"/>
              <a:gd name="connsiteX7" fmla="*/ 1366837 w 1381125"/>
              <a:gd name="connsiteY7" fmla="*/ 21666 h 1107516"/>
              <a:gd name="connsiteX0" fmla="*/ 1369721 w 1384009"/>
              <a:gd name="connsiteY0" fmla="*/ 21666 h 1107516"/>
              <a:gd name="connsiteX1" fmla="*/ 983959 w 1384009"/>
              <a:gd name="connsiteY1" fmla="*/ 331228 h 1107516"/>
              <a:gd name="connsiteX2" fmla="*/ 922046 w 1384009"/>
              <a:gd name="connsiteY2" fmla="*/ 135966 h 1107516"/>
              <a:gd name="connsiteX3" fmla="*/ 579146 w 1384009"/>
              <a:gd name="connsiteY3" fmla="*/ 588403 h 1107516"/>
              <a:gd name="connsiteX4" fmla="*/ 2884 w 1384009"/>
              <a:gd name="connsiteY4" fmla="*/ 450291 h 1107516"/>
              <a:gd name="connsiteX5" fmla="*/ 402934 w 1384009"/>
              <a:gd name="connsiteY5" fmla="*/ 1107516 h 1107516"/>
              <a:gd name="connsiteX6" fmla="*/ 1384009 w 1384009"/>
              <a:gd name="connsiteY6" fmla="*/ 1045603 h 1107516"/>
              <a:gd name="connsiteX7" fmla="*/ 1369721 w 1384009"/>
              <a:gd name="connsiteY7" fmla="*/ 21666 h 1107516"/>
              <a:gd name="connsiteX0" fmla="*/ 1369721 w 1384009"/>
              <a:gd name="connsiteY0" fmla="*/ 21666 h 1107516"/>
              <a:gd name="connsiteX1" fmla="*/ 983959 w 1384009"/>
              <a:gd name="connsiteY1" fmla="*/ 331228 h 1107516"/>
              <a:gd name="connsiteX2" fmla="*/ 922046 w 1384009"/>
              <a:gd name="connsiteY2" fmla="*/ 135966 h 1107516"/>
              <a:gd name="connsiteX3" fmla="*/ 579146 w 1384009"/>
              <a:gd name="connsiteY3" fmla="*/ 588403 h 1107516"/>
              <a:gd name="connsiteX4" fmla="*/ 2884 w 1384009"/>
              <a:gd name="connsiteY4" fmla="*/ 450291 h 1107516"/>
              <a:gd name="connsiteX5" fmla="*/ 402934 w 1384009"/>
              <a:gd name="connsiteY5" fmla="*/ 1107516 h 1107516"/>
              <a:gd name="connsiteX6" fmla="*/ 1384009 w 1384009"/>
              <a:gd name="connsiteY6" fmla="*/ 1045603 h 1107516"/>
              <a:gd name="connsiteX7" fmla="*/ 1369721 w 1384009"/>
              <a:gd name="connsiteY7" fmla="*/ 21666 h 1107516"/>
              <a:gd name="connsiteX0" fmla="*/ 1369721 w 1384009"/>
              <a:gd name="connsiteY0" fmla="*/ 21666 h 1107516"/>
              <a:gd name="connsiteX1" fmla="*/ 983959 w 1384009"/>
              <a:gd name="connsiteY1" fmla="*/ 331228 h 1107516"/>
              <a:gd name="connsiteX2" fmla="*/ 922046 w 1384009"/>
              <a:gd name="connsiteY2" fmla="*/ 135966 h 1107516"/>
              <a:gd name="connsiteX3" fmla="*/ 579146 w 1384009"/>
              <a:gd name="connsiteY3" fmla="*/ 588403 h 1107516"/>
              <a:gd name="connsiteX4" fmla="*/ 2884 w 1384009"/>
              <a:gd name="connsiteY4" fmla="*/ 450291 h 1107516"/>
              <a:gd name="connsiteX5" fmla="*/ 402934 w 1384009"/>
              <a:gd name="connsiteY5" fmla="*/ 1107516 h 1107516"/>
              <a:gd name="connsiteX6" fmla="*/ 1384009 w 1384009"/>
              <a:gd name="connsiteY6" fmla="*/ 1045603 h 1107516"/>
              <a:gd name="connsiteX7" fmla="*/ 1369721 w 1384009"/>
              <a:gd name="connsiteY7" fmla="*/ 21666 h 1107516"/>
              <a:gd name="connsiteX0" fmla="*/ 1369721 w 1384009"/>
              <a:gd name="connsiteY0" fmla="*/ 21666 h 1107516"/>
              <a:gd name="connsiteX1" fmla="*/ 983959 w 1384009"/>
              <a:gd name="connsiteY1" fmla="*/ 331228 h 1107516"/>
              <a:gd name="connsiteX2" fmla="*/ 922046 w 1384009"/>
              <a:gd name="connsiteY2" fmla="*/ 135966 h 1107516"/>
              <a:gd name="connsiteX3" fmla="*/ 579146 w 1384009"/>
              <a:gd name="connsiteY3" fmla="*/ 588403 h 1107516"/>
              <a:gd name="connsiteX4" fmla="*/ 2884 w 1384009"/>
              <a:gd name="connsiteY4" fmla="*/ 450291 h 1107516"/>
              <a:gd name="connsiteX5" fmla="*/ 402934 w 1384009"/>
              <a:gd name="connsiteY5" fmla="*/ 1107516 h 1107516"/>
              <a:gd name="connsiteX6" fmla="*/ 1384009 w 1384009"/>
              <a:gd name="connsiteY6" fmla="*/ 1045603 h 1107516"/>
              <a:gd name="connsiteX7" fmla="*/ 1369721 w 1384009"/>
              <a:gd name="connsiteY7" fmla="*/ 21666 h 1107516"/>
              <a:gd name="connsiteX0" fmla="*/ 1369721 w 1384009"/>
              <a:gd name="connsiteY0" fmla="*/ 21666 h 1107516"/>
              <a:gd name="connsiteX1" fmla="*/ 983959 w 1384009"/>
              <a:gd name="connsiteY1" fmla="*/ 331228 h 1107516"/>
              <a:gd name="connsiteX2" fmla="*/ 922046 w 1384009"/>
              <a:gd name="connsiteY2" fmla="*/ 135966 h 1107516"/>
              <a:gd name="connsiteX3" fmla="*/ 579146 w 1384009"/>
              <a:gd name="connsiteY3" fmla="*/ 588403 h 1107516"/>
              <a:gd name="connsiteX4" fmla="*/ 2884 w 1384009"/>
              <a:gd name="connsiteY4" fmla="*/ 450291 h 1107516"/>
              <a:gd name="connsiteX5" fmla="*/ 402934 w 1384009"/>
              <a:gd name="connsiteY5" fmla="*/ 1107516 h 1107516"/>
              <a:gd name="connsiteX6" fmla="*/ 1384009 w 1384009"/>
              <a:gd name="connsiteY6" fmla="*/ 1045603 h 1107516"/>
              <a:gd name="connsiteX7" fmla="*/ 1369721 w 1384009"/>
              <a:gd name="connsiteY7" fmla="*/ 21666 h 1107516"/>
              <a:gd name="connsiteX0" fmla="*/ 1369721 w 1384009"/>
              <a:gd name="connsiteY0" fmla="*/ 21666 h 1107516"/>
              <a:gd name="connsiteX1" fmla="*/ 983959 w 1384009"/>
              <a:gd name="connsiteY1" fmla="*/ 331228 h 1107516"/>
              <a:gd name="connsiteX2" fmla="*/ 922046 w 1384009"/>
              <a:gd name="connsiteY2" fmla="*/ 135966 h 1107516"/>
              <a:gd name="connsiteX3" fmla="*/ 579146 w 1384009"/>
              <a:gd name="connsiteY3" fmla="*/ 588403 h 1107516"/>
              <a:gd name="connsiteX4" fmla="*/ 2884 w 1384009"/>
              <a:gd name="connsiteY4" fmla="*/ 450291 h 1107516"/>
              <a:gd name="connsiteX5" fmla="*/ 402934 w 1384009"/>
              <a:gd name="connsiteY5" fmla="*/ 1107516 h 1107516"/>
              <a:gd name="connsiteX6" fmla="*/ 1384009 w 1384009"/>
              <a:gd name="connsiteY6" fmla="*/ 1045603 h 1107516"/>
              <a:gd name="connsiteX7" fmla="*/ 1369721 w 1384009"/>
              <a:gd name="connsiteY7" fmla="*/ 21666 h 1107516"/>
              <a:gd name="connsiteX0" fmla="*/ 1369721 w 1384009"/>
              <a:gd name="connsiteY0" fmla="*/ 0 h 1085850"/>
              <a:gd name="connsiteX1" fmla="*/ 983959 w 1384009"/>
              <a:gd name="connsiteY1" fmla="*/ 309562 h 1085850"/>
              <a:gd name="connsiteX2" fmla="*/ 922046 w 1384009"/>
              <a:gd name="connsiteY2" fmla="*/ 114300 h 1085850"/>
              <a:gd name="connsiteX3" fmla="*/ 579146 w 1384009"/>
              <a:gd name="connsiteY3" fmla="*/ 566737 h 1085850"/>
              <a:gd name="connsiteX4" fmla="*/ 2884 w 1384009"/>
              <a:gd name="connsiteY4" fmla="*/ 428625 h 1085850"/>
              <a:gd name="connsiteX5" fmla="*/ 402934 w 1384009"/>
              <a:gd name="connsiteY5" fmla="*/ 1085850 h 1085850"/>
              <a:gd name="connsiteX6" fmla="*/ 1384009 w 1384009"/>
              <a:gd name="connsiteY6" fmla="*/ 1023937 h 1085850"/>
              <a:gd name="connsiteX7" fmla="*/ 1369721 w 1384009"/>
              <a:gd name="connsiteY7" fmla="*/ 0 h 1085850"/>
              <a:gd name="connsiteX0" fmla="*/ 1369721 w 1384009"/>
              <a:gd name="connsiteY0" fmla="*/ 0 h 1085850"/>
              <a:gd name="connsiteX1" fmla="*/ 983959 w 1384009"/>
              <a:gd name="connsiteY1" fmla="*/ 309562 h 1085850"/>
              <a:gd name="connsiteX2" fmla="*/ 922046 w 1384009"/>
              <a:gd name="connsiteY2" fmla="*/ 114300 h 1085850"/>
              <a:gd name="connsiteX3" fmla="*/ 579146 w 1384009"/>
              <a:gd name="connsiteY3" fmla="*/ 566737 h 1085850"/>
              <a:gd name="connsiteX4" fmla="*/ 2884 w 1384009"/>
              <a:gd name="connsiteY4" fmla="*/ 428625 h 1085850"/>
              <a:gd name="connsiteX5" fmla="*/ 402934 w 1384009"/>
              <a:gd name="connsiteY5" fmla="*/ 1085850 h 1085850"/>
              <a:gd name="connsiteX6" fmla="*/ 1384009 w 1384009"/>
              <a:gd name="connsiteY6" fmla="*/ 1023937 h 1085850"/>
              <a:gd name="connsiteX7" fmla="*/ 1369721 w 1384009"/>
              <a:gd name="connsiteY7" fmla="*/ 0 h 1085850"/>
              <a:gd name="connsiteX0" fmla="*/ 1369721 w 1384009"/>
              <a:gd name="connsiteY0" fmla="*/ 0 h 1085850"/>
              <a:gd name="connsiteX1" fmla="*/ 983959 w 1384009"/>
              <a:gd name="connsiteY1" fmla="*/ 309562 h 1085850"/>
              <a:gd name="connsiteX2" fmla="*/ 922046 w 1384009"/>
              <a:gd name="connsiteY2" fmla="*/ 114300 h 1085850"/>
              <a:gd name="connsiteX3" fmla="*/ 579146 w 1384009"/>
              <a:gd name="connsiteY3" fmla="*/ 557212 h 1085850"/>
              <a:gd name="connsiteX4" fmla="*/ 2884 w 1384009"/>
              <a:gd name="connsiteY4" fmla="*/ 428625 h 1085850"/>
              <a:gd name="connsiteX5" fmla="*/ 402934 w 1384009"/>
              <a:gd name="connsiteY5" fmla="*/ 1085850 h 1085850"/>
              <a:gd name="connsiteX6" fmla="*/ 1384009 w 1384009"/>
              <a:gd name="connsiteY6" fmla="*/ 1023937 h 1085850"/>
              <a:gd name="connsiteX7" fmla="*/ 1369721 w 1384009"/>
              <a:gd name="connsiteY7" fmla="*/ 0 h 1085850"/>
              <a:gd name="connsiteX0" fmla="*/ 1367340 w 1384009"/>
              <a:gd name="connsiteY0" fmla="*/ 0 h 1069182"/>
              <a:gd name="connsiteX1" fmla="*/ 983959 w 1384009"/>
              <a:gd name="connsiteY1" fmla="*/ 292894 h 1069182"/>
              <a:gd name="connsiteX2" fmla="*/ 922046 w 1384009"/>
              <a:gd name="connsiteY2" fmla="*/ 97632 h 1069182"/>
              <a:gd name="connsiteX3" fmla="*/ 579146 w 1384009"/>
              <a:gd name="connsiteY3" fmla="*/ 540544 h 1069182"/>
              <a:gd name="connsiteX4" fmla="*/ 2884 w 1384009"/>
              <a:gd name="connsiteY4" fmla="*/ 411957 h 1069182"/>
              <a:gd name="connsiteX5" fmla="*/ 402934 w 1384009"/>
              <a:gd name="connsiteY5" fmla="*/ 1069182 h 1069182"/>
              <a:gd name="connsiteX6" fmla="*/ 1384009 w 1384009"/>
              <a:gd name="connsiteY6" fmla="*/ 1007269 h 1069182"/>
              <a:gd name="connsiteX7" fmla="*/ 1367340 w 1384009"/>
              <a:gd name="connsiteY7" fmla="*/ 0 h 1069182"/>
              <a:gd name="connsiteX0" fmla="*/ 1367340 w 1384009"/>
              <a:gd name="connsiteY0" fmla="*/ 0 h 1069182"/>
              <a:gd name="connsiteX1" fmla="*/ 983959 w 1384009"/>
              <a:gd name="connsiteY1" fmla="*/ 292894 h 1069182"/>
              <a:gd name="connsiteX2" fmla="*/ 922046 w 1384009"/>
              <a:gd name="connsiteY2" fmla="*/ 97632 h 1069182"/>
              <a:gd name="connsiteX3" fmla="*/ 579146 w 1384009"/>
              <a:gd name="connsiteY3" fmla="*/ 540544 h 1069182"/>
              <a:gd name="connsiteX4" fmla="*/ 2884 w 1384009"/>
              <a:gd name="connsiteY4" fmla="*/ 411957 h 1069182"/>
              <a:gd name="connsiteX5" fmla="*/ 402934 w 1384009"/>
              <a:gd name="connsiteY5" fmla="*/ 1069182 h 1069182"/>
              <a:gd name="connsiteX6" fmla="*/ 1384009 w 1384009"/>
              <a:gd name="connsiteY6" fmla="*/ 1007269 h 1069182"/>
              <a:gd name="connsiteX7" fmla="*/ 1367340 w 1384009"/>
              <a:gd name="connsiteY7" fmla="*/ 0 h 1069182"/>
              <a:gd name="connsiteX0" fmla="*/ 1367340 w 1384009"/>
              <a:gd name="connsiteY0" fmla="*/ 0 h 1069182"/>
              <a:gd name="connsiteX1" fmla="*/ 983959 w 1384009"/>
              <a:gd name="connsiteY1" fmla="*/ 292894 h 1069182"/>
              <a:gd name="connsiteX2" fmla="*/ 914902 w 1384009"/>
              <a:gd name="connsiteY2" fmla="*/ 97632 h 1069182"/>
              <a:gd name="connsiteX3" fmla="*/ 579146 w 1384009"/>
              <a:gd name="connsiteY3" fmla="*/ 540544 h 1069182"/>
              <a:gd name="connsiteX4" fmla="*/ 2884 w 1384009"/>
              <a:gd name="connsiteY4" fmla="*/ 411957 h 1069182"/>
              <a:gd name="connsiteX5" fmla="*/ 402934 w 1384009"/>
              <a:gd name="connsiteY5" fmla="*/ 1069182 h 1069182"/>
              <a:gd name="connsiteX6" fmla="*/ 1384009 w 1384009"/>
              <a:gd name="connsiteY6" fmla="*/ 1007269 h 1069182"/>
              <a:gd name="connsiteX7" fmla="*/ 1367340 w 1384009"/>
              <a:gd name="connsiteY7" fmla="*/ 0 h 1069182"/>
              <a:gd name="connsiteX0" fmla="*/ 1367070 w 1383739"/>
              <a:gd name="connsiteY0" fmla="*/ 0 h 1033463"/>
              <a:gd name="connsiteX1" fmla="*/ 983689 w 1383739"/>
              <a:gd name="connsiteY1" fmla="*/ 292894 h 1033463"/>
              <a:gd name="connsiteX2" fmla="*/ 914632 w 1383739"/>
              <a:gd name="connsiteY2" fmla="*/ 97632 h 1033463"/>
              <a:gd name="connsiteX3" fmla="*/ 578876 w 1383739"/>
              <a:gd name="connsiteY3" fmla="*/ 540544 h 1033463"/>
              <a:gd name="connsiteX4" fmla="*/ 2614 w 1383739"/>
              <a:gd name="connsiteY4" fmla="*/ 411957 h 1033463"/>
              <a:gd name="connsiteX5" fmla="*/ 426476 w 1383739"/>
              <a:gd name="connsiteY5" fmla="*/ 1033463 h 1033463"/>
              <a:gd name="connsiteX6" fmla="*/ 1383739 w 1383739"/>
              <a:gd name="connsiteY6" fmla="*/ 1007269 h 1033463"/>
              <a:gd name="connsiteX7" fmla="*/ 1367070 w 1383739"/>
              <a:gd name="connsiteY7" fmla="*/ 0 h 1033463"/>
              <a:gd name="connsiteX0" fmla="*/ 1367282 w 1383951"/>
              <a:gd name="connsiteY0" fmla="*/ 0 h 1059656"/>
              <a:gd name="connsiteX1" fmla="*/ 983901 w 1383951"/>
              <a:gd name="connsiteY1" fmla="*/ 292894 h 1059656"/>
              <a:gd name="connsiteX2" fmla="*/ 914844 w 1383951"/>
              <a:gd name="connsiteY2" fmla="*/ 97632 h 1059656"/>
              <a:gd name="connsiteX3" fmla="*/ 579088 w 1383951"/>
              <a:gd name="connsiteY3" fmla="*/ 540544 h 1059656"/>
              <a:gd name="connsiteX4" fmla="*/ 2826 w 1383951"/>
              <a:gd name="connsiteY4" fmla="*/ 411957 h 1059656"/>
              <a:gd name="connsiteX5" fmla="*/ 407638 w 1383951"/>
              <a:gd name="connsiteY5" fmla="*/ 1059656 h 1059656"/>
              <a:gd name="connsiteX6" fmla="*/ 1383951 w 1383951"/>
              <a:gd name="connsiteY6" fmla="*/ 1007269 h 1059656"/>
              <a:gd name="connsiteX7" fmla="*/ 1367282 w 1383951"/>
              <a:gd name="connsiteY7" fmla="*/ 0 h 1059656"/>
              <a:gd name="connsiteX0" fmla="*/ 1364456 w 1381125"/>
              <a:gd name="connsiteY0" fmla="*/ 0 h 1059656"/>
              <a:gd name="connsiteX1" fmla="*/ 981075 w 1381125"/>
              <a:gd name="connsiteY1" fmla="*/ 292894 h 1059656"/>
              <a:gd name="connsiteX2" fmla="*/ 912018 w 1381125"/>
              <a:gd name="connsiteY2" fmla="*/ 97632 h 1059656"/>
              <a:gd name="connsiteX3" fmla="*/ 576262 w 1381125"/>
              <a:gd name="connsiteY3" fmla="*/ 540544 h 1059656"/>
              <a:gd name="connsiteX4" fmla="*/ 0 w 1381125"/>
              <a:gd name="connsiteY4" fmla="*/ 411957 h 1059656"/>
              <a:gd name="connsiteX5" fmla="*/ 404812 w 1381125"/>
              <a:gd name="connsiteY5" fmla="*/ 1059656 h 1059656"/>
              <a:gd name="connsiteX6" fmla="*/ 1381125 w 1381125"/>
              <a:gd name="connsiteY6" fmla="*/ 1007269 h 1059656"/>
              <a:gd name="connsiteX7" fmla="*/ 1364456 w 1381125"/>
              <a:gd name="connsiteY7" fmla="*/ 0 h 1059656"/>
              <a:gd name="connsiteX0" fmla="*/ 1364456 w 1381125"/>
              <a:gd name="connsiteY0" fmla="*/ 0 h 1059656"/>
              <a:gd name="connsiteX1" fmla="*/ 981075 w 1381125"/>
              <a:gd name="connsiteY1" fmla="*/ 292894 h 1059656"/>
              <a:gd name="connsiteX2" fmla="*/ 912018 w 1381125"/>
              <a:gd name="connsiteY2" fmla="*/ 97632 h 1059656"/>
              <a:gd name="connsiteX3" fmla="*/ 576262 w 1381125"/>
              <a:gd name="connsiteY3" fmla="*/ 540544 h 1059656"/>
              <a:gd name="connsiteX4" fmla="*/ 0 w 1381125"/>
              <a:gd name="connsiteY4" fmla="*/ 411957 h 1059656"/>
              <a:gd name="connsiteX5" fmla="*/ 404812 w 1381125"/>
              <a:gd name="connsiteY5" fmla="*/ 1059656 h 1059656"/>
              <a:gd name="connsiteX6" fmla="*/ 1381125 w 1381125"/>
              <a:gd name="connsiteY6" fmla="*/ 1007269 h 1059656"/>
              <a:gd name="connsiteX7" fmla="*/ 1364456 w 1381125"/>
              <a:gd name="connsiteY7" fmla="*/ 0 h 1059656"/>
              <a:gd name="connsiteX0" fmla="*/ 1373981 w 1390650"/>
              <a:gd name="connsiteY0" fmla="*/ 0 h 1059656"/>
              <a:gd name="connsiteX1" fmla="*/ 990600 w 1390650"/>
              <a:gd name="connsiteY1" fmla="*/ 292894 h 1059656"/>
              <a:gd name="connsiteX2" fmla="*/ 921543 w 1390650"/>
              <a:gd name="connsiteY2" fmla="*/ 97632 h 1059656"/>
              <a:gd name="connsiteX3" fmla="*/ 585787 w 1390650"/>
              <a:gd name="connsiteY3" fmla="*/ 540544 h 1059656"/>
              <a:gd name="connsiteX4" fmla="*/ 0 w 1390650"/>
              <a:gd name="connsiteY4" fmla="*/ 409575 h 1059656"/>
              <a:gd name="connsiteX5" fmla="*/ 414337 w 1390650"/>
              <a:gd name="connsiteY5" fmla="*/ 1059656 h 1059656"/>
              <a:gd name="connsiteX6" fmla="*/ 1390650 w 1390650"/>
              <a:gd name="connsiteY6" fmla="*/ 1007269 h 1059656"/>
              <a:gd name="connsiteX7" fmla="*/ 1373981 w 1390650"/>
              <a:gd name="connsiteY7" fmla="*/ 0 h 1059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90650" h="1059656">
                <a:moveTo>
                  <a:pt x="1373981" y="0"/>
                </a:moveTo>
                <a:cubicBezTo>
                  <a:pt x="1283493" y="47625"/>
                  <a:pt x="1072356" y="192882"/>
                  <a:pt x="990600" y="292894"/>
                </a:cubicBezTo>
                <a:cubicBezTo>
                  <a:pt x="977900" y="235744"/>
                  <a:pt x="955674" y="154782"/>
                  <a:pt x="921543" y="97632"/>
                </a:cubicBezTo>
                <a:cubicBezTo>
                  <a:pt x="854074" y="140495"/>
                  <a:pt x="677069" y="316706"/>
                  <a:pt x="585787" y="540544"/>
                </a:cubicBezTo>
                <a:cubicBezTo>
                  <a:pt x="456405" y="497682"/>
                  <a:pt x="105569" y="399256"/>
                  <a:pt x="0" y="409575"/>
                </a:cubicBezTo>
                <a:cubicBezTo>
                  <a:pt x="25400" y="567531"/>
                  <a:pt x="184150" y="960437"/>
                  <a:pt x="414337" y="1059656"/>
                </a:cubicBezTo>
                <a:lnTo>
                  <a:pt x="1390650" y="1007269"/>
                </a:lnTo>
                <a:cubicBezTo>
                  <a:pt x="1389062" y="669132"/>
                  <a:pt x="1385094" y="347662"/>
                  <a:pt x="1373981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" name="Полилиния 69"/>
          <p:cNvSpPr/>
          <p:nvPr/>
        </p:nvSpPr>
        <p:spPr>
          <a:xfrm flipH="1">
            <a:off x="1196975" y="4246563"/>
            <a:ext cx="1362075" cy="1073150"/>
          </a:xfrm>
          <a:custGeom>
            <a:avLst/>
            <a:gdLst>
              <a:gd name="connsiteX0" fmla="*/ 1366837 w 1381125"/>
              <a:gd name="connsiteY0" fmla="*/ 0 h 1085850"/>
              <a:gd name="connsiteX1" fmla="*/ 981075 w 1381125"/>
              <a:gd name="connsiteY1" fmla="*/ 309562 h 1085850"/>
              <a:gd name="connsiteX2" fmla="*/ 919162 w 1381125"/>
              <a:gd name="connsiteY2" fmla="*/ 114300 h 1085850"/>
              <a:gd name="connsiteX3" fmla="*/ 576262 w 1381125"/>
              <a:gd name="connsiteY3" fmla="*/ 566737 h 1085850"/>
              <a:gd name="connsiteX4" fmla="*/ 0 w 1381125"/>
              <a:gd name="connsiteY4" fmla="*/ 428625 h 1085850"/>
              <a:gd name="connsiteX5" fmla="*/ 400050 w 1381125"/>
              <a:gd name="connsiteY5" fmla="*/ 1085850 h 1085850"/>
              <a:gd name="connsiteX6" fmla="*/ 1381125 w 1381125"/>
              <a:gd name="connsiteY6" fmla="*/ 1023937 h 1085850"/>
              <a:gd name="connsiteX7" fmla="*/ 1366837 w 1381125"/>
              <a:gd name="connsiteY7" fmla="*/ 0 h 1085850"/>
              <a:gd name="connsiteX0" fmla="*/ 1366837 w 1381125"/>
              <a:gd name="connsiteY0" fmla="*/ 21666 h 1107516"/>
              <a:gd name="connsiteX1" fmla="*/ 981075 w 1381125"/>
              <a:gd name="connsiteY1" fmla="*/ 331228 h 1107516"/>
              <a:gd name="connsiteX2" fmla="*/ 919162 w 1381125"/>
              <a:gd name="connsiteY2" fmla="*/ 135966 h 1107516"/>
              <a:gd name="connsiteX3" fmla="*/ 576262 w 1381125"/>
              <a:gd name="connsiteY3" fmla="*/ 588403 h 1107516"/>
              <a:gd name="connsiteX4" fmla="*/ 0 w 1381125"/>
              <a:gd name="connsiteY4" fmla="*/ 450291 h 1107516"/>
              <a:gd name="connsiteX5" fmla="*/ 400050 w 1381125"/>
              <a:gd name="connsiteY5" fmla="*/ 1107516 h 1107516"/>
              <a:gd name="connsiteX6" fmla="*/ 1381125 w 1381125"/>
              <a:gd name="connsiteY6" fmla="*/ 1045603 h 1107516"/>
              <a:gd name="connsiteX7" fmla="*/ 1366837 w 1381125"/>
              <a:gd name="connsiteY7" fmla="*/ 21666 h 1107516"/>
              <a:gd name="connsiteX0" fmla="*/ 1366837 w 1381125"/>
              <a:gd name="connsiteY0" fmla="*/ 21666 h 1107516"/>
              <a:gd name="connsiteX1" fmla="*/ 981075 w 1381125"/>
              <a:gd name="connsiteY1" fmla="*/ 331228 h 1107516"/>
              <a:gd name="connsiteX2" fmla="*/ 919162 w 1381125"/>
              <a:gd name="connsiteY2" fmla="*/ 135966 h 1107516"/>
              <a:gd name="connsiteX3" fmla="*/ 576262 w 1381125"/>
              <a:gd name="connsiteY3" fmla="*/ 588403 h 1107516"/>
              <a:gd name="connsiteX4" fmla="*/ 0 w 1381125"/>
              <a:gd name="connsiteY4" fmla="*/ 450291 h 1107516"/>
              <a:gd name="connsiteX5" fmla="*/ 400050 w 1381125"/>
              <a:gd name="connsiteY5" fmla="*/ 1107516 h 1107516"/>
              <a:gd name="connsiteX6" fmla="*/ 1381125 w 1381125"/>
              <a:gd name="connsiteY6" fmla="*/ 1045603 h 1107516"/>
              <a:gd name="connsiteX7" fmla="*/ 1366837 w 1381125"/>
              <a:gd name="connsiteY7" fmla="*/ 21666 h 1107516"/>
              <a:gd name="connsiteX0" fmla="*/ 1366837 w 1381125"/>
              <a:gd name="connsiteY0" fmla="*/ 21666 h 1107516"/>
              <a:gd name="connsiteX1" fmla="*/ 981075 w 1381125"/>
              <a:gd name="connsiteY1" fmla="*/ 331228 h 1107516"/>
              <a:gd name="connsiteX2" fmla="*/ 919162 w 1381125"/>
              <a:gd name="connsiteY2" fmla="*/ 135966 h 1107516"/>
              <a:gd name="connsiteX3" fmla="*/ 576262 w 1381125"/>
              <a:gd name="connsiteY3" fmla="*/ 588403 h 1107516"/>
              <a:gd name="connsiteX4" fmla="*/ 0 w 1381125"/>
              <a:gd name="connsiteY4" fmla="*/ 450291 h 1107516"/>
              <a:gd name="connsiteX5" fmla="*/ 400050 w 1381125"/>
              <a:gd name="connsiteY5" fmla="*/ 1107516 h 1107516"/>
              <a:gd name="connsiteX6" fmla="*/ 1381125 w 1381125"/>
              <a:gd name="connsiteY6" fmla="*/ 1045603 h 1107516"/>
              <a:gd name="connsiteX7" fmla="*/ 1366837 w 1381125"/>
              <a:gd name="connsiteY7" fmla="*/ 21666 h 1107516"/>
              <a:gd name="connsiteX0" fmla="*/ 1366837 w 1381125"/>
              <a:gd name="connsiteY0" fmla="*/ 21666 h 1107516"/>
              <a:gd name="connsiteX1" fmla="*/ 981075 w 1381125"/>
              <a:gd name="connsiteY1" fmla="*/ 331228 h 1107516"/>
              <a:gd name="connsiteX2" fmla="*/ 919162 w 1381125"/>
              <a:gd name="connsiteY2" fmla="*/ 135966 h 1107516"/>
              <a:gd name="connsiteX3" fmla="*/ 576262 w 1381125"/>
              <a:gd name="connsiteY3" fmla="*/ 588403 h 1107516"/>
              <a:gd name="connsiteX4" fmla="*/ 0 w 1381125"/>
              <a:gd name="connsiteY4" fmla="*/ 450291 h 1107516"/>
              <a:gd name="connsiteX5" fmla="*/ 400050 w 1381125"/>
              <a:gd name="connsiteY5" fmla="*/ 1107516 h 1107516"/>
              <a:gd name="connsiteX6" fmla="*/ 1381125 w 1381125"/>
              <a:gd name="connsiteY6" fmla="*/ 1045603 h 1107516"/>
              <a:gd name="connsiteX7" fmla="*/ 1366837 w 1381125"/>
              <a:gd name="connsiteY7" fmla="*/ 21666 h 1107516"/>
              <a:gd name="connsiteX0" fmla="*/ 1369721 w 1384009"/>
              <a:gd name="connsiteY0" fmla="*/ 21666 h 1107516"/>
              <a:gd name="connsiteX1" fmla="*/ 983959 w 1384009"/>
              <a:gd name="connsiteY1" fmla="*/ 331228 h 1107516"/>
              <a:gd name="connsiteX2" fmla="*/ 922046 w 1384009"/>
              <a:gd name="connsiteY2" fmla="*/ 135966 h 1107516"/>
              <a:gd name="connsiteX3" fmla="*/ 579146 w 1384009"/>
              <a:gd name="connsiteY3" fmla="*/ 588403 h 1107516"/>
              <a:gd name="connsiteX4" fmla="*/ 2884 w 1384009"/>
              <a:gd name="connsiteY4" fmla="*/ 450291 h 1107516"/>
              <a:gd name="connsiteX5" fmla="*/ 402934 w 1384009"/>
              <a:gd name="connsiteY5" fmla="*/ 1107516 h 1107516"/>
              <a:gd name="connsiteX6" fmla="*/ 1384009 w 1384009"/>
              <a:gd name="connsiteY6" fmla="*/ 1045603 h 1107516"/>
              <a:gd name="connsiteX7" fmla="*/ 1369721 w 1384009"/>
              <a:gd name="connsiteY7" fmla="*/ 21666 h 1107516"/>
              <a:gd name="connsiteX0" fmla="*/ 1369721 w 1384009"/>
              <a:gd name="connsiteY0" fmla="*/ 21666 h 1107516"/>
              <a:gd name="connsiteX1" fmla="*/ 983959 w 1384009"/>
              <a:gd name="connsiteY1" fmla="*/ 331228 h 1107516"/>
              <a:gd name="connsiteX2" fmla="*/ 922046 w 1384009"/>
              <a:gd name="connsiteY2" fmla="*/ 135966 h 1107516"/>
              <a:gd name="connsiteX3" fmla="*/ 579146 w 1384009"/>
              <a:gd name="connsiteY3" fmla="*/ 588403 h 1107516"/>
              <a:gd name="connsiteX4" fmla="*/ 2884 w 1384009"/>
              <a:gd name="connsiteY4" fmla="*/ 450291 h 1107516"/>
              <a:gd name="connsiteX5" fmla="*/ 402934 w 1384009"/>
              <a:gd name="connsiteY5" fmla="*/ 1107516 h 1107516"/>
              <a:gd name="connsiteX6" fmla="*/ 1384009 w 1384009"/>
              <a:gd name="connsiteY6" fmla="*/ 1045603 h 1107516"/>
              <a:gd name="connsiteX7" fmla="*/ 1369721 w 1384009"/>
              <a:gd name="connsiteY7" fmla="*/ 21666 h 1107516"/>
              <a:gd name="connsiteX0" fmla="*/ 1369721 w 1384009"/>
              <a:gd name="connsiteY0" fmla="*/ 21666 h 1107516"/>
              <a:gd name="connsiteX1" fmla="*/ 983959 w 1384009"/>
              <a:gd name="connsiteY1" fmla="*/ 331228 h 1107516"/>
              <a:gd name="connsiteX2" fmla="*/ 922046 w 1384009"/>
              <a:gd name="connsiteY2" fmla="*/ 135966 h 1107516"/>
              <a:gd name="connsiteX3" fmla="*/ 579146 w 1384009"/>
              <a:gd name="connsiteY3" fmla="*/ 588403 h 1107516"/>
              <a:gd name="connsiteX4" fmla="*/ 2884 w 1384009"/>
              <a:gd name="connsiteY4" fmla="*/ 450291 h 1107516"/>
              <a:gd name="connsiteX5" fmla="*/ 402934 w 1384009"/>
              <a:gd name="connsiteY5" fmla="*/ 1107516 h 1107516"/>
              <a:gd name="connsiteX6" fmla="*/ 1384009 w 1384009"/>
              <a:gd name="connsiteY6" fmla="*/ 1045603 h 1107516"/>
              <a:gd name="connsiteX7" fmla="*/ 1369721 w 1384009"/>
              <a:gd name="connsiteY7" fmla="*/ 21666 h 1107516"/>
              <a:gd name="connsiteX0" fmla="*/ 1369721 w 1384009"/>
              <a:gd name="connsiteY0" fmla="*/ 21666 h 1107516"/>
              <a:gd name="connsiteX1" fmla="*/ 983959 w 1384009"/>
              <a:gd name="connsiteY1" fmla="*/ 331228 h 1107516"/>
              <a:gd name="connsiteX2" fmla="*/ 922046 w 1384009"/>
              <a:gd name="connsiteY2" fmla="*/ 135966 h 1107516"/>
              <a:gd name="connsiteX3" fmla="*/ 579146 w 1384009"/>
              <a:gd name="connsiteY3" fmla="*/ 588403 h 1107516"/>
              <a:gd name="connsiteX4" fmla="*/ 2884 w 1384009"/>
              <a:gd name="connsiteY4" fmla="*/ 450291 h 1107516"/>
              <a:gd name="connsiteX5" fmla="*/ 402934 w 1384009"/>
              <a:gd name="connsiteY5" fmla="*/ 1107516 h 1107516"/>
              <a:gd name="connsiteX6" fmla="*/ 1384009 w 1384009"/>
              <a:gd name="connsiteY6" fmla="*/ 1045603 h 1107516"/>
              <a:gd name="connsiteX7" fmla="*/ 1369721 w 1384009"/>
              <a:gd name="connsiteY7" fmla="*/ 21666 h 1107516"/>
              <a:gd name="connsiteX0" fmla="*/ 1369721 w 1384009"/>
              <a:gd name="connsiteY0" fmla="*/ 21666 h 1107516"/>
              <a:gd name="connsiteX1" fmla="*/ 983959 w 1384009"/>
              <a:gd name="connsiteY1" fmla="*/ 331228 h 1107516"/>
              <a:gd name="connsiteX2" fmla="*/ 922046 w 1384009"/>
              <a:gd name="connsiteY2" fmla="*/ 135966 h 1107516"/>
              <a:gd name="connsiteX3" fmla="*/ 579146 w 1384009"/>
              <a:gd name="connsiteY3" fmla="*/ 588403 h 1107516"/>
              <a:gd name="connsiteX4" fmla="*/ 2884 w 1384009"/>
              <a:gd name="connsiteY4" fmla="*/ 450291 h 1107516"/>
              <a:gd name="connsiteX5" fmla="*/ 402934 w 1384009"/>
              <a:gd name="connsiteY5" fmla="*/ 1107516 h 1107516"/>
              <a:gd name="connsiteX6" fmla="*/ 1384009 w 1384009"/>
              <a:gd name="connsiteY6" fmla="*/ 1045603 h 1107516"/>
              <a:gd name="connsiteX7" fmla="*/ 1369721 w 1384009"/>
              <a:gd name="connsiteY7" fmla="*/ 21666 h 1107516"/>
              <a:gd name="connsiteX0" fmla="*/ 1369721 w 1384009"/>
              <a:gd name="connsiteY0" fmla="*/ 21666 h 1107516"/>
              <a:gd name="connsiteX1" fmla="*/ 983959 w 1384009"/>
              <a:gd name="connsiteY1" fmla="*/ 331228 h 1107516"/>
              <a:gd name="connsiteX2" fmla="*/ 922046 w 1384009"/>
              <a:gd name="connsiteY2" fmla="*/ 135966 h 1107516"/>
              <a:gd name="connsiteX3" fmla="*/ 579146 w 1384009"/>
              <a:gd name="connsiteY3" fmla="*/ 588403 h 1107516"/>
              <a:gd name="connsiteX4" fmla="*/ 2884 w 1384009"/>
              <a:gd name="connsiteY4" fmla="*/ 450291 h 1107516"/>
              <a:gd name="connsiteX5" fmla="*/ 402934 w 1384009"/>
              <a:gd name="connsiteY5" fmla="*/ 1107516 h 1107516"/>
              <a:gd name="connsiteX6" fmla="*/ 1384009 w 1384009"/>
              <a:gd name="connsiteY6" fmla="*/ 1045603 h 1107516"/>
              <a:gd name="connsiteX7" fmla="*/ 1369721 w 1384009"/>
              <a:gd name="connsiteY7" fmla="*/ 21666 h 1107516"/>
              <a:gd name="connsiteX0" fmla="*/ 1369721 w 1384009"/>
              <a:gd name="connsiteY0" fmla="*/ 0 h 1085850"/>
              <a:gd name="connsiteX1" fmla="*/ 983959 w 1384009"/>
              <a:gd name="connsiteY1" fmla="*/ 309562 h 1085850"/>
              <a:gd name="connsiteX2" fmla="*/ 922046 w 1384009"/>
              <a:gd name="connsiteY2" fmla="*/ 114300 h 1085850"/>
              <a:gd name="connsiteX3" fmla="*/ 579146 w 1384009"/>
              <a:gd name="connsiteY3" fmla="*/ 566737 h 1085850"/>
              <a:gd name="connsiteX4" fmla="*/ 2884 w 1384009"/>
              <a:gd name="connsiteY4" fmla="*/ 428625 h 1085850"/>
              <a:gd name="connsiteX5" fmla="*/ 402934 w 1384009"/>
              <a:gd name="connsiteY5" fmla="*/ 1085850 h 1085850"/>
              <a:gd name="connsiteX6" fmla="*/ 1384009 w 1384009"/>
              <a:gd name="connsiteY6" fmla="*/ 1023937 h 1085850"/>
              <a:gd name="connsiteX7" fmla="*/ 1369721 w 1384009"/>
              <a:gd name="connsiteY7" fmla="*/ 0 h 1085850"/>
              <a:gd name="connsiteX0" fmla="*/ 1369721 w 1384009"/>
              <a:gd name="connsiteY0" fmla="*/ 0 h 1085850"/>
              <a:gd name="connsiteX1" fmla="*/ 983959 w 1384009"/>
              <a:gd name="connsiteY1" fmla="*/ 309562 h 1085850"/>
              <a:gd name="connsiteX2" fmla="*/ 922046 w 1384009"/>
              <a:gd name="connsiteY2" fmla="*/ 114300 h 1085850"/>
              <a:gd name="connsiteX3" fmla="*/ 579146 w 1384009"/>
              <a:gd name="connsiteY3" fmla="*/ 566737 h 1085850"/>
              <a:gd name="connsiteX4" fmla="*/ 2884 w 1384009"/>
              <a:gd name="connsiteY4" fmla="*/ 428625 h 1085850"/>
              <a:gd name="connsiteX5" fmla="*/ 402934 w 1384009"/>
              <a:gd name="connsiteY5" fmla="*/ 1085850 h 1085850"/>
              <a:gd name="connsiteX6" fmla="*/ 1384009 w 1384009"/>
              <a:gd name="connsiteY6" fmla="*/ 1023937 h 1085850"/>
              <a:gd name="connsiteX7" fmla="*/ 1369721 w 1384009"/>
              <a:gd name="connsiteY7" fmla="*/ 0 h 1085850"/>
              <a:gd name="connsiteX0" fmla="*/ 1369721 w 1384009"/>
              <a:gd name="connsiteY0" fmla="*/ 0 h 1085850"/>
              <a:gd name="connsiteX1" fmla="*/ 983959 w 1384009"/>
              <a:gd name="connsiteY1" fmla="*/ 309562 h 1085850"/>
              <a:gd name="connsiteX2" fmla="*/ 922046 w 1384009"/>
              <a:gd name="connsiteY2" fmla="*/ 114300 h 1085850"/>
              <a:gd name="connsiteX3" fmla="*/ 579146 w 1384009"/>
              <a:gd name="connsiteY3" fmla="*/ 557212 h 1085850"/>
              <a:gd name="connsiteX4" fmla="*/ 2884 w 1384009"/>
              <a:gd name="connsiteY4" fmla="*/ 428625 h 1085850"/>
              <a:gd name="connsiteX5" fmla="*/ 402934 w 1384009"/>
              <a:gd name="connsiteY5" fmla="*/ 1085850 h 1085850"/>
              <a:gd name="connsiteX6" fmla="*/ 1384009 w 1384009"/>
              <a:gd name="connsiteY6" fmla="*/ 1023937 h 1085850"/>
              <a:gd name="connsiteX7" fmla="*/ 1369721 w 1384009"/>
              <a:gd name="connsiteY7" fmla="*/ 0 h 1085850"/>
              <a:gd name="connsiteX0" fmla="*/ 1394808 w 1397803"/>
              <a:gd name="connsiteY0" fmla="*/ 0 h 1073944"/>
              <a:gd name="connsiteX1" fmla="*/ 983959 w 1397803"/>
              <a:gd name="connsiteY1" fmla="*/ 297656 h 1073944"/>
              <a:gd name="connsiteX2" fmla="*/ 922046 w 1397803"/>
              <a:gd name="connsiteY2" fmla="*/ 102394 h 1073944"/>
              <a:gd name="connsiteX3" fmla="*/ 579146 w 1397803"/>
              <a:gd name="connsiteY3" fmla="*/ 545306 h 1073944"/>
              <a:gd name="connsiteX4" fmla="*/ 2884 w 1397803"/>
              <a:gd name="connsiteY4" fmla="*/ 416719 h 1073944"/>
              <a:gd name="connsiteX5" fmla="*/ 402934 w 1397803"/>
              <a:gd name="connsiteY5" fmla="*/ 1073944 h 1073944"/>
              <a:gd name="connsiteX6" fmla="*/ 1384009 w 1397803"/>
              <a:gd name="connsiteY6" fmla="*/ 1012031 h 1073944"/>
              <a:gd name="connsiteX7" fmla="*/ 1394808 w 1397803"/>
              <a:gd name="connsiteY7" fmla="*/ 0 h 1073944"/>
              <a:gd name="connsiteX0" fmla="*/ 1394808 w 1397803"/>
              <a:gd name="connsiteY0" fmla="*/ 0 h 1073944"/>
              <a:gd name="connsiteX1" fmla="*/ 991486 w 1397803"/>
              <a:gd name="connsiteY1" fmla="*/ 295275 h 1073944"/>
              <a:gd name="connsiteX2" fmla="*/ 922046 w 1397803"/>
              <a:gd name="connsiteY2" fmla="*/ 102394 h 1073944"/>
              <a:gd name="connsiteX3" fmla="*/ 579146 w 1397803"/>
              <a:gd name="connsiteY3" fmla="*/ 545306 h 1073944"/>
              <a:gd name="connsiteX4" fmla="*/ 2884 w 1397803"/>
              <a:gd name="connsiteY4" fmla="*/ 416719 h 1073944"/>
              <a:gd name="connsiteX5" fmla="*/ 402934 w 1397803"/>
              <a:gd name="connsiteY5" fmla="*/ 1073944 h 1073944"/>
              <a:gd name="connsiteX6" fmla="*/ 1384009 w 1397803"/>
              <a:gd name="connsiteY6" fmla="*/ 1012031 h 1073944"/>
              <a:gd name="connsiteX7" fmla="*/ 1394808 w 1397803"/>
              <a:gd name="connsiteY7" fmla="*/ 0 h 1073944"/>
              <a:gd name="connsiteX0" fmla="*/ 1394808 w 1397803"/>
              <a:gd name="connsiteY0" fmla="*/ 0 h 1073944"/>
              <a:gd name="connsiteX1" fmla="*/ 991486 w 1397803"/>
              <a:gd name="connsiteY1" fmla="*/ 295275 h 1073944"/>
              <a:gd name="connsiteX2" fmla="*/ 922046 w 1397803"/>
              <a:gd name="connsiteY2" fmla="*/ 102394 h 1073944"/>
              <a:gd name="connsiteX3" fmla="*/ 539006 w 1397803"/>
              <a:gd name="connsiteY3" fmla="*/ 590550 h 1073944"/>
              <a:gd name="connsiteX4" fmla="*/ 2884 w 1397803"/>
              <a:gd name="connsiteY4" fmla="*/ 416719 h 1073944"/>
              <a:gd name="connsiteX5" fmla="*/ 402934 w 1397803"/>
              <a:gd name="connsiteY5" fmla="*/ 1073944 h 1073944"/>
              <a:gd name="connsiteX6" fmla="*/ 1384009 w 1397803"/>
              <a:gd name="connsiteY6" fmla="*/ 1012031 h 1073944"/>
              <a:gd name="connsiteX7" fmla="*/ 1394808 w 1397803"/>
              <a:gd name="connsiteY7" fmla="*/ 0 h 1073944"/>
              <a:gd name="connsiteX0" fmla="*/ 1394808 w 1397803"/>
              <a:gd name="connsiteY0" fmla="*/ 0 h 1073944"/>
              <a:gd name="connsiteX1" fmla="*/ 991486 w 1397803"/>
              <a:gd name="connsiteY1" fmla="*/ 295275 h 1073944"/>
              <a:gd name="connsiteX2" fmla="*/ 922046 w 1397803"/>
              <a:gd name="connsiteY2" fmla="*/ 102394 h 1073944"/>
              <a:gd name="connsiteX3" fmla="*/ 586672 w 1397803"/>
              <a:gd name="connsiteY3" fmla="*/ 588169 h 1073944"/>
              <a:gd name="connsiteX4" fmla="*/ 2884 w 1397803"/>
              <a:gd name="connsiteY4" fmla="*/ 416719 h 1073944"/>
              <a:gd name="connsiteX5" fmla="*/ 402934 w 1397803"/>
              <a:gd name="connsiteY5" fmla="*/ 1073944 h 1073944"/>
              <a:gd name="connsiteX6" fmla="*/ 1384009 w 1397803"/>
              <a:gd name="connsiteY6" fmla="*/ 1012031 h 1073944"/>
              <a:gd name="connsiteX7" fmla="*/ 1394808 w 1397803"/>
              <a:gd name="connsiteY7" fmla="*/ 0 h 1073944"/>
              <a:gd name="connsiteX0" fmla="*/ 1394808 w 1397803"/>
              <a:gd name="connsiteY0" fmla="*/ 0 h 1073944"/>
              <a:gd name="connsiteX1" fmla="*/ 991486 w 1397803"/>
              <a:gd name="connsiteY1" fmla="*/ 295275 h 1073944"/>
              <a:gd name="connsiteX2" fmla="*/ 922046 w 1397803"/>
              <a:gd name="connsiteY2" fmla="*/ 102394 h 1073944"/>
              <a:gd name="connsiteX3" fmla="*/ 571618 w 1397803"/>
              <a:gd name="connsiteY3" fmla="*/ 550069 h 1073944"/>
              <a:gd name="connsiteX4" fmla="*/ 2884 w 1397803"/>
              <a:gd name="connsiteY4" fmla="*/ 416719 h 1073944"/>
              <a:gd name="connsiteX5" fmla="*/ 402934 w 1397803"/>
              <a:gd name="connsiteY5" fmla="*/ 1073944 h 1073944"/>
              <a:gd name="connsiteX6" fmla="*/ 1384009 w 1397803"/>
              <a:gd name="connsiteY6" fmla="*/ 1012031 h 1073944"/>
              <a:gd name="connsiteX7" fmla="*/ 1394808 w 1397803"/>
              <a:gd name="connsiteY7" fmla="*/ 0 h 1073944"/>
              <a:gd name="connsiteX0" fmla="*/ 1394808 w 1397803"/>
              <a:gd name="connsiteY0" fmla="*/ 0 h 1073944"/>
              <a:gd name="connsiteX1" fmla="*/ 991486 w 1397803"/>
              <a:gd name="connsiteY1" fmla="*/ 295275 h 1073944"/>
              <a:gd name="connsiteX2" fmla="*/ 922046 w 1397803"/>
              <a:gd name="connsiteY2" fmla="*/ 102394 h 1073944"/>
              <a:gd name="connsiteX3" fmla="*/ 571618 w 1397803"/>
              <a:gd name="connsiteY3" fmla="*/ 550069 h 1073944"/>
              <a:gd name="connsiteX4" fmla="*/ 2884 w 1397803"/>
              <a:gd name="connsiteY4" fmla="*/ 416719 h 1073944"/>
              <a:gd name="connsiteX5" fmla="*/ 402934 w 1397803"/>
              <a:gd name="connsiteY5" fmla="*/ 1073944 h 1073944"/>
              <a:gd name="connsiteX6" fmla="*/ 1384009 w 1397803"/>
              <a:gd name="connsiteY6" fmla="*/ 1012031 h 1073944"/>
              <a:gd name="connsiteX7" fmla="*/ 1394808 w 1397803"/>
              <a:gd name="connsiteY7" fmla="*/ 0 h 1073944"/>
              <a:gd name="connsiteX0" fmla="*/ 1394808 w 1397803"/>
              <a:gd name="connsiteY0" fmla="*/ 0 h 1073944"/>
              <a:gd name="connsiteX1" fmla="*/ 991486 w 1397803"/>
              <a:gd name="connsiteY1" fmla="*/ 295275 h 1073944"/>
              <a:gd name="connsiteX2" fmla="*/ 922046 w 1397803"/>
              <a:gd name="connsiteY2" fmla="*/ 102394 h 1073944"/>
              <a:gd name="connsiteX3" fmla="*/ 571618 w 1397803"/>
              <a:gd name="connsiteY3" fmla="*/ 550069 h 1073944"/>
              <a:gd name="connsiteX4" fmla="*/ 2884 w 1397803"/>
              <a:gd name="connsiteY4" fmla="*/ 416719 h 1073944"/>
              <a:gd name="connsiteX5" fmla="*/ 402934 w 1397803"/>
              <a:gd name="connsiteY5" fmla="*/ 1073944 h 1073944"/>
              <a:gd name="connsiteX6" fmla="*/ 1384009 w 1397803"/>
              <a:gd name="connsiteY6" fmla="*/ 1012031 h 1073944"/>
              <a:gd name="connsiteX7" fmla="*/ 1394808 w 1397803"/>
              <a:gd name="connsiteY7" fmla="*/ 0 h 1073944"/>
              <a:gd name="connsiteX0" fmla="*/ 1432032 w 1435027"/>
              <a:gd name="connsiteY0" fmla="*/ 0 h 1073944"/>
              <a:gd name="connsiteX1" fmla="*/ 1028710 w 1435027"/>
              <a:gd name="connsiteY1" fmla="*/ 295275 h 1073944"/>
              <a:gd name="connsiteX2" fmla="*/ 959270 w 1435027"/>
              <a:gd name="connsiteY2" fmla="*/ 102394 h 1073944"/>
              <a:gd name="connsiteX3" fmla="*/ 608842 w 1435027"/>
              <a:gd name="connsiteY3" fmla="*/ 550069 h 1073944"/>
              <a:gd name="connsiteX4" fmla="*/ 2477 w 1435027"/>
              <a:gd name="connsiteY4" fmla="*/ 409575 h 1073944"/>
              <a:gd name="connsiteX5" fmla="*/ 440158 w 1435027"/>
              <a:gd name="connsiteY5" fmla="*/ 1073944 h 1073944"/>
              <a:gd name="connsiteX6" fmla="*/ 1421233 w 1435027"/>
              <a:gd name="connsiteY6" fmla="*/ 1012031 h 1073944"/>
              <a:gd name="connsiteX7" fmla="*/ 1432032 w 1435027"/>
              <a:gd name="connsiteY7" fmla="*/ 0 h 1073944"/>
              <a:gd name="connsiteX0" fmla="*/ 1429555 w 1432550"/>
              <a:gd name="connsiteY0" fmla="*/ 0 h 1073944"/>
              <a:gd name="connsiteX1" fmla="*/ 1026233 w 1432550"/>
              <a:gd name="connsiteY1" fmla="*/ 295275 h 1073944"/>
              <a:gd name="connsiteX2" fmla="*/ 956793 w 1432550"/>
              <a:gd name="connsiteY2" fmla="*/ 102394 h 1073944"/>
              <a:gd name="connsiteX3" fmla="*/ 606365 w 1432550"/>
              <a:gd name="connsiteY3" fmla="*/ 550069 h 1073944"/>
              <a:gd name="connsiteX4" fmla="*/ 0 w 1432550"/>
              <a:gd name="connsiteY4" fmla="*/ 409575 h 1073944"/>
              <a:gd name="connsiteX5" fmla="*/ 437681 w 1432550"/>
              <a:gd name="connsiteY5" fmla="*/ 1073944 h 1073944"/>
              <a:gd name="connsiteX6" fmla="*/ 1418756 w 1432550"/>
              <a:gd name="connsiteY6" fmla="*/ 1012031 h 1073944"/>
              <a:gd name="connsiteX7" fmla="*/ 1429555 w 1432550"/>
              <a:gd name="connsiteY7" fmla="*/ 0 h 1073944"/>
              <a:gd name="connsiteX0" fmla="*/ 1429555 w 1432550"/>
              <a:gd name="connsiteY0" fmla="*/ 0 h 1073944"/>
              <a:gd name="connsiteX1" fmla="*/ 1026233 w 1432550"/>
              <a:gd name="connsiteY1" fmla="*/ 295275 h 1073944"/>
              <a:gd name="connsiteX2" fmla="*/ 956793 w 1432550"/>
              <a:gd name="connsiteY2" fmla="*/ 102394 h 1073944"/>
              <a:gd name="connsiteX3" fmla="*/ 606365 w 1432550"/>
              <a:gd name="connsiteY3" fmla="*/ 550069 h 1073944"/>
              <a:gd name="connsiteX4" fmla="*/ 0 w 1432550"/>
              <a:gd name="connsiteY4" fmla="*/ 409575 h 1073944"/>
              <a:gd name="connsiteX5" fmla="*/ 437681 w 1432550"/>
              <a:gd name="connsiteY5" fmla="*/ 1073944 h 1073944"/>
              <a:gd name="connsiteX6" fmla="*/ 1418756 w 1432550"/>
              <a:gd name="connsiteY6" fmla="*/ 1012031 h 1073944"/>
              <a:gd name="connsiteX7" fmla="*/ 1429555 w 1432550"/>
              <a:gd name="connsiteY7" fmla="*/ 0 h 1073944"/>
              <a:gd name="connsiteX0" fmla="*/ 1429555 w 1435399"/>
              <a:gd name="connsiteY0" fmla="*/ 0 h 1073944"/>
              <a:gd name="connsiteX1" fmla="*/ 1026233 w 1435399"/>
              <a:gd name="connsiteY1" fmla="*/ 295275 h 1073944"/>
              <a:gd name="connsiteX2" fmla="*/ 956793 w 1435399"/>
              <a:gd name="connsiteY2" fmla="*/ 102394 h 1073944"/>
              <a:gd name="connsiteX3" fmla="*/ 606365 w 1435399"/>
              <a:gd name="connsiteY3" fmla="*/ 550069 h 1073944"/>
              <a:gd name="connsiteX4" fmla="*/ 0 w 1435399"/>
              <a:gd name="connsiteY4" fmla="*/ 409575 h 1073944"/>
              <a:gd name="connsiteX5" fmla="*/ 437681 w 1435399"/>
              <a:gd name="connsiteY5" fmla="*/ 1073944 h 1073944"/>
              <a:gd name="connsiteX6" fmla="*/ 1433809 w 1435399"/>
              <a:gd name="connsiteY6" fmla="*/ 1047749 h 1073944"/>
              <a:gd name="connsiteX7" fmla="*/ 1429555 w 1435399"/>
              <a:gd name="connsiteY7" fmla="*/ 0 h 1073944"/>
              <a:gd name="connsiteX0" fmla="*/ 1429555 w 1435399"/>
              <a:gd name="connsiteY0" fmla="*/ 0 h 1073944"/>
              <a:gd name="connsiteX1" fmla="*/ 1026233 w 1435399"/>
              <a:gd name="connsiteY1" fmla="*/ 295275 h 1073944"/>
              <a:gd name="connsiteX2" fmla="*/ 956793 w 1435399"/>
              <a:gd name="connsiteY2" fmla="*/ 102394 h 1073944"/>
              <a:gd name="connsiteX3" fmla="*/ 606365 w 1435399"/>
              <a:gd name="connsiteY3" fmla="*/ 550069 h 1073944"/>
              <a:gd name="connsiteX4" fmla="*/ 0 w 1435399"/>
              <a:gd name="connsiteY4" fmla="*/ 409575 h 1073944"/>
              <a:gd name="connsiteX5" fmla="*/ 437681 w 1435399"/>
              <a:gd name="connsiteY5" fmla="*/ 1073944 h 1073944"/>
              <a:gd name="connsiteX6" fmla="*/ 1433809 w 1435399"/>
              <a:gd name="connsiteY6" fmla="*/ 1047749 h 1073944"/>
              <a:gd name="connsiteX7" fmla="*/ 1429555 w 1435399"/>
              <a:gd name="connsiteY7" fmla="*/ 0 h 1073944"/>
              <a:gd name="connsiteX0" fmla="*/ 1429555 w 1435399"/>
              <a:gd name="connsiteY0" fmla="*/ 0 h 1073944"/>
              <a:gd name="connsiteX1" fmla="*/ 1026233 w 1435399"/>
              <a:gd name="connsiteY1" fmla="*/ 295275 h 1073944"/>
              <a:gd name="connsiteX2" fmla="*/ 956793 w 1435399"/>
              <a:gd name="connsiteY2" fmla="*/ 102394 h 1073944"/>
              <a:gd name="connsiteX3" fmla="*/ 606365 w 1435399"/>
              <a:gd name="connsiteY3" fmla="*/ 550069 h 1073944"/>
              <a:gd name="connsiteX4" fmla="*/ 0 w 1435399"/>
              <a:gd name="connsiteY4" fmla="*/ 409575 h 1073944"/>
              <a:gd name="connsiteX5" fmla="*/ 437681 w 1435399"/>
              <a:gd name="connsiteY5" fmla="*/ 1073944 h 1073944"/>
              <a:gd name="connsiteX6" fmla="*/ 1433809 w 1435399"/>
              <a:gd name="connsiteY6" fmla="*/ 1047749 h 1073944"/>
              <a:gd name="connsiteX7" fmla="*/ 1429555 w 1435399"/>
              <a:gd name="connsiteY7" fmla="*/ 0 h 1073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35399" h="1073944">
                <a:moveTo>
                  <a:pt x="1429555" y="0"/>
                </a:moveTo>
                <a:cubicBezTo>
                  <a:pt x="1339067" y="47625"/>
                  <a:pt x="1105607" y="223838"/>
                  <a:pt x="1026233" y="295275"/>
                </a:cubicBezTo>
                <a:cubicBezTo>
                  <a:pt x="1013533" y="238125"/>
                  <a:pt x="990924" y="159544"/>
                  <a:pt x="956793" y="102394"/>
                </a:cubicBezTo>
                <a:cubicBezTo>
                  <a:pt x="889324" y="145257"/>
                  <a:pt x="695138" y="304799"/>
                  <a:pt x="606365" y="550069"/>
                </a:cubicBezTo>
                <a:cubicBezTo>
                  <a:pt x="471966" y="495301"/>
                  <a:pt x="105569" y="399256"/>
                  <a:pt x="0" y="409575"/>
                </a:cubicBezTo>
                <a:cubicBezTo>
                  <a:pt x="25825" y="596106"/>
                  <a:pt x="202477" y="946150"/>
                  <a:pt x="437681" y="1073944"/>
                </a:cubicBezTo>
                <a:lnTo>
                  <a:pt x="1433809" y="1047749"/>
                </a:lnTo>
                <a:cubicBezTo>
                  <a:pt x="1432221" y="709612"/>
                  <a:pt x="1440668" y="347662"/>
                  <a:pt x="1429555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grpSp>
        <p:nvGrpSpPr>
          <p:cNvPr id="10" name="Группа 70"/>
          <p:cNvGrpSpPr>
            <a:grpSpLocks/>
          </p:cNvGrpSpPr>
          <p:nvPr/>
        </p:nvGrpSpPr>
        <p:grpSpPr bwMode="auto">
          <a:xfrm rot="20401737" flipH="1">
            <a:off x="9461500" y="4368800"/>
            <a:ext cx="2422525" cy="1401763"/>
            <a:chOff x="4391996" y="2365975"/>
            <a:chExt cx="1978494" cy="1144830"/>
          </a:xfrm>
        </p:grpSpPr>
        <p:sp>
          <p:nvSpPr>
            <p:cNvPr id="11" name="Полилиния 5"/>
            <p:cNvSpPr>
              <a:spLocks/>
            </p:cNvSpPr>
            <p:nvPr/>
          </p:nvSpPr>
          <p:spPr bwMode="auto">
            <a:xfrm flipV="1">
              <a:off x="4393701" y="2387825"/>
              <a:ext cx="1021660" cy="724757"/>
            </a:xfrm>
            <a:custGeom>
              <a:avLst/>
              <a:gdLst>
                <a:gd name="T0" fmla="*/ 29242 w 1656400"/>
                <a:gd name="T1" fmla="*/ 255237 h 1177702"/>
                <a:gd name="T2" fmla="*/ 161297 w 1656400"/>
                <a:gd name="T3" fmla="*/ 225269 h 1177702"/>
                <a:gd name="T4" fmla="*/ 166884 w 1656400"/>
                <a:gd name="T5" fmla="*/ 225269 h 1177702"/>
                <a:gd name="T6" fmla="*/ 56326 w 1656400"/>
                <a:gd name="T7" fmla="*/ 227396 h 1177702"/>
                <a:gd name="T8" fmla="*/ 67556 w 1656400"/>
                <a:gd name="T9" fmla="*/ 218240 h 1177702"/>
                <a:gd name="T10" fmla="*/ 287205 w 1656400"/>
                <a:gd name="T11" fmla="*/ 227859 h 1177702"/>
                <a:gd name="T12" fmla="*/ 83578 w 1656400"/>
                <a:gd name="T13" fmla="*/ 193450 h 1177702"/>
                <a:gd name="T14" fmla="*/ 87540 w 1656400"/>
                <a:gd name="T15" fmla="*/ 204434 h 1177702"/>
                <a:gd name="T16" fmla="*/ 99426 w 1656400"/>
                <a:gd name="T17" fmla="*/ 195208 h 1177702"/>
                <a:gd name="T18" fmla="*/ 168375 w 1656400"/>
                <a:gd name="T19" fmla="*/ 187160 h 1177702"/>
                <a:gd name="T20" fmla="*/ 172845 w 1656400"/>
                <a:gd name="T21" fmla="*/ 188270 h 1177702"/>
                <a:gd name="T22" fmla="*/ 45446 w 1656400"/>
                <a:gd name="T23" fmla="*/ 185681 h 1177702"/>
                <a:gd name="T24" fmla="*/ 46936 w 1656400"/>
                <a:gd name="T25" fmla="*/ 181241 h 1177702"/>
                <a:gd name="T26" fmla="*/ 294282 w 1656400"/>
                <a:gd name="T27" fmla="*/ 189750 h 1177702"/>
                <a:gd name="T28" fmla="*/ 131408 w 1656400"/>
                <a:gd name="T29" fmla="*/ 174211 h 1177702"/>
                <a:gd name="T30" fmla="*/ 133767 w 1656400"/>
                <a:gd name="T31" fmla="*/ 177299 h 1177702"/>
                <a:gd name="T32" fmla="*/ 172845 w 1656400"/>
                <a:gd name="T33" fmla="*/ 163481 h 1177702"/>
                <a:gd name="T34" fmla="*/ 174707 w 1656400"/>
                <a:gd name="T35" fmla="*/ 152752 h 1177702"/>
                <a:gd name="T36" fmla="*/ 300616 w 1656400"/>
                <a:gd name="T37" fmla="*/ 152012 h 1177702"/>
                <a:gd name="T38" fmla="*/ 196970 w 1656400"/>
                <a:gd name="T39" fmla="*/ 133512 h 1177702"/>
                <a:gd name="T40" fmla="*/ 199329 w 1656400"/>
                <a:gd name="T41" fmla="*/ 137373 h 1177702"/>
                <a:gd name="T42" fmla="*/ 217918 w 1656400"/>
                <a:gd name="T43" fmla="*/ 113105 h 1177702"/>
                <a:gd name="T44" fmla="*/ 220614 w 1656400"/>
                <a:gd name="T45" fmla="*/ 125373 h 1177702"/>
                <a:gd name="T46" fmla="*/ 232967 w 1656400"/>
                <a:gd name="T47" fmla="*/ 115624 h 1177702"/>
                <a:gd name="T48" fmla="*/ 305831 w 1656400"/>
                <a:gd name="T49" fmla="*/ 99104 h 1177702"/>
                <a:gd name="T50" fmla="*/ 310301 w 1656400"/>
                <a:gd name="T51" fmla="*/ 99844 h 1177702"/>
                <a:gd name="T52" fmla="*/ 252898 w 1656400"/>
                <a:gd name="T53" fmla="*/ 104812 h 1177702"/>
                <a:gd name="T54" fmla="*/ 266038 w 1656400"/>
                <a:gd name="T55" fmla="*/ 97994 h 1177702"/>
                <a:gd name="T56" fmla="*/ 196686 w 1656400"/>
                <a:gd name="T57" fmla="*/ 101694 h 1177702"/>
                <a:gd name="T58" fmla="*/ 302188 w 1656400"/>
                <a:gd name="T59" fmla="*/ 83195 h 1177702"/>
                <a:gd name="T60" fmla="*/ 303746 w 1656400"/>
                <a:gd name="T61" fmla="*/ 87021 h 1177702"/>
                <a:gd name="T62" fmla="*/ 150866 w 1656400"/>
                <a:gd name="T63" fmla="*/ 75055 h 1177702"/>
                <a:gd name="T64" fmla="*/ 152356 w 1656400"/>
                <a:gd name="T65" fmla="*/ 71725 h 1177702"/>
                <a:gd name="T66" fmla="*/ 326235 w 1656400"/>
                <a:gd name="T67" fmla="*/ 79494 h 1177702"/>
                <a:gd name="T68" fmla="*/ 333396 w 1656400"/>
                <a:gd name="T69" fmla="*/ 59145 h 1177702"/>
                <a:gd name="T70" fmla="*/ 344944 w 1656400"/>
                <a:gd name="T71" fmla="*/ 68025 h 1177702"/>
                <a:gd name="T72" fmla="*/ 299497 w 1656400"/>
                <a:gd name="T73" fmla="*/ 39906 h 1177702"/>
                <a:gd name="T74" fmla="*/ 302105 w 1656400"/>
                <a:gd name="T75" fmla="*/ 35467 h 1177702"/>
                <a:gd name="T76" fmla="*/ 280128 w 1656400"/>
                <a:gd name="T77" fmla="*/ 97254 h 1177702"/>
                <a:gd name="T78" fmla="*/ 272304 w 1656400"/>
                <a:gd name="T79" fmla="*/ 12527 h 1177702"/>
                <a:gd name="T80" fmla="*/ 283852 w 1656400"/>
                <a:gd name="T81" fmla="*/ 21407 h 1177702"/>
                <a:gd name="T82" fmla="*/ 366188 w 1656400"/>
                <a:gd name="T83" fmla="*/ 63578 h 1177702"/>
                <a:gd name="T84" fmla="*/ 363529 w 1656400"/>
                <a:gd name="T85" fmla="*/ 68872 h 1177702"/>
                <a:gd name="T86" fmla="*/ 341362 w 1656400"/>
                <a:gd name="T87" fmla="*/ 214472 h 1177702"/>
                <a:gd name="T88" fmla="*/ 336043 w 1656400"/>
                <a:gd name="T89" fmla="*/ 218002 h 1177702"/>
                <a:gd name="T90" fmla="*/ 241170 w 1656400"/>
                <a:gd name="T91" fmla="*/ 120053 h 1177702"/>
                <a:gd name="T92" fmla="*/ 159598 w 1656400"/>
                <a:gd name="T93" fmla="*/ 265322 h 1177702"/>
                <a:gd name="T94" fmla="*/ 155165 w 1656400"/>
                <a:gd name="T95" fmla="*/ 263006 h 1177702"/>
                <a:gd name="T96" fmla="*/ 99305 w 1656400"/>
                <a:gd name="T97" fmla="*/ 270947 h 1177702"/>
                <a:gd name="T98" fmla="*/ 110832 w 1656400"/>
                <a:gd name="T99" fmla="*/ 190647 h 1177702"/>
                <a:gd name="T100" fmla="*/ 10640 w 1656400"/>
                <a:gd name="T101" fmla="*/ 270066 h 1177702"/>
                <a:gd name="T102" fmla="*/ 0 w 1656400"/>
                <a:gd name="T103" fmla="*/ 272712 h 1177702"/>
                <a:gd name="T104" fmla="*/ 56968 w 1656400"/>
                <a:gd name="T105" fmla="*/ 237747 h 1177702"/>
                <a:gd name="T106" fmla="*/ 92212 w 1656400"/>
                <a:gd name="T107" fmla="*/ 110346 h 1177702"/>
                <a:gd name="T108" fmla="*/ 151951 w 1656400"/>
                <a:gd name="T109" fmla="*/ 161086 h 1177702"/>
                <a:gd name="T110" fmla="*/ 165693 w 1656400"/>
                <a:gd name="T111" fmla="*/ 156894 h 1177702"/>
                <a:gd name="T112" fmla="*/ 166691 w 1656400"/>
                <a:gd name="T113" fmla="*/ 152703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Полилиния 5"/>
            <p:cNvSpPr>
              <a:spLocks/>
            </p:cNvSpPr>
            <p:nvPr/>
          </p:nvSpPr>
          <p:spPr bwMode="auto">
            <a:xfrm rot="19947145" flipH="1" flipV="1">
              <a:off x="5540033" y="2461324"/>
              <a:ext cx="698825" cy="497865"/>
            </a:xfrm>
            <a:custGeom>
              <a:avLst/>
              <a:gdLst/>
              <a:ahLst/>
              <a:cxnLst/>
              <a:rect l="l" t="t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3" name="Полилиния 5"/>
            <p:cNvSpPr>
              <a:spLocks/>
            </p:cNvSpPr>
            <p:nvPr/>
          </p:nvSpPr>
          <p:spPr bwMode="auto">
            <a:xfrm rot="10800000" flipH="1" flipV="1">
              <a:off x="4427577" y="2858423"/>
              <a:ext cx="1273186" cy="646964"/>
            </a:xfrm>
            <a:custGeom>
              <a:avLst/>
              <a:gdLst/>
              <a:ahLst/>
              <a:cxnLst/>
              <a:rect l="l" t="t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4" name="Полилиния 5"/>
            <p:cNvSpPr>
              <a:spLocks/>
            </p:cNvSpPr>
            <p:nvPr/>
          </p:nvSpPr>
          <p:spPr bwMode="auto">
            <a:xfrm rot="5400000">
              <a:off x="5174841" y="2464775"/>
              <a:ext cx="700122" cy="496569"/>
            </a:xfrm>
            <a:custGeom>
              <a:avLst/>
              <a:gdLst/>
              <a:ahLst/>
              <a:cxnLst/>
              <a:rect l="l" t="t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5" name="Полилиния 5"/>
            <p:cNvSpPr>
              <a:spLocks/>
            </p:cNvSpPr>
            <p:nvPr/>
          </p:nvSpPr>
          <p:spPr bwMode="auto">
            <a:xfrm rot="2155393" flipH="1" flipV="1">
              <a:off x="5546447" y="2974823"/>
              <a:ext cx="824589" cy="433039"/>
            </a:xfrm>
            <a:custGeom>
              <a:avLst/>
              <a:gdLst>
                <a:gd name="T0" fmla="*/ 15375 w 1656400"/>
                <a:gd name="T1" fmla="*/ 54444 h 1177702"/>
                <a:gd name="T2" fmla="*/ 84805 w 1656400"/>
                <a:gd name="T3" fmla="*/ 48051 h 1177702"/>
                <a:gd name="T4" fmla="*/ 87742 w 1656400"/>
                <a:gd name="T5" fmla="*/ 48051 h 1177702"/>
                <a:gd name="T6" fmla="*/ 29614 w 1656400"/>
                <a:gd name="T7" fmla="*/ 48505 h 1177702"/>
                <a:gd name="T8" fmla="*/ 35518 w 1656400"/>
                <a:gd name="T9" fmla="*/ 46552 h 1177702"/>
                <a:gd name="T10" fmla="*/ 151003 w 1656400"/>
                <a:gd name="T11" fmla="*/ 48604 h 1177702"/>
                <a:gd name="T12" fmla="*/ 43942 w 1656400"/>
                <a:gd name="T13" fmla="*/ 41264 h 1177702"/>
                <a:gd name="T14" fmla="*/ 46025 w 1656400"/>
                <a:gd name="T15" fmla="*/ 43607 h 1177702"/>
                <a:gd name="T16" fmla="*/ 52275 w 1656400"/>
                <a:gd name="T17" fmla="*/ 41639 h 1177702"/>
                <a:gd name="T18" fmla="*/ 88526 w 1656400"/>
                <a:gd name="T19" fmla="*/ 39922 h 1177702"/>
                <a:gd name="T20" fmla="*/ 90876 w 1656400"/>
                <a:gd name="T21" fmla="*/ 40159 h 1177702"/>
                <a:gd name="T22" fmla="*/ 23894 w 1656400"/>
                <a:gd name="T23" fmla="*/ 39607 h 1177702"/>
                <a:gd name="T24" fmla="*/ 24677 w 1656400"/>
                <a:gd name="T25" fmla="*/ 38660 h 1177702"/>
                <a:gd name="T26" fmla="*/ 154724 w 1656400"/>
                <a:gd name="T27" fmla="*/ 40475 h 1177702"/>
                <a:gd name="T28" fmla="*/ 69090 w 1656400"/>
                <a:gd name="T29" fmla="*/ 37160 h 1177702"/>
                <a:gd name="T30" fmla="*/ 70330 w 1656400"/>
                <a:gd name="T31" fmla="*/ 37819 h 1177702"/>
                <a:gd name="T32" fmla="*/ 90876 w 1656400"/>
                <a:gd name="T33" fmla="*/ 34871 h 1177702"/>
                <a:gd name="T34" fmla="*/ 91855 w 1656400"/>
                <a:gd name="T35" fmla="*/ 32583 h 1177702"/>
                <a:gd name="T36" fmla="*/ 158054 w 1656400"/>
                <a:gd name="T37" fmla="*/ 32425 h 1177702"/>
                <a:gd name="T38" fmla="*/ 103560 w 1656400"/>
                <a:gd name="T39" fmla="*/ 28479 h 1177702"/>
                <a:gd name="T40" fmla="*/ 104801 w 1656400"/>
                <a:gd name="T41" fmla="*/ 29303 h 1177702"/>
                <a:gd name="T42" fmla="*/ 114574 w 1656400"/>
                <a:gd name="T43" fmla="*/ 24126 h 1177702"/>
                <a:gd name="T44" fmla="*/ 115991 w 1656400"/>
                <a:gd name="T45" fmla="*/ 26743 h 1177702"/>
                <a:gd name="T46" fmla="*/ 122486 w 1656400"/>
                <a:gd name="T47" fmla="*/ 24663 h 1177702"/>
                <a:gd name="T48" fmla="*/ 160796 w 1656400"/>
                <a:gd name="T49" fmla="*/ 21139 h 1177702"/>
                <a:gd name="T50" fmla="*/ 163146 w 1656400"/>
                <a:gd name="T51" fmla="*/ 21297 h 1177702"/>
                <a:gd name="T52" fmla="*/ 132966 w 1656400"/>
                <a:gd name="T53" fmla="*/ 22357 h 1177702"/>
                <a:gd name="T54" fmla="*/ 139874 w 1656400"/>
                <a:gd name="T55" fmla="*/ 20903 h 1177702"/>
                <a:gd name="T56" fmla="*/ 103411 w 1656400"/>
                <a:gd name="T57" fmla="*/ 21692 h 1177702"/>
                <a:gd name="T58" fmla="*/ 158881 w 1656400"/>
                <a:gd name="T59" fmla="*/ 17746 h 1177702"/>
                <a:gd name="T60" fmla="*/ 159700 w 1656400"/>
                <a:gd name="T61" fmla="*/ 18562 h 1177702"/>
                <a:gd name="T62" fmla="*/ 79321 w 1656400"/>
                <a:gd name="T63" fmla="*/ 16010 h 1177702"/>
                <a:gd name="T64" fmla="*/ 80104 w 1656400"/>
                <a:gd name="T65" fmla="*/ 15300 h 1177702"/>
                <a:gd name="T66" fmla="*/ 171524 w 1656400"/>
                <a:gd name="T67" fmla="*/ 16957 h 1177702"/>
                <a:gd name="T68" fmla="*/ 175289 w 1656400"/>
                <a:gd name="T69" fmla="*/ 12616 h 1177702"/>
                <a:gd name="T70" fmla="*/ 181360 w 1656400"/>
                <a:gd name="T71" fmla="*/ 14510 h 1177702"/>
                <a:gd name="T72" fmla="*/ 157466 w 1656400"/>
                <a:gd name="T73" fmla="*/ 8512 h 1177702"/>
                <a:gd name="T74" fmla="*/ 158837 w 1656400"/>
                <a:gd name="T75" fmla="*/ 7565 h 1177702"/>
                <a:gd name="T76" fmla="*/ 147282 w 1656400"/>
                <a:gd name="T77" fmla="*/ 20745 h 1177702"/>
                <a:gd name="T78" fmla="*/ 143169 w 1656400"/>
                <a:gd name="T79" fmla="*/ 2672 h 1177702"/>
                <a:gd name="T80" fmla="*/ 149240 w 1656400"/>
                <a:gd name="T81" fmla="*/ 4566 h 1177702"/>
                <a:gd name="T82" fmla="*/ 192530 w 1656400"/>
                <a:gd name="T83" fmla="*/ 13561 h 1177702"/>
                <a:gd name="T84" fmla="*/ 191132 w 1656400"/>
                <a:gd name="T85" fmla="*/ 14691 h 1177702"/>
                <a:gd name="T86" fmla="*/ 179477 w 1656400"/>
                <a:gd name="T87" fmla="*/ 45748 h 1177702"/>
                <a:gd name="T88" fmla="*/ 176680 w 1656400"/>
                <a:gd name="T89" fmla="*/ 46501 h 1177702"/>
                <a:gd name="T90" fmla="*/ 126799 w 1656400"/>
                <a:gd name="T91" fmla="*/ 25608 h 1177702"/>
                <a:gd name="T92" fmla="*/ 83911 w 1656400"/>
                <a:gd name="T93" fmla="*/ 56595 h 1177702"/>
                <a:gd name="T94" fmla="*/ 81580 w 1656400"/>
                <a:gd name="T95" fmla="*/ 56101 h 1177702"/>
                <a:gd name="T96" fmla="*/ 52211 w 1656400"/>
                <a:gd name="T97" fmla="*/ 57795 h 1177702"/>
                <a:gd name="T98" fmla="*/ 58272 w 1656400"/>
                <a:gd name="T99" fmla="*/ 40666 h 1177702"/>
                <a:gd name="T100" fmla="*/ 5594 w 1656400"/>
                <a:gd name="T101" fmla="*/ 57607 h 1177702"/>
                <a:gd name="T102" fmla="*/ 0 w 1656400"/>
                <a:gd name="T103" fmla="*/ 58171 h 1177702"/>
                <a:gd name="T104" fmla="*/ 29952 w 1656400"/>
                <a:gd name="T105" fmla="*/ 50713 h 1177702"/>
                <a:gd name="T106" fmla="*/ 48482 w 1656400"/>
                <a:gd name="T107" fmla="*/ 23537 h 1177702"/>
                <a:gd name="T108" fmla="*/ 79891 w 1656400"/>
                <a:gd name="T109" fmla="*/ 34361 h 1177702"/>
                <a:gd name="T110" fmla="*/ 87117 w 1656400"/>
                <a:gd name="T111" fmla="*/ 33466 h 1177702"/>
                <a:gd name="T112" fmla="*/ 87641 w 1656400"/>
                <a:gd name="T113" fmla="*/ 32573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6" name="Группа 76"/>
          <p:cNvGrpSpPr>
            <a:grpSpLocks/>
          </p:cNvGrpSpPr>
          <p:nvPr/>
        </p:nvGrpSpPr>
        <p:grpSpPr bwMode="auto">
          <a:xfrm rot="1198789">
            <a:off x="317500" y="4333875"/>
            <a:ext cx="2424113" cy="1403350"/>
            <a:chOff x="4391996" y="2365975"/>
            <a:chExt cx="1978494" cy="1144830"/>
          </a:xfrm>
        </p:grpSpPr>
        <p:sp>
          <p:nvSpPr>
            <p:cNvPr id="17" name="Полилиния 5"/>
            <p:cNvSpPr>
              <a:spLocks/>
            </p:cNvSpPr>
            <p:nvPr/>
          </p:nvSpPr>
          <p:spPr bwMode="auto">
            <a:xfrm flipV="1">
              <a:off x="4391718" y="2390197"/>
              <a:ext cx="1020991" cy="725232"/>
            </a:xfrm>
            <a:custGeom>
              <a:avLst/>
              <a:gdLst>
                <a:gd name="T0" fmla="*/ 29185 w 1656400"/>
                <a:gd name="T1" fmla="*/ 255740 h 1177702"/>
                <a:gd name="T2" fmla="*/ 160980 w 1656400"/>
                <a:gd name="T3" fmla="*/ 225712 h 1177702"/>
                <a:gd name="T4" fmla="*/ 166557 w 1656400"/>
                <a:gd name="T5" fmla="*/ 225712 h 1177702"/>
                <a:gd name="T6" fmla="*/ 56215 w 1656400"/>
                <a:gd name="T7" fmla="*/ 227844 h 1177702"/>
                <a:gd name="T8" fmla="*/ 67423 w 1656400"/>
                <a:gd name="T9" fmla="*/ 218668 h 1177702"/>
                <a:gd name="T10" fmla="*/ 286641 w 1656400"/>
                <a:gd name="T11" fmla="*/ 228307 h 1177702"/>
                <a:gd name="T12" fmla="*/ 83414 w 1656400"/>
                <a:gd name="T13" fmla="*/ 193831 h 1177702"/>
                <a:gd name="T14" fmla="*/ 87368 w 1656400"/>
                <a:gd name="T15" fmla="*/ 204836 h 1177702"/>
                <a:gd name="T16" fmla="*/ 99231 w 1656400"/>
                <a:gd name="T17" fmla="*/ 195592 h 1177702"/>
                <a:gd name="T18" fmla="*/ 168044 w 1656400"/>
                <a:gd name="T19" fmla="*/ 187529 h 1177702"/>
                <a:gd name="T20" fmla="*/ 172505 w 1656400"/>
                <a:gd name="T21" fmla="*/ 188641 h 1177702"/>
                <a:gd name="T22" fmla="*/ 45357 w 1656400"/>
                <a:gd name="T23" fmla="*/ 186046 h 1177702"/>
                <a:gd name="T24" fmla="*/ 46844 w 1656400"/>
                <a:gd name="T25" fmla="*/ 181598 h 1177702"/>
                <a:gd name="T26" fmla="*/ 293704 w 1656400"/>
                <a:gd name="T27" fmla="*/ 190124 h 1177702"/>
                <a:gd name="T28" fmla="*/ 131151 w 1656400"/>
                <a:gd name="T29" fmla="*/ 174554 h 1177702"/>
                <a:gd name="T30" fmla="*/ 133504 w 1656400"/>
                <a:gd name="T31" fmla="*/ 177647 h 1177702"/>
                <a:gd name="T32" fmla="*/ 172505 w 1656400"/>
                <a:gd name="T33" fmla="*/ 163803 h 1177702"/>
                <a:gd name="T34" fmla="*/ 174364 w 1656400"/>
                <a:gd name="T35" fmla="*/ 153052 h 1177702"/>
                <a:gd name="T36" fmla="*/ 300025 w 1656400"/>
                <a:gd name="T37" fmla="*/ 152311 h 1177702"/>
                <a:gd name="T38" fmla="*/ 196583 w 1656400"/>
                <a:gd name="T39" fmla="*/ 133775 h 1177702"/>
                <a:gd name="T40" fmla="*/ 198937 w 1656400"/>
                <a:gd name="T41" fmla="*/ 137642 h 1177702"/>
                <a:gd name="T42" fmla="*/ 217490 w 1656400"/>
                <a:gd name="T43" fmla="*/ 113327 h 1177702"/>
                <a:gd name="T44" fmla="*/ 220180 w 1656400"/>
                <a:gd name="T45" fmla="*/ 125619 h 1177702"/>
                <a:gd name="T46" fmla="*/ 232509 w 1656400"/>
                <a:gd name="T47" fmla="*/ 115852 h 1177702"/>
                <a:gd name="T48" fmla="*/ 305230 w 1656400"/>
                <a:gd name="T49" fmla="*/ 99299 h 1177702"/>
                <a:gd name="T50" fmla="*/ 309691 w 1656400"/>
                <a:gd name="T51" fmla="*/ 100040 h 1177702"/>
                <a:gd name="T52" fmla="*/ 252402 w 1656400"/>
                <a:gd name="T53" fmla="*/ 105018 h 1177702"/>
                <a:gd name="T54" fmla="*/ 265516 w 1656400"/>
                <a:gd name="T55" fmla="*/ 98187 h 1177702"/>
                <a:gd name="T56" fmla="*/ 196299 w 1656400"/>
                <a:gd name="T57" fmla="*/ 101894 h 1177702"/>
                <a:gd name="T58" fmla="*/ 301595 w 1656400"/>
                <a:gd name="T59" fmla="*/ 83358 h 1177702"/>
                <a:gd name="T60" fmla="*/ 303149 w 1656400"/>
                <a:gd name="T61" fmla="*/ 87191 h 1177702"/>
                <a:gd name="T62" fmla="*/ 150570 w 1656400"/>
                <a:gd name="T63" fmla="*/ 75202 h 1177702"/>
                <a:gd name="T64" fmla="*/ 152058 w 1656400"/>
                <a:gd name="T65" fmla="*/ 71866 h 1177702"/>
                <a:gd name="T66" fmla="*/ 325595 w 1656400"/>
                <a:gd name="T67" fmla="*/ 79651 h 1177702"/>
                <a:gd name="T68" fmla="*/ 332742 w 1656400"/>
                <a:gd name="T69" fmla="*/ 59262 h 1177702"/>
                <a:gd name="T70" fmla="*/ 344266 w 1656400"/>
                <a:gd name="T71" fmla="*/ 68159 h 1177702"/>
                <a:gd name="T72" fmla="*/ 298909 w 1656400"/>
                <a:gd name="T73" fmla="*/ 39985 h 1177702"/>
                <a:gd name="T74" fmla="*/ 301512 w 1656400"/>
                <a:gd name="T75" fmla="*/ 35536 h 1177702"/>
                <a:gd name="T76" fmla="*/ 279577 w 1656400"/>
                <a:gd name="T77" fmla="*/ 97445 h 1177702"/>
                <a:gd name="T78" fmla="*/ 271770 w 1656400"/>
                <a:gd name="T79" fmla="*/ 12552 h 1177702"/>
                <a:gd name="T80" fmla="*/ 283295 w 1656400"/>
                <a:gd name="T81" fmla="*/ 21449 h 1177702"/>
                <a:gd name="T82" fmla="*/ 365470 w 1656400"/>
                <a:gd name="T83" fmla="*/ 63702 h 1177702"/>
                <a:gd name="T84" fmla="*/ 362815 w 1656400"/>
                <a:gd name="T85" fmla="*/ 69007 h 1177702"/>
                <a:gd name="T86" fmla="*/ 340692 w 1656400"/>
                <a:gd name="T87" fmla="*/ 214894 h 1177702"/>
                <a:gd name="T88" fmla="*/ 335382 w 1656400"/>
                <a:gd name="T89" fmla="*/ 218431 h 1177702"/>
                <a:gd name="T90" fmla="*/ 240697 w 1656400"/>
                <a:gd name="T91" fmla="*/ 120289 h 1177702"/>
                <a:gd name="T92" fmla="*/ 159284 w 1656400"/>
                <a:gd name="T93" fmla="*/ 265844 h 1177702"/>
                <a:gd name="T94" fmla="*/ 154860 w 1656400"/>
                <a:gd name="T95" fmla="*/ 263524 h 1177702"/>
                <a:gd name="T96" fmla="*/ 99110 w 1656400"/>
                <a:gd name="T97" fmla="*/ 271481 h 1177702"/>
                <a:gd name="T98" fmla="*/ 110614 w 1656400"/>
                <a:gd name="T99" fmla="*/ 191022 h 1177702"/>
                <a:gd name="T100" fmla="*/ 10619 w 1656400"/>
                <a:gd name="T101" fmla="*/ 270597 h 1177702"/>
                <a:gd name="T102" fmla="*/ 0 w 1656400"/>
                <a:gd name="T103" fmla="*/ 273249 h 1177702"/>
                <a:gd name="T104" fmla="*/ 56855 w 1656400"/>
                <a:gd name="T105" fmla="*/ 238214 h 1177702"/>
                <a:gd name="T106" fmla="*/ 92031 w 1656400"/>
                <a:gd name="T107" fmla="*/ 110563 h 1177702"/>
                <a:gd name="T108" fmla="*/ 151652 w 1656400"/>
                <a:gd name="T109" fmla="*/ 161402 h 1177702"/>
                <a:gd name="T110" fmla="*/ 165368 w 1656400"/>
                <a:gd name="T111" fmla="*/ 157203 h 1177702"/>
                <a:gd name="T112" fmla="*/ 166363 w 1656400"/>
                <a:gd name="T113" fmla="*/ 153003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Полилиния 5"/>
            <p:cNvSpPr>
              <a:spLocks/>
            </p:cNvSpPr>
            <p:nvPr/>
          </p:nvSpPr>
          <p:spPr bwMode="auto">
            <a:xfrm rot="19947145" flipH="1" flipV="1">
              <a:off x="5524080" y="2484523"/>
              <a:ext cx="699664" cy="497302"/>
            </a:xfrm>
            <a:custGeom>
              <a:avLst/>
              <a:gdLst/>
              <a:ahLst/>
              <a:cxnLst/>
              <a:rect l="l" t="t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19" name="Полилиния 5"/>
            <p:cNvSpPr>
              <a:spLocks/>
            </p:cNvSpPr>
            <p:nvPr/>
          </p:nvSpPr>
          <p:spPr bwMode="auto">
            <a:xfrm rot="10800000" flipH="1" flipV="1">
              <a:off x="4408551" y="2859280"/>
              <a:ext cx="1273648" cy="646233"/>
            </a:xfrm>
            <a:custGeom>
              <a:avLst/>
              <a:gdLst/>
              <a:ahLst/>
              <a:cxnLst/>
              <a:rect l="l" t="t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0" name="Полилиния 5"/>
            <p:cNvSpPr>
              <a:spLocks/>
            </p:cNvSpPr>
            <p:nvPr/>
          </p:nvSpPr>
          <p:spPr bwMode="auto">
            <a:xfrm rot="5400000">
              <a:off x="5170792" y="2464026"/>
              <a:ext cx="699331" cy="497539"/>
            </a:xfrm>
            <a:custGeom>
              <a:avLst/>
              <a:gdLst/>
              <a:ahLst/>
              <a:cxnLst/>
              <a:rect l="l" t="t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atin typeface="+mn-lt"/>
                <a:cs typeface="+mn-cs"/>
              </a:endParaRPr>
            </a:p>
          </p:txBody>
        </p:sp>
        <p:sp>
          <p:nvSpPr>
            <p:cNvPr id="21" name="Полилиния 5"/>
            <p:cNvSpPr>
              <a:spLocks/>
            </p:cNvSpPr>
            <p:nvPr/>
          </p:nvSpPr>
          <p:spPr bwMode="auto">
            <a:xfrm rot="2155393" flipH="1" flipV="1">
              <a:off x="5544512" y="2974490"/>
              <a:ext cx="825344" cy="433844"/>
            </a:xfrm>
            <a:custGeom>
              <a:avLst/>
              <a:gdLst>
                <a:gd name="T0" fmla="*/ 15417 w 1656400"/>
                <a:gd name="T1" fmla="*/ 54748 h 1177702"/>
                <a:gd name="T2" fmla="*/ 85038 w 1656400"/>
                <a:gd name="T3" fmla="*/ 48320 h 1177702"/>
                <a:gd name="T4" fmla="*/ 87984 w 1656400"/>
                <a:gd name="T5" fmla="*/ 48320 h 1177702"/>
                <a:gd name="T6" fmla="*/ 29696 w 1656400"/>
                <a:gd name="T7" fmla="*/ 48776 h 1177702"/>
                <a:gd name="T8" fmla="*/ 35616 w 1656400"/>
                <a:gd name="T9" fmla="*/ 46812 h 1177702"/>
                <a:gd name="T10" fmla="*/ 151418 w 1656400"/>
                <a:gd name="T11" fmla="*/ 48875 h 1177702"/>
                <a:gd name="T12" fmla="*/ 44063 w 1656400"/>
                <a:gd name="T13" fmla="*/ 41495 h 1177702"/>
                <a:gd name="T14" fmla="*/ 46152 w 1656400"/>
                <a:gd name="T15" fmla="*/ 43851 h 1177702"/>
                <a:gd name="T16" fmla="*/ 52419 w 1656400"/>
                <a:gd name="T17" fmla="*/ 41872 h 1177702"/>
                <a:gd name="T18" fmla="*/ 88769 w 1656400"/>
                <a:gd name="T19" fmla="*/ 40146 h 1177702"/>
                <a:gd name="T20" fmla="*/ 91126 w 1656400"/>
                <a:gd name="T21" fmla="*/ 40384 h 1177702"/>
                <a:gd name="T22" fmla="*/ 23960 w 1656400"/>
                <a:gd name="T23" fmla="*/ 39828 h 1177702"/>
                <a:gd name="T24" fmla="*/ 24745 w 1656400"/>
                <a:gd name="T25" fmla="*/ 38876 h 1177702"/>
                <a:gd name="T26" fmla="*/ 155150 w 1656400"/>
                <a:gd name="T27" fmla="*/ 40701 h 1177702"/>
                <a:gd name="T28" fmla="*/ 69280 w 1656400"/>
                <a:gd name="T29" fmla="*/ 37368 h 1177702"/>
                <a:gd name="T30" fmla="*/ 70523 w 1656400"/>
                <a:gd name="T31" fmla="*/ 38030 h 1177702"/>
                <a:gd name="T32" fmla="*/ 91126 w 1656400"/>
                <a:gd name="T33" fmla="*/ 35067 h 1177702"/>
                <a:gd name="T34" fmla="*/ 92108 w 1656400"/>
                <a:gd name="T35" fmla="*/ 32765 h 1177702"/>
                <a:gd name="T36" fmla="*/ 158488 w 1656400"/>
                <a:gd name="T37" fmla="*/ 32606 h 1177702"/>
                <a:gd name="T38" fmla="*/ 103845 w 1656400"/>
                <a:gd name="T39" fmla="*/ 28638 h 1177702"/>
                <a:gd name="T40" fmla="*/ 105088 w 1656400"/>
                <a:gd name="T41" fmla="*/ 29466 h 1177702"/>
                <a:gd name="T42" fmla="*/ 114889 w 1656400"/>
                <a:gd name="T43" fmla="*/ 24261 h 1177702"/>
                <a:gd name="T44" fmla="*/ 116310 w 1656400"/>
                <a:gd name="T45" fmla="*/ 26892 h 1177702"/>
                <a:gd name="T46" fmla="*/ 122823 w 1656400"/>
                <a:gd name="T47" fmla="*/ 24801 h 1177702"/>
                <a:gd name="T48" fmla="*/ 161238 w 1656400"/>
                <a:gd name="T49" fmla="*/ 21258 h 1177702"/>
                <a:gd name="T50" fmla="*/ 163594 w 1656400"/>
                <a:gd name="T51" fmla="*/ 21416 h 1177702"/>
                <a:gd name="T52" fmla="*/ 133331 w 1656400"/>
                <a:gd name="T53" fmla="*/ 22482 h 1177702"/>
                <a:gd name="T54" fmla="*/ 140258 w 1656400"/>
                <a:gd name="T55" fmla="*/ 21019 h 1177702"/>
                <a:gd name="T56" fmla="*/ 103695 w 1656400"/>
                <a:gd name="T57" fmla="*/ 21813 h 1177702"/>
                <a:gd name="T58" fmla="*/ 159318 w 1656400"/>
                <a:gd name="T59" fmla="*/ 17845 h 1177702"/>
                <a:gd name="T60" fmla="*/ 160138 w 1656400"/>
                <a:gd name="T61" fmla="*/ 18666 h 1177702"/>
                <a:gd name="T62" fmla="*/ 79539 w 1656400"/>
                <a:gd name="T63" fmla="*/ 16099 h 1177702"/>
                <a:gd name="T64" fmla="*/ 80324 w 1656400"/>
                <a:gd name="T65" fmla="*/ 15385 h 1177702"/>
                <a:gd name="T66" fmla="*/ 171996 w 1656400"/>
                <a:gd name="T67" fmla="*/ 17052 h 1177702"/>
                <a:gd name="T68" fmla="*/ 175771 w 1656400"/>
                <a:gd name="T69" fmla="*/ 12687 h 1177702"/>
                <a:gd name="T70" fmla="*/ 181859 w 1656400"/>
                <a:gd name="T71" fmla="*/ 14591 h 1177702"/>
                <a:gd name="T72" fmla="*/ 157899 w 1656400"/>
                <a:gd name="T73" fmla="*/ 8560 h 1177702"/>
                <a:gd name="T74" fmla="*/ 159274 w 1656400"/>
                <a:gd name="T75" fmla="*/ 7607 h 1177702"/>
                <a:gd name="T76" fmla="*/ 147686 w 1656400"/>
                <a:gd name="T77" fmla="*/ 20861 h 1177702"/>
                <a:gd name="T78" fmla="*/ 143563 w 1656400"/>
                <a:gd name="T79" fmla="*/ 2687 h 1177702"/>
                <a:gd name="T80" fmla="*/ 149651 w 1656400"/>
                <a:gd name="T81" fmla="*/ 4592 h 1177702"/>
                <a:gd name="T82" fmla="*/ 193059 w 1656400"/>
                <a:gd name="T83" fmla="*/ 13637 h 1177702"/>
                <a:gd name="T84" fmla="*/ 191657 w 1656400"/>
                <a:gd name="T85" fmla="*/ 14773 h 1177702"/>
                <a:gd name="T86" fmla="*/ 179970 w 1656400"/>
                <a:gd name="T87" fmla="*/ 46004 h 1177702"/>
                <a:gd name="T88" fmla="*/ 177166 w 1656400"/>
                <a:gd name="T89" fmla="*/ 46761 h 1177702"/>
                <a:gd name="T90" fmla="*/ 127148 w 1656400"/>
                <a:gd name="T91" fmla="*/ 25751 h 1177702"/>
                <a:gd name="T92" fmla="*/ 84142 w 1656400"/>
                <a:gd name="T93" fmla="*/ 56911 h 1177702"/>
                <a:gd name="T94" fmla="*/ 81804 w 1656400"/>
                <a:gd name="T95" fmla="*/ 56414 h 1177702"/>
                <a:gd name="T96" fmla="*/ 52355 w 1656400"/>
                <a:gd name="T97" fmla="*/ 58118 h 1177702"/>
                <a:gd name="T98" fmla="*/ 58432 w 1656400"/>
                <a:gd name="T99" fmla="*/ 40893 h 1177702"/>
                <a:gd name="T100" fmla="*/ 5610 w 1656400"/>
                <a:gd name="T101" fmla="*/ 57928 h 1177702"/>
                <a:gd name="T102" fmla="*/ 0 w 1656400"/>
                <a:gd name="T103" fmla="*/ 58496 h 1177702"/>
                <a:gd name="T104" fmla="*/ 30034 w 1656400"/>
                <a:gd name="T105" fmla="*/ 50996 h 1177702"/>
                <a:gd name="T106" fmla="*/ 48615 w 1656400"/>
                <a:gd name="T107" fmla="*/ 23669 h 1177702"/>
                <a:gd name="T108" fmla="*/ 80110 w 1656400"/>
                <a:gd name="T109" fmla="*/ 34553 h 1177702"/>
                <a:gd name="T110" fmla="*/ 87356 w 1656400"/>
                <a:gd name="T111" fmla="*/ 33654 h 1177702"/>
                <a:gd name="T112" fmla="*/ 87882 w 1656400"/>
                <a:gd name="T113" fmla="*/ 32754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7" name="Рисунок 2"/>
          <p:cNvSpPr>
            <a:spLocks noGrp="1"/>
          </p:cNvSpPr>
          <p:nvPr>
            <p:ph type="pic" idx="1"/>
          </p:nvPr>
        </p:nvSpPr>
        <p:spPr>
          <a:xfrm>
            <a:off x="1315615" y="447869"/>
            <a:ext cx="9517225" cy="4638481"/>
          </a:xfrm>
          <a:custGeom>
            <a:avLst/>
            <a:gdLst/>
            <a:ahLst/>
            <a:cxnLst/>
            <a:rect l="l" t="t" r="r" b="b"/>
            <a:pathLst>
              <a:path w="9517225" h="4638481">
                <a:moveTo>
                  <a:pt x="650308" y="0"/>
                </a:moveTo>
                <a:lnTo>
                  <a:pt x="8849738" y="0"/>
                </a:lnTo>
                <a:cubicBezTo>
                  <a:pt x="8935848" y="228854"/>
                  <a:pt x="9150331" y="417824"/>
                  <a:pt x="9517225" y="492179"/>
                </a:cubicBezTo>
                <a:lnTo>
                  <a:pt x="9517225" y="3845897"/>
                </a:lnTo>
                <a:cubicBezTo>
                  <a:pt x="9449723" y="3889986"/>
                  <a:pt x="9385532" y="3939747"/>
                  <a:pt x="9323528" y="3999732"/>
                </a:cubicBezTo>
                <a:lnTo>
                  <a:pt x="9257247" y="3818831"/>
                </a:lnTo>
                <a:cubicBezTo>
                  <a:pt x="9052131" y="3981677"/>
                  <a:pt x="8945205" y="4121717"/>
                  <a:pt x="8857627" y="4294672"/>
                </a:cubicBezTo>
                <a:cubicBezTo>
                  <a:pt x="8681319" y="4204825"/>
                  <a:pt x="8419981" y="4168498"/>
                  <a:pt x="8212559" y="4152775"/>
                </a:cubicBezTo>
                <a:cubicBezTo>
                  <a:pt x="8260718" y="4342348"/>
                  <a:pt x="8331516" y="4508578"/>
                  <a:pt x="8411811" y="4638481"/>
                </a:cubicBezTo>
                <a:lnTo>
                  <a:pt x="1128444" y="4638481"/>
                </a:lnTo>
                <a:cubicBezTo>
                  <a:pt x="1210679" y="4506349"/>
                  <a:pt x="1283466" y="4334276"/>
                  <a:pt x="1332334" y="4136900"/>
                </a:cubicBezTo>
                <a:cubicBezTo>
                  <a:pt x="1130179" y="4152623"/>
                  <a:pt x="875476" y="4188950"/>
                  <a:pt x="703644" y="4278797"/>
                </a:cubicBezTo>
                <a:cubicBezTo>
                  <a:pt x="618290" y="4105842"/>
                  <a:pt x="514079" y="3965802"/>
                  <a:pt x="314171" y="3802956"/>
                </a:cubicBezTo>
                <a:lnTo>
                  <a:pt x="249572" y="3983857"/>
                </a:lnTo>
                <a:cubicBezTo>
                  <a:pt x="171021" y="3905882"/>
                  <a:pt x="88868" y="3845185"/>
                  <a:pt x="0" y="3792938"/>
                </a:cubicBezTo>
                <a:lnTo>
                  <a:pt x="0" y="570289"/>
                </a:lnTo>
                <a:cubicBezTo>
                  <a:pt x="434266" y="535567"/>
                  <a:pt x="600379" y="266359"/>
                  <a:pt x="650308" y="0"/>
                </a:cubicBezTo>
                <a:close/>
              </a:path>
            </a:pathLst>
          </a:custGeom>
          <a:ln w="9525">
            <a:solidFill>
              <a:schemeClr val="tx1">
                <a:lumMod val="20000"/>
                <a:lumOff val="80000"/>
              </a:schemeClr>
            </a:solidFill>
          </a:ln>
        </p:spPr>
        <p:txBody>
          <a:bodyPr wrap="none" tIns="640080" rtlCol="0">
            <a:normAutofit/>
          </a:bodyPr>
          <a:lstStyle>
            <a:lvl1pPr marL="0" indent="0" algn="ctr" rtl="0">
              <a:buNone/>
              <a:defRPr sz="20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665413" y="5410200"/>
            <a:ext cx="6858000" cy="914400"/>
          </a:xfrm>
        </p:spPr>
        <p:txBody>
          <a:bodyPr rtlCol="0">
            <a:normAutofit/>
          </a:bodyPr>
          <a:lstStyle>
            <a:lvl1pPr marL="0" indent="0" algn="ctr" rtl="0">
              <a:buNone/>
              <a:defRPr sz="18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1FF70D-1842-41A9-825A-ABB88A374BA2}" type="datetime1">
              <a:rPr lang="ru-RU"/>
              <a:pPr>
                <a:defRPr/>
              </a:pPr>
              <a:t>05.04.2022</a:t>
            </a:fld>
            <a:endParaRPr lang="ru-RU" dirty="0"/>
          </a:p>
        </p:txBody>
      </p:sp>
      <p:sp>
        <p:nvSpPr>
          <p:cNvPr id="2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349633559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дин рисун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лилиния 4"/>
          <p:cNvSpPr>
            <a:spLocks/>
          </p:cNvSpPr>
          <p:nvPr/>
        </p:nvSpPr>
        <p:spPr bwMode="auto">
          <a:xfrm>
            <a:off x="1169988" y="487363"/>
            <a:ext cx="9840912" cy="5783262"/>
          </a:xfrm>
          <a:custGeom>
            <a:avLst/>
            <a:gdLst>
              <a:gd name="T0" fmla="*/ 2147483646 w 10000"/>
              <a:gd name="T1" fmla="*/ 103013776 h 10000"/>
              <a:gd name="T2" fmla="*/ 2147483646 w 10000"/>
              <a:gd name="T3" fmla="*/ 91642148 h 10000"/>
              <a:gd name="T4" fmla="*/ 2147483646 w 10000"/>
              <a:gd name="T5" fmla="*/ 95321459 h 10000"/>
              <a:gd name="T6" fmla="*/ 2147483646 w 10000"/>
              <a:gd name="T7" fmla="*/ 131108863 h 10000"/>
              <a:gd name="T8" fmla="*/ 2147483646 w 10000"/>
              <a:gd name="T9" fmla="*/ 123750819 h 10000"/>
              <a:gd name="T10" fmla="*/ 2147483646 w 10000"/>
              <a:gd name="T11" fmla="*/ 96993979 h 10000"/>
              <a:gd name="T12" fmla="*/ 1811943161 w 10000"/>
              <a:gd name="T13" fmla="*/ 72912476 h 10000"/>
              <a:gd name="T14" fmla="*/ 989740868 w 10000"/>
              <a:gd name="T15" fmla="*/ 100672712 h 10000"/>
              <a:gd name="T16" fmla="*/ 967466947 w 10000"/>
              <a:gd name="T17" fmla="*/ 150172808 h 10000"/>
              <a:gd name="T18" fmla="*/ 407710952 w 10000"/>
              <a:gd name="T19" fmla="*/ 423093616 h 10000"/>
              <a:gd name="T20" fmla="*/ 214024091 w 10000"/>
              <a:gd name="T21" fmla="*/ 867592242 h 10000"/>
              <a:gd name="T22" fmla="*/ 141391271 w 10000"/>
              <a:gd name="T23" fmla="*/ 1344533811 h 10000"/>
              <a:gd name="T24" fmla="*/ 208214016 w 10000"/>
              <a:gd name="T25" fmla="*/ 1938202427 h 10000"/>
              <a:gd name="T26" fmla="*/ 178192346 w 10000"/>
              <a:gd name="T27" fmla="*/ 2147483646 h 10000"/>
              <a:gd name="T28" fmla="*/ 307962484 w 10000"/>
              <a:gd name="T29" fmla="*/ 2147483646 h 10000"/>
              <a:gd name="T30" fmla="*/ 546197186 w 10000"/>
              <a:gd name="T31" fmla="*/ 2147483646 h 10000"/>
              <a:gd name="T32" fmla="*/ 1140816580 w 10000"/>
              <a:gd name="T33" fmla="*/ 2147483646 h 10000"/>
              <a:gd name="T34" fmla="*/ 1852616634 w 10000"/>
              <a:gd name="T35" fmla="*/ 2147483646 h 10000"/>
              <a:gd name="T36" fmla="*/ 2147483646 w 10000"/>
              <a:gd name="T37" fmla="*/ 2147483646 h 10000"/>
              <a:gd name="T38" fmla="*/ 2147483646 w 10000"/>
              <a:gd name="T39" fmla="*/ 2147483646 h 10000"/>
              <a:gd name="T40" fmla="*/ 2147483646 w 10000"/>
              <a:gd name="T41" fmla="*/ 2147483646 h 10000"/>
              <a:gd name="T42" fmla="*/ 2147483646 w 10000"/>
              <a:gd name="T43" fmla="*/ 2147483646 h 10000"/>
              <a:gd name="T44" fmla="*/ 2147483646 w 10000"/>
              <a:gd name="T45" fmla="*/ 2147483646 h 10000"/>
              <a:gd name="T46" fmla="*/ 2147483646 w 10000"/>
              <a:gd name="T47" fmla="*/ 2147483646 h 10000"/>
              <a:gd name="T48" fmla="*/ 2147483646 w 10000"/>
              <a:gd name="T49" fmla="*/ 2147483646 h 10000"/>
              <a:gd name="T50" fmla="*/ 2147483646 w 10000"/>
              <a:gd name="T51" fmla="*/ 2147483646 h 10000"/>
              <a:gd name="T52" fmla="*/ 2147483646 w 10000"/>
              <a:gd name="T53" fmla="*/ 2147483646 h 10000"/>
              <a:gd name="T54" fmla="*/ 2147483646 w 10000"/>
              <a:gd name="T55" fmla="*/ 2147483646 h 10000"/>
              <a:gd name="T56" fmla="*/ 2147483646 w 10000"/>
              <a:gd name="T57" fmla="*/ 2147483646 h 10000"/>
              <a:gd name="T58" fmla="*/ 2147483646 w 10000"/>
              <a:gd name="T59" fmla="*/ 2147483646 h 10000"/>
              <a:gd name="T60" fmla="*/ 2147483646 w 10000"/>
              <a:gd name="T61" fmla="*/ 1699062808 h 10000"/>
              <a:gd name="T62" fmla="*/ 2147483646 w 10000"/>
              <a:gd name="T63" fmla="*/ 1222121239 h 10000"/>
              <a:gd name="T64" fmla="*/ 2147483646 w 10000"/>
              <a:gd name="T65" fmla="*/ 794345494 h 10000"/>
              <a:gd name="T66" fmla="*/ 2147483646 w 10000"/>
              <a:gd name="T67" fmla="*/ 374262065 h 10000"/>
              <a:gd name="T68" fmla="*/ 2147483646 w 10000"/>
              <a:gd name="T69" fmla="*/ 164889475 h 10000"/>
              <a:gd name="T70" fmla="*/ 2147483646 w 10000"/>
              <a:gd name="T71" fmla="*/ 89635356 h 10000"/>
              <a:gd name="T72" fmla="*/ 2147483646 w 10000"/>
              <a:gd name="T73" fmla="*/ 95321459 h 10000"/>
              <a:gd name="T74" fmla="*/ 2147483646 w 10000"/>
              <a:gd name="T75" fmla="*/ 93648940 h 10000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0000" h="10000">
                <a:moveTo>
                  <a:pt x="7175" y="280"/>
                </a:moveTo>
                <a:cubicBezTo>
                  <a:pt x="7018" y="-64"/>
                  <a:pt x="6710" y="82"/>
                  <a:pt x="6590" y="308"/>
                </a:cubicBezTo>
                <a:cubicBezTo>
                  <a:pt x="6486" y="-70"/>
                  <a:pt x="6154" y="-30"/>
                  <a:pt x="6102" y="358"/>
                </a:cubicBezTo>
                <a:cubicBezTo>
                  <a:pt x="6038" y="93"/>
                  <a:pt x="5826" y="-59"/>
                  <a:pt x="5744" y="274"/>
                </a:cubicBezTo>
                <a:cubicBezTo>
                  <a:pt x="5502" y="-161"/>
                  <a:pt x="5345" y="341"/>
                  <a:pt x="5345" y="341"/>
                </a:cubicBezTo>
                <a:cubicBezTo>
                  <a:pt x="5212" y="82"/>
                  <a:pt x="5077" y="26"/>
                  <a:pt x="4972" y="285"/>
                </a:cubicBezTo>
                <a:cubicBezTo>
                  <a:pt x="4834" y="26"/>
                  <a:pt x="4570" y="-13"/>
                  <a:pt x="4511" y="274"/>
                </a:cubicBezTo>
                <a:cubicBezTo>
                  <a:pt x="4354" y="3"/>
                  <a:pt x="4101" y="172"/>
                  <a:pt x="4071" y="392"/>
                </a:cubicBezTo>
                <a:cubicBezTo>
                  <a:pt x="4011" y="121"/>
                  <a:pt x="3798" y="-30"/>
                  <a:pt x="3717" y="308"/>
                </a:cubicBezTo>
                <a:cubicBezTo>
                  <a:pt x="3474" y="-132"/>
                  <a:pt x="3318" y="370"/>
                  <a:pt x="3318" y="370"/>
                </a:cubicBezTo>
                <a:cubicBezTo>
                  <a:pt x="3180" y="116"/>
                  <a:pt x="3042" y="60"/>
                  <a:pt x="2942" y="313"/>
                </a:cubicBezTo>
                <a:cubicBezTo>
                  <a:pt x="2830" y="-166"/>
                  <a:pt x="2361" y="-30"/>
                  <a:pt x="2263" y="290"/>
                </a:cubicBezTo>
                <a:cubicBezTo>
                  <a:pt x="2259" y="290"/>
                  <a:pt x="2255" y="290"/>
                  <a:pt x="2252" y="296"/>
                </a:cubicBezTo>
                <a:cubicBezTo>
                  <a:pt x="2013" y="-120"/>
                  <a:pt x="1871" y="218"/>
                  <a:pt x="1871" y="218"/>
                </a:cubicBezTo>
                <a:cubicBezTo>
                  <a:pt x="1733" y="-36"/>
                  <a:pt x="1589" y="60"/>
                  <a:pt x="1485" y="313"/>
                </a:cubicBezTo>
                <a:cubicBezTo>
                  <a:pt x="1347" y="60"/>
                  <a:pt x="1085" y="20"/>
                  <a:pt x="1022" y="301"/>
                </a:cubicBezTo>
                <a:lnTo>
                  <a:pt x="1022" y="308"/>
                </a:lnTo>
                <a:cubicBezTo>
                  <a:pt x="1008" y="347"/>
                  <a:pt x="999" y="392"/>
                  <a:pt x="999" y="449"/>
                </a:cubicBezTo>
                <a:cubicBezTo>
                  <a:pt x="999" y="223"/>
                  <a:pt x="672" y="183"/>
                  <a:pt x="661" y="590"/>
                </a:cubicBezTo>
                <a:cubicBezTo>
                  <a:pt x="396" y="510"/>
                  <a:pt x="191" y="961"/>
                  <a:pt x="421" y="1265"/>
                </a:cubicBezTo>
                <a:cubicBezTo>
                  <a:pt x="231" y="1181"/>
                  <a:pt x="-4" y="1536"/>
                  <a:pt x="270" y="2122"/>
                </a:cubicBezTo>
                <a:cubicBezTo>
                  <a:pt x="157" y="2194"/>
                  <a:pt x="121" y="2476"/>
                  <a:pt x="221" y="2594"/>
                </a:cubicBezTo>
                <a:cubicBezTo>
                  <a:pt x="72" y="2702"/>
                  <a:pt x="24" y="3125"/>
                  <a:pt x="187" y="3356"/>
                </a:cubicBezTo>
                <a:cubicBezTo>
                  <a:pt x="1" y="3350"/>
                  <a:pt x="-99" y="3897"/>
                  <a:pt x="146" y="4020"/>
                </a:cubicBezTo>
                <a:cubicBezTo>
                  <a:pt x="-36" y="4268"/>
                  <a:pt x="-47" y="4798"/>
                  <a:pt x="166" y="5000"/>
                </a:cubicBezTo>
                <a:cubicBezTo>
                  <a:pt x="-62" y="5180"/>
                  <a:pt x="-16" y="5705"/>
                  <a:pt x="215" y="5795"/>
                </a:cubicBezTo>
                <a:cubicBezTo>
                  <a:pt x="55" y="5902"/>
                  <a:pt x="-55" y="6291"/>
                  <a:pt x="146" y="6426"/>
                </a:cubicBezTo>
                <a:cubicBezTo>
                  <a:pt x="-114" y="6832"/>
                  <a:pt x="184" y="7096"/>
                  <a:pt x="184" y="7096"/>
                </a:cubicBezTo>
                <a:cubicBezTo>
                  <a:pt x="31" y="7322"/>
                  <a:pt x="68" y="7535"/>
                  <a:pt x="221" y="7705"/>
                </a:cubicBezTo>
                <a:cubicBezTo>
                  <a:pt x="57" y="7953"/>
                  <a:pt x="102" y="8381"/>
                  <a:pt x="318" y="8431"/>
                </a:cubicBezTo>
                <a:cubicBezTo>
                  <a:pt x="195" y="8730"/>
                  <a:pt x="232" y="8961"/>
                  <a:pt x="392" y="8961"/>
                </a:cubicBezTo>
                <a:cubicBezTo>
                  <a:pt x="344" y="9203"/>
                  <a:pt x="392" y="9412"/>
                  <a:pt x="564" y="9356"/>
                </a:cubicBezTo>
                <a:cubicBezTo>
                  <a:pt x="526" y="9513"/>
                  <a:pt x="709" y="9693"/>
                  <a:pt x="881" y="9587"/>
                </a:cubicBezTo>
                <a:cubicBezTo>
                  <a:pt x="843" y="9806"/>
                  <a:pt x="1015" y="9998"/>
                  <a:pt x="1178" y="9818"/>
                </a:cubicBezTo>
                <a:cubicBezTo>
                  <a:pt x="1272" y="10003"/>
                  <a:pt x="1458" y="10082"/>
                  <a:pt x="1522" y="9739"/>
                </a:cubicBezTo>
                <a:cubicBezTo>
                  <a:pt x="1600" y="10088"/>
                  <a:pt x="1886" y="9975"/>
                  <a:pt x="1913" y="9755"/>
                </a:cubicBezTo>
                <a:cubicBezTo>
                  <a:pt x="1969" y="9975"/>
                  <a:pt x="2207" y="9969"/>
                  <a:pt x="2349" y="9755"/>
                </a:cubicBezTo>
                <a:cubicBezTo>
                  <a:pt x="2382" y="9839"/>
                  <a:pt x="2445" y="9896"/>
                  <a:pt x="2517" y="9885"/>
                </a:cubicBezTo>
                <a:cubicBezTo>
                  <a:pt x="2562" y="9890"/>
                  <a:pt x="2610" y="9879"/>
                  <a:pt x="2655" y="9851"/>
                </a:cubicBezTo>
                <a:cubicBezTo>
                  <a:pt x="2755" y="10009"/>
                  <a:pt x="2919" y="10059"/>
                  <a:pt x="2979" y="9739"/>
                </a:cubicBezTo>
                <a:cubicBezTo>
                  <a:pt x="3057" y="10088"/>
                  <a:pt x="3344" y="9975"/>
                  <a:pt x="3366" y="9755"/>
                </a:cubicBezTo>
                <a:cubicBezTo>
                  <a:pt x="3429" y="9998"/>
                  <a:pt x="3709" y="9964"/>
                  <a:pt x="3847" y="9688"/>
                </a:cubicBezTo>
                <a:cubicBezTo>
                  <a:pt x="3843" y="10003"/>
                  <a:pt x="4171" y="10167"/>
                  <a:pt x="4246" y="9755"/>
                </a:cubicBezTo>
                <a:cubicBezTo>
                  <a:pt x="4402" y="10099"/>
                  <a:pt x="4708" y="9952"/>
                  <a:pt x="4827" y="9728"/>
                </a:cubicBezTo>
                <a:cubicBezTo>
                  <a:pt x="4936" y="10110"/>
                  <a:pt x="5267" y="10065"/>
                  <a:pt x="5319" y="9677"/>
                </a:cubicBezTo>
                <a:cubicBezTo>
                  <a:pt x="5382" y="9947"/>
                  <a:pt x="5595" y="10093"/>
                  <a:pt x="5676" y="9761"/>
                </a:cubicBezTo>
                <a:cubicBezTo>
                  <a:pt x="5916" y="10195"/>
                  <a:pt x="6072" y="9693"/>
                  <a:pt x="6072" y="9693"/>
                </a:cubicBezTo>
                <a:cubicBezTo>
                  <a:pt x="6210" y="9952"/>
                  <a:pt x="6344" y="10009"/>
                  <a:pt x="6448" y="9749"/>
                </a:cubicBezTo>
                <a:cubicBezTo>
                  <a:pt x="6586" y="10009"/>
                  <a:pt x="6848" y="10049"/>
                  <a:pt x="6911" y="9761"/>
                </a:cubicBezTo>
                <a:cubicBezTo>
                  <a:pt x="7067" y="10037"/>
                  <a:pt x="7317" y="9868"/>
                  <a:pt x="7346" y="9649"/>
                </a:cubicBezTo>
                <a:cubicBezTo>
                  <a:pt x="7410" y="9913"/>
                  <a:pt x="7622" y="10065"/>
                  <a:pt x="7704" y="9728"/>
                </a:cubicBezTo>
                <a:cubicBezTo>
                  <a:pt x="7946" y="10167"/>
                  <a:pt x="8103" y="9665"/>
                  <a:pt x="8103" y="9665"/>
                </a:cubicBezTo>
                <a:cubicBezTo>
                  <a:pt x="8241" y="9919"/>
                  <a:pt x="8375" y="9980"/>
                  <a:pt x="8479" y="9721"/>
                </a:cubicBezTo>
                <a:cubicBezTo>
                  <a:pt x="8547" y="9846"/>
                  <a:pt x="8647" y="9924"/>
                  <a:pt x="8740" y="9930"/>
                </a:cubicBezTo>
                <a:cubicBezTo>
                  <a:pt x="8860" y="9947"/>
                  <a:pt x="8998" y="9846"/>
                  <a:pt x="8990" y="9637"/>
                </a:cubicBezTo>
                <a:cubicBezTo>
                  <a:pt x="8990" y="9857"/>
                  <a:pt x="9317" y="9902"/>
                  <a:pt x="9329" y="9490"/>
                </a:cubicBezTo>
                <a:cubicBezTo>
                  <a:pt x="9597" y="9615"/>
                  <a:pt x="9803" y="9248"/>
                  <a:pt x="9609" y="8859"/>
                </a:cubicBezTo>
                <a:cubicBezTo>
                  <a:pt x="9799" y="8944"/>
                  <a:pt x="10007" y="8538"/>
                  <a:pt x="9769" y="8144"/>
                </a:cubicBezTo>
                <a:cubicBezTo>
                  <a:pt x="9877" y="8076"/>
                  <a:pt x="9941" y="7654"/>
                  <a:pt x="9840" y="7535"/>
                </a:cubicBezTo>
                <a:cubicBezTo>
                  <a:pt x="9989" y="7429"/>
                  <a:pt x="9966" y="6955"/>
                  <a:pt x="9803" y="6730"/>
                </a:cubicBezTo>
                <a:cubicBezTo>
                  <a:pt x="9989" y="6735"/>
                  <a:pt x="10089" y="6183"/>
                  <a:pt x="9844" y="6060"/>
                </a:cubicBezTo>
                <a:cubicBezTo>
                  <a:pt x="10048" y="5801"/>
                  <a:pt x="10063" y="5270"/>
                  <a:pt x="9824" y="5080"/>
                </a:cubicBezTo>
                <a:cubicBezTo>
                  <a:pt x="10052" y="4905"/>
                  <a:pt x="10030" y="4341"/>
                  <a:pt x="9795" y="4251"/>
                </a:cubicBezTo>
                <a:cubicBezTo>
                  <a:pt x="9955" y="4149"/>
                  <a:pt x="10045" y="3795"/>
                  <a:pt x="9844" y="3654"/>
                </a:cubicBezTo>
                <a:cubicBezTo>
                  <a:pt x="10104" y="3248"/>
                  <a:pt x="9806" y="2989"/>
                  <a:pt x="9806" y="2989"/>
                </a:cubicBezTo>
                <a:cubicBezTo>
                  <a:pt x="9959" y="2758"/>
                  <a:pt x="9921" y="2550"/>
                  <a:pt x="9769" y="2375"/>
                </a:cubicBezTo>
                <a:cubicBezTo>
                  <a:pt x="9933" y="2127"/>
                  <a:pt x="9888" y="1704"/>
                  <a:pt x="9672" y="1648"/>
                </a:cubicBezTo>
                <a:cubicBezTo>
                  <a:pt x="9795" y="1350"/>
                  <a:pt x="9758" y="1119"/>
                  <a:pt x="9597" y="1119"/>
                </a:cubicBezTo>
                <a:cubicBezTo>
                  <a:pt x="9649" y="877"/>
                  <a:pt x="9597" y="668"/>
                  <a:pt x="9430" y="724"/>
                </a:cubicBezTo>
                <a:cubicBezTo>
                  <a:pt x="9464" y="567"/>
                  <a:pt x="9285" y="398"/>
                  <a:pt x="9117" y="493"/>
                </a:cubicBezTo>
                <a:cubicBezTo>
                  <a:pt x="9117" y="488"/>
                  <a:pt x="9113" y="488"/>
                  <a:pt x="9113" y="488"/>
                </a:cubicBezTo>
                <a:cubicBezTo>
                  <a:pt x="9139" y="268"/>
                  <a:pt x="8968" y="88"/>
                  <a:pt x="8807" y="268"/>
                </a:cubicBezTo>
                <a:cubicBezTo>
                  <a:pt x="8726" y="49"/>
                  <a:pt x="8509" y="-76"/>
                  <a:pt x="8442" y="296"/>
                </a:cubicBezTo>
                <a:cubicBezTo>
                  <a:pt x="8364" y="-53"/>
                  <a:pt x="8077" y="60"/>
                  <a:pt x="8051" y="285"/>
                </a:cubicBezTo>
                <a:cubicBezTo>
                  <a:pt x="7988" y="37"/>
                  <a:pt x="7708" y="70"/>
                  <a:pt x="7574" y="347"/>
                </a:cubicBezTo>
                <a:cubicBezTo>
                  <a:pt x="7577" y="31"/>
                  <a:pt x="7249" y="-132"/>
                  <a:pt x="7175" y="28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" name="Полилиния 9"/>
          <p:cNvSpPr>
            <a:spLocks/>
          </p:cNvSpPr>
          <p:nvPr/>
        </p:nvSpPr>
        <p:spPr bwMode="auto">
          <a:xfrm>
            <a:off x="1358900" y="681038"/>
            <a:ext cx="9463088" cy="5378450"/>
          </a:xfrm>
          <a:custGeom>
            <a:avLst/>
            <a:gdLst>
              <a:gd name="T0" fmla="*/ 2147483646 w 10002"/>
              <a:gd name="T1" fmla="*/ 2147483646 h 10010"/>
              <a:gd name="T2" fmla="*/ 2147483646 w 10002"/>
              <a:gd name="T3" fmla="*/ 2147483646 h 10010"/>
              <a:gd name="T4" fmla="*/ 2147483646 w 10002"/>
              <a:gd name="T5" fmla="*/ 2147483646 h 10010"/>
              <a:gd name="T6" fmla="*/ 2147483646 w 10002"/>
              <a:gd name="T7" fmla="*/ 2147483646 h 10010"/>
              <a:gd name="T8" fmla="*/ 2147483646 w 10002"/>
              <a:gd name="T9" fmla="*/ 2147483646 h 10010"/>
              <a:gd name="T10" fmla="*/ 2147483646 w 10002"/>
              <a:gd name="T11" fmla="*/ 2147483646 h 10010"/>
              <a:gd name="T12" fmla="*/ 2147483646 w 10002"/>
              <a:gd name="T13" fmla="*/ 2147483646 h 10010"/>
              <a:gd name="T14" fmla="*/ 2147483646 w 10002"/>
              <a:gd name="T15" fmla="*/ 2147483646 h 10010"/>
              <a:gd name="T16" fmla="*/ 2147483646 w 10002"/>
              <a:gd name="T17" fmla="*/ 2147483646 h 1001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0002" h="10010">
                <a:moveTo>
                  <a:pt x="9458" y="427"/>
                </a:moveTo>
                <a:cubicBezTo>
                  <a:pt x="8572" y="-295"/>
                  <a:pt x="6666" y="129"/>
                  <a:pt x="5025" y="73"/>
                </a:cubicBezTo>
                <a:cubicBezTo>
                  <a:pt x="3396" y="171"/>
                  <a:pt x="1083" y="-233"/>
                  <a:pt x="549" y="444"/>
                </a:cubicBezTo>
                <a:cubicBezTo>
                  <a:pt x="-74" y="1234"/>
                  <a:pt x="3" y="3794"/>
                  <a:pt x="3" y="5328"/>
                </a:cubicBezTo>
                <a:cubicBezTo>
                  <a:pt x="3" y="6862"/>
                  <a:pt x="97" y="9146"/>
                  <a:pt x="552" y="9651"/>
                </a:cubicBezTo>
                <a:cubicBezTo>
                  <a:pt x="1098" y="10255"/>
                  <a:pt x="3483" y="9920"/>
                  <a:pt x="5007" y="9903"/>
                </a:cubicBezTo>
                <a:cubicBezTo>
                  <a:pt x="6529" y="9886"/>
                  <a:pt x="9205" y="10083"/>
                  <a:pt x="9684" y="9547"/>
                </a:cubicBezTo>
                <a:cubicBezTo>
                  <a:pt x="10021" y="9168"/>
                  <a:pt x="10007" y="6583"/>
                  <a:pt x="10000" y="5047"/>
                </a:cubicBezTo>
                <a:cubicBezTo>
                  <a:pt x="9993" y="3512"/>
                  <a:pt x="10017" y="949"/>
                  <a:pt x="9458" y="4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22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" name="Полилиния 9"/>
          <p:cNvSpPr>
            <a:spLocks/>
          </p:cNvSpPr>
          <p:nvPr/>
        </p:nvSpPr>
        <p:spPr bwMode="auto">
          <a:xfrm>
            <a:off x="1463675" y="769938"/>
            <a:ext cx="9266238" cy="5189537"/>
          </a:xfrm>
          <a:custGeom>
            <a:avLst/>
            <a:gdLst>
              <a:gd name="T0" fmla="*/ 2147483646 w 10541"/>
              <a:gd name="T1" fmla="*/ 2147483646 h 10623"/>
              <a:gd name="T2" fmla="*/ 2147483646 w 10541"/>
              <a:gd name="T3" fmla="*/ 2147483646 h 10623"/>
              <a:gd name="T4" fmla="*/ 2147483646 w 10541"/>
              <a:gd name="T5" fmla="*/ 2147483646 h 10623"/>
              <a:gd name="T6" fmla="*/ 2147483646 w 10541"/>
              <a:gd name="T7" fmla="*/ 2147483646 h 10623"/>
              <a:gd name="T8" fmla="*/ 2147483646 w 10541"/>
              <a:gd name="T9" fmla="*/ 2147483646 h 10623"/>
              <a:gd name="T10" fmla="*/ 2147483646 w 10541"/>
              <a:gd name="T11" fmla="*/ 2147483646 h 10623"/>
              <a:gd name="T12" fmla="*/ 2147483646 w 10541"/>
              <a:gd name="T13" fmla="*/ 2147483646 h 10623"/>
              <a:gd name="T14" fmla="*/ 2147483646 w 10541"/>
              <a:gd name="T15" fmla="*/ 2147483646 h 10623"/>
              <a:gd name="T16" fmla="*/ 2147483646 w 10541"/>
              <a:gd name="T17" fmla="*/ 2147483646 h 1062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0541" h="10623">
                <a:moveTo>
                  <a:pt x="9981" y="454"/>
                </a:moveTo>
                <a:cubicBezTo>
                  <a:pt x="9093" y="-310"/>
                  <a:pt x="6898" y="133"/>
                  <a:pt x="5232" y="76"/>
                </a:cubicBezTo>
                <a:cubicBezTo>
                  <a:pt x="3658" y="159"/>
                  <a:pt x="953" y="-371"/>
                  <a:pt x="475" y="642"/>
                </a:cubicBezTo>
                <a:cubicBezTo>
                  <a:pt x="-56" y="1496"/>
                  <a:pt x="-7" y="3534"/>
                  <a:pt x="9" y="5146"/>
                </a:cubicBezTo>
                <a:cubicBezTo>
                  <a:pt x="25" y="6758"/>
                  <a:pt x="-40" y="9771"/>
                  <a:pt x="570" y="10317"/>
                </a:cubicBezTo>
                <a:cubicBezTo>
                  <a:pt x="1211" y="10891"/>
                  <a:pt x="3734" y="10488"/>
                  <a:pt x="5330" y="10465"/>
                </a:cubicBezTo>
                <a:cubicBezTo>
                  <a:pt x="6926" y="10442"/>
                  <a:pt x="9763" y="10642"/>
                  <a:pt x="10144" y="10181"/>
                </a:cubicBezTo>
                <a:cubicBezTo>
                  <a:pt x="10613" y="9764"/>
                  <a:pt x="10541" y="6952"/>
                  <a:pt x="10534" y="5414"/>
                </a:cubicBezTo>
                <a:cubicBezTo>
                  <a:pt x="10527" y="3877"/>
                  <a:pt x="10549" y="989"/>
                  <a:pt x="9981" y="454"/>
                </a:cubicBezTo>
                <a:close/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" name="Рисунок 56"/>
          <p:cNvSpPr>
            <a:spLocks noGrp="1"/>
          </p:cNvSpPr>
          <p:nvPr>
            <p:ph type="pic" sz="quarter" idx="15"/>
          </p:nvPr>
        </p:nvSpPr>
        <p:spPr>
          <a:xfrm>
            <a:off x="1584584" y="848633"/>
            <a:ext cx="9048132" cy="5017062"/>
          </a:xfrm>
          <a:custGeom>
            <a:avLst/>
            <a:gdLst>
              <a:gd name="connsiteX0" fmla="*/ 2389153 w 3731924"/>
              <a:gd name="connsiteY0" fmla="*/ 0 h 2485130"/>
              <a:gd name="connsiteX1" fmla="*/ 3321804 w 3731924"/>
              <a:gd name="connsiteY1" fmla="*/ 28889 h 2485130"/>
              <a:gd name="connsiteX2" fmla="*/ 3320819 w 3731924"/>
              <a:gd name="connsiteY2" fmla="*/ 38659 h 2485130"/>
              <a:gd name="connsiteX3" fmla="*/ 3685944 w 3731924"/>
              <a:gd name="connsiteY3" fmla="*/ 403784 h 2485130"/>
              <a:gd name="connsiteX4" fmla="*/ 3692477 w 3731924"/>
              <a:gd name="connsiteY4" fmla="*/ 403125 h 2485130"/>
              <a:gd name="connsiteX5" fmla="*/ 3731924 w 3731924"/>
              <a:gd name="connsiteY5" fmla="*/ 2107659 h 2485130"/>
              <a:gd name="connsiteX6" fmla="*/ 3711344 w 3731924"/>
              <a:gd name="connsiteY6" fmla="*/ 2105584 h 2485130"/>
              <a:gd name="connsiteX7" fmla="*/ 3346219 w 3731924"/>
              <a:gd name="connsiteY7" fmla="*/ 2470709 h 2485130"/>
              <a:gd name="connsiteX8" fmla="*/ 3347673 w 3731924"/>
              <a:gd name="connsiteY8" fmla="*/ 2485130 h 2485130"/>
              <a:gd name="connsiteX9" fmla="*/ 1867821 w 3731924"/>
              <a:gd name="connsiteY9" fmla="*/ 2481801 h 2485130"/>
              <a:gd name="connsiteX10" fmla="*/ 1867821 w 3731924"/>
              <a:gd name="connsiteY10" fmla="*/ 2481801 h 2485130"/>
              <a:gd name="connsiteX11" fmla="*/ 412027 w 3731924"/>
              <a:gd name="connsiteY11" fmla="*/ 2478526 h 2485130"/>
              <a:gd name="connsiteX12" fmla="*/ 28344 w 3731924"/>
              <a:gd name="connsiteY12" fmla="*/ 2099234 h 2485130"/>
              <a:gd name="connsiteX13" fmla="*/ 86283 w 3731924"/>
              <a:gd name="connsiteY13" fmla="*/ 1989336 h 2485130"/>
              <a:gd name="connsiteX14" fmla="*/ 0 w 3731924"/>
              <a:gd name="connsiteY14" fmla="*/ 427561 h 2485130"/>
              <a:gd name="connsiteX15" fmla="*/ 349020 w 3731924"/>
              <a:gd name="connsiteY15" fmla="*/ 64059 h 2485130"/>
              <a:gd name="connsiteX16" fmla="*/ 343992 w 3731924"/>
              <a:gd name="connsiteY16" fmla="*/ 14183 h 2485130"/>
              <a:gd name="connsiteX17" fmla="*/ 1543613 w 3731924"/>
              <a:gd name="connsiteY17" fmla="*/ 5863 h 2485130"/>
              <a:gd name="connsiteX18" fmla="*/ 1543613 w 3731924"/>
              <a:gd name="connsiteY18" fmla="*/ 5920 h 2485130"/>
              <a:gd name="connsiteX19" fmla="*/ 2389153 w 3731924"/>
              <a:gd name="connsiteY19" fmla="*/ 0 h 2485130"/>
              <a:gd name="connsiteX0" fmla="*/ 2389153 w 3731924"/>
              <a:gd name="connsiteY0" fmla="*/ 0 h 2485130"/>
              <a:gd name="connsiteX1" fmla="*/ 3321804 w 3731924"/>
              <a:gd name="connsiteY1" fmla="*/ 28889 h 2485130"/>
              <a:gd name="connsiteX2" fmla="*/ 3320819 w 3731924"/>
              <a:gd name="connsiteY2" fmla="*/ 38659 h 2485130"/>
              <a:gd name="connsiteX3" fmla="*/ 3685944 w 3731924"/>
              <a:gd name="connsiteY3" fmla="*/ 403784 h 2485130"/>
              <a:gd name="connsiteX4" fmla="*/ 3692477 w 3731924"/>
              <a:gd name="connsiteY4" fmla="*/ 403125 h 2485130"/>
              <a:gd name="connsiteX5" fmla="*/ 3731924 w 3731924"/>
              <a:gd name="connsiteY5" fmla="*/ 2107659 h 2485130"/>
              <a:gd name="connsiteX6" fmla="*/ 3711344 w 3731924"/>
              <a:gd name="connsiteY6" fmla="*/ 2105584 h 2485130"/>
              <a:gd name="connsiteX7" fmla="*/ 3346219 w 3731924"/>
              <a:gd name="connsiteY7" fmla="*/ 2470709 h 2485130"/>
              <a:gd name="connsiteX8" fmla="*/ 3347673 w 3731924"/>
              <a:gd name="connsiteY8" fmla="*/ 2485130 h 2485130"/>
              <a:gd name="connsiteX9" fmla="*/ 1867821 w 3731924"/>
              <a:gd name="connsiteY9" fmla="*/ 2481801 h 2485130"/>
              <a:gd name="connsiteX10" fmla="*/ 1867821 w 3731924"/>
              <a:gd name="connsiteY10" fmla="*/ 2481801 h 2485130"/>
              <a:gd name="connsiteX11" fmla="*/ 412027 w 3731924"/>
              <a:gd name="connsiteY11" fmla="*/ 2478526 h 2485130"/>
              <a:gd name="connsiteX12" fmla="*/ 412297 w 3731924"/>
              <a:gd name="connsiteY12" fmla="*/ 2062315 h 2485130"/>
              <a:gd name="connsiteX13" fmla="*/ 86283 w 3731924"/>
              <a:gd name="connsiteY13" fmla="*/ 1989336 h 2485130"/>
              <a:gd name="connsiteX14" fmla="*/ 0 w 3731924"/>
              <a:gd name="connsiteY14" fmla="*/ 427561 h 2485130"/>
              <a:gd name="connsiteX15" fmla="*/ 349020 w 3731924"/>
              <a:gd name="connsiteY15" fmla="*/ 64059 h 2485130"/>
              <a:gd name="connsiteX16" fmla="*/ 343992 w 3731924"/>
              <a:gd name="connsiteY16" fmla="*/ 14183 h 2485130"/>
              <a:gd name="connsiteX17" fmla="*/ 1543613 w 3731924"/>
              <a:gd name="connsiteY17" fmla="*/ 5863 h 2485130"/>
              <a:gd name="connsiteX18" fmla="*/ 1543613 w 3731924"/>
              <a:gd name="connsiteY18" fmla="*/ 5920 h 2485130"/>
              <a:gd name="connsiteX19" fmla="*/ 2389153 w 3731924"/>
              <a:gd name="connsiteY19" fmla="*/ 0 h 2485130"/>
              <a:gd name="connsiteX0" fmla="*/ 2389153 w 3731924"/>
              <a:gd name="connsiteY0" fmla="*/ 0 h 2485130"/>
              <a:gd name="connsiteX1" fmla="*/ 3321804 w 3731924"/>
              <a:gd name="connsiteY1" fmla="*/ 28889 h 2485130"/>
              <a:gd name="connsiteX2" fmla="*/ 3320819 w 3731924"/>
              <a:gd name="connsiteY2" fmla="*/ 38659 h 2485130"/>
              <a:gd name="connsiteX3" fmla="*/ 3685944 w 3731924"/>
              <a:gd name="connsiteY3" fmla="*/ 403784 h 2485130"/>
              <a:gd name="connsiteX4" fmla="*/ 3692477 w 3731924"/>
              <a:gd name="connsiteY4" fmla="*/ 403125 h 2485130"/>
              <a:gd name="connsiteX5" fmla="*/ 3731924 w 3731924"/>
              <a:gd name="connsiteY5" fmla="*/ 2107659 h 2485130"/>
              <a:gd name="connsiteX6" fmla="*/ 3711344 w 3731924"/>
              <a:gd name="connsiteY6" fmla="*/ 2105584 h 2485130"/>
              <a:gd name="connsiteX7" fmla="*/ 3346219 w 3731924"/>
              <a:gd name="connsiteY7" fmla="*/ 2470709 h 2485130"/>
              <a:gd name="connsiteX8" fmla="*/ 3347673 w 3731924"/>
              <a:gd name="connsiteY8" fmla="*/ 2485130 h 2485130"/>
              <a:gd name="connsiteX9" fmla="*/ 1867821 w 3731924"/>
              <a:gd name="connsiteY9" fmla="*/ 2481801 h 2485130"/>
              <a:gd name="connsiteX10" fmla="*/ 1867821 w 3731924"/>
              <a:gd name="connsiteY10" fmla="*/ 2481801 h 2485130"/>
              <a:gd name="connsiteX11" fmla="*/ 412027 w 3731924"/>
              <a:gd name="connsiteY11" fmla="*/ 2478526 h 2485130"/>
              <a:gd name="connsiteX12" fmla="*/ 412297 w 3731924"/>
              <a:gd name="connsiteY12" fmla="*/ 2062315 h 2485130"/>
              <a:gd name="connsiteX13" fmla="*/ 86283 w 3731924"/>
              <a:gd name="connsiteY13" fmla="*/ 1989336 h 2485130"/>
              <a:gd name="connsiteX14" fmla="*/ 0 w 3731924"/>
              <a:gd name="connsiteY14" fmla="*/ 427561 h 2485130"/>
              <a:gd name="connsiteX15" fmla="*/ 349020 w 3731924"/>
              <a:gd name="connsiteY15" fmla="*/ 64059 h 2485130"/>
              <a:gd name="connsiteX16" fmla="*/ 343992 w 3731924"/>
              <a:gd name="connsiteY16" fmla="*/ 14183 h 2485130"/>
              <a:gd name="connsiteX17" fmla="*/ 1543613 w 3731924"/>
              <a:gd name="connsiteY17" fmla="*/ 5863 h 2485130"/>
              <a:gd name="connsiteX18" fmla="*/ 2389153 w 3731924"/>
              <a:gd name="connsiteY18" fmla="*/ 0 h 2485130"/>
              <a:gd name="connsiteX0" fmla="*/ 1543613 w 3731924"/>
              <a:gd name="connsiteY0" fmla="*/ 0 h 2479267"/>
              <a:gd name="connsiteX1" fmla="*/ 3321804 w 3731924"/>
              <a:gd name="connsiteY1" fmla="*/ 23026 h 2479267"/>
              <a:gd name="connsiteX2" fmla="*/ 3320819 w 3731924"/>
              <a:gd name="connsiteY2" fmla="*/ 32796 h 2479267"/>
              <a:gd name="connsiteX3" fmla="*/ 3685944 w 3731924"/>
              <a:gd name="connsiteY3" fmla="*/ 397921 h 2479267"/>
              <a:gd name="connsiteX4" fmla="*/ 3692477 w 3731924"/>
              <a:gd name="connsiteY4" fmla="*/ 397262 h 2479267"/>
              <a:gd name="connsiteX5" fmla="*/ 3731924 w 3731924"/>
              <a:gd name="connsiteY5" fmla="*/ 2101796 h 2479267"/>
              <a:gd name="connsiteX6" fmla="*/ 3711344 w 3731924"/>
              <a:gd name="connsiteY6" fmla="*/ 2099721 h 2479267"/>
              <a:gd name="connsiteX7" fmla="*/ 3346219 w 3731924"/>
              <a:gd name="connsiteY7" fmla="*/ 2464846 h 2479267"/>
              <a:gd name="connsiteX8" fmla="*/ 3347673 w 3731924"/>
              <a:gd name="connsiteY8" fmla="*/ 2479267 h 2479267"/>
              <a:gd name="connsiteX9" fmla="*/ 1867821 w 3731924"/>
              <a:gd name="connsiteY9" fmla="*/ 2475938 h 2479267"/>
              <a:gd name="connsiteX10" fmla="*/ 1867821 w 3731924"/>
              <a:gd name="connsiteY10" fmla="*/ 2475938 h 2479267"/>
              <a:gd name="connsiteX11" fmla="*/ 412027 w 3731924"/>
              <a:gd name="connsiteY11" fmla="*/ 2472663 h 2479267"/>
              <a:gd name="connsiteX12" fmla="*/ 412297 w 3731924"/>
              <a:gd name="connsiteY12" fmla="*/ 2056452 h 2479267"/>
              <a:gd name="connsiteX13" fmla="*/ 86283 w 3731924"/>
              <a:gd name="connsiteY13" fmla="*/ 1983473 h 2479267"/>
              <a:gd name="connsiteX14" fmla="*/ 0 w 3731924"/>
              <a:gd name="connsiteY14" fmla="*/ 421698 h 2479267"/>
              <a:gd name="connsiteX15" fmla="*/ 349020 w 3731924"/>
              <a:gd name="connsiteY15" fmla="*/ 58196 h 2479267"/>
              <a:gd name="connsiteX16" fmla="*/ 343992 w 3731924"/>
              <a:gd name="connsiteY16" fmla="*/ 8320 h 2479267"/>
              <a:gd name="connsiteX17" fmla="*/ 1543613 w 3731924"/>
              <a:gd name="connsiteY17" fmla="*/ 0 h 2479267"/>
              <a:gd name="connsiteX0" fmla="*/ 343992 w 3731924"/>
              <a:gd name="connsiteY0" fmla="*/ 0 h 2470947"/>
              <a:gd name="connsiteX1" fmla="*/ 3321804 w 3731924"/>
              <a:gd name="connsiteY1" fmla="*/ 14706 h 2470947"/>
              <a:gd name="connsiteX2" fmla="*/ 3320819 w 3731924"/>
              <a:gd name="connsiteY2" fmla="*/ 24476 h 2470947"/>
              <a:gd name="connsiteX3" fmla="*/ 3685944 w 3731924"/>
              <a:gd name="connsiteY3" fmla="*/ 389601 h 2470947"/>
              <a:gd name="connsiteX4" fmla="*/ 3692477 w 3731924"/>
              <a:gd name="connsiteY4" fmla="*/ 388942 h 2470947"/>
              <a:gd name="connsiteX5" fmla="*/ 3731924 w 3731924"/>
              <a:gd name="connsiteY5" fmla="*/ 2093476 h 2470947"/>
              <a:gd name="connsiteX6" fmla="*/ 3711344 w 3731924"/>
              <a:gd name="connsiteY6" fmla="*/ 2091401 h 2470947"/>
              <a:gd name="connsiteX7" fmla="*/ 3346219 w 3731924"/>
              <a:gd name="connsiteY7" fmla="*/ 2456526 h 2470947"/>
              <a:gd name="connsiteX8" fmla="*/ 3347673 w 3731924"/>
              <a:gd name="connsiteY8" fmla="*/ 2470947 h 2470947"/>
              <a:gd name="connsiteX9" fmla="*/ 1867821 w 3731924"/>
              <a:gd name="connsiteY9" fmla="*/ 2467618 h 2470947"/>
              <a:gd name="connsiteX10" fmla="*/ 1867821 w 3731924"/>
              <a:gd name="connsiteY10" fmla="*/ 2467618 h 2470947"/>
              <a:gd name="connsiteX11" fmla="*/ 412027 w 3731924"/>
              <a:gd name="connsiteY11" fmla="*/ 2464343 h 2470947"/>
              <a:gd name="connsiteX12" fmla="*/ 412297 w 3731924"/>
              <a:gd name="connsiteY12" fmla="*/ 2048132 h 2470947"/>
              <a:gd name="connsiteX13" fmla="*/ 86283 w 3731924"/>
              <a:gd name="connsiteY13" fmla="*/ 1975153 h 2470947"/>
              <a:gd name="connsiteX14" fmla="*/ 0 w 3731924"/>
              <a:gd name="connsiteY14" fmla="*/ 413378 h 2470947"/>
              <a:gd name="connsiteX15" fmla="*/ 349020 w 3731924"/>
              <a:gd name="connsiteY15" fmla="*/ 49876 h 2470947"/>
              <a:gd name="connsiteX16" fmla="*/ 343992 w 3731924"/>
              <a:gd name="connsiteY16" fmla="*/ 0 h 2470947"/>
              <a:gd name="connsiteX0" fmla="*/ 349020 w 3731924"/>
              <a:gd name="connsiteY0" fmla="*/ 40915 h 2461986"/>
              <a:gd name="connsiteX1" fmla="*/ 3321804 w 3731924"/>
              <a:gd name="connsiteY1" fmla="*/ 5745 h 2461986"/>
              <a:gd name="connsiteX2" fmla="*/ 3320819 w 3731924"/>
              <a:gd name="connsiteY2" fmla="*/ 15515 h 2461986"/>
              <a:gd name="connsiteX3" fmla="*/ 3685944 w 3731924"/>
              <a:gd name="connsiteY3" fmla="*/ 380640 h 2461986"/>
              <a:gd name="connsiteX4" fmla="*/ 3692477 w 3731924"/>
              <a:gd name="connsiteY4" fmla="*/ 379981 h 2461986"/>
              <a:gd name="connsiteX5" fmla="*/ 3731924 w 3731924"/>
              <a:gd name="connsiteY5" fmla="*/ 2084515 h 2461986"/>
              <a:gd name="connsiteX6" fmla="*/ 3711344 w 3731924"/>
              <a:gd name="connsiteY6" fmla="*/ 2082440 h 2461986"/>
              <a:gd name="connsiteX7" fmla="*/ 3346219 w 3731924"/>
              <a:gd name="connsiteY7" fmla="*/ 2447565 h 2461986"/>
              <a:gd name="connsiteX8" fmla="*/ 3347673 w 3731924"/>
              <a:gd name="connsiteY8" fmla="*/ 2461986 h 2461986"/>
              <a:gd name="connsiteX9" fmla="*/ 1867821 w 3731924"/>
              <a:gd name="connsiteY9" fmla="*/ 2458657 h 2461986"/>
              <a:gd name="connsiteX10" fmla="*/ 1867821 w 3731924"/>
              <a:gd name="connsiteY10" fmla="*/ 2458657 h 2461986"/>
              <a:gd name="connsiteX11" fmla="*/ 412027 w 3731924"/>
              <a:gd name="connsiteY11" fmla="*/ 2455382 h 2461986"/>
              <a:gd name="connsiteX12" fmla="*/ 412297 w 3731924"/>
              <a:gd name="connsiteY12" fmla="*/ 2039171 h 2461986"/>
              <a:gd name="connsiteX13" fmla="*/ 86283 w 3731924"/>
              <a:gd name="connsiteY13" fmla="*/ 1966192 h 2461986"/>
              <a:gd name="connsiteX14" fmla="*/ 0 w 3731924"/>
              <a:gd name="connsiteY14" fmla="*/ 404417 h 2461986"/>
              <a:gd name="connsiteX15" fmla="*/ 349020 w 3731924"/>
              <a:gd name="connsiteY15" fmla="*/ 40915 h 2461986"/>
              <a:gd name="connsiteX0" fmla="*/ 349020 w 3731924"/>
              <a:gd name="connsiteY0" fmla="*/ 40915 h 2461986"/>
              <a:gd name="connsiteX1" fmla="*/ 3321804 w 3731924"/>
              <a:gd name="connsiteY1" fmla="*/ 5745 h 2461986"/>
              <a:gd name="connsiteX2" fmla="*/ 3320819 w 3731924"/>
              <a:gd name="connsiteY2" fmla="*/ 15515 h 2461986"/>
              <a:gd name="connsiteX3" fmla="*/ 3685944 w 3731924"/>
              <a:gd name="connsiteY3" fmla="*/ 380640 h 2461986"/>
              <a:gd name="connsiteX4" fmla="*/ 3692477 w 3731924"/>
              <a:gd name="connsiteY4" fmla="*/ 379981 h 2461986"/>
              <a:gd name="connsiteX5" fmla="*/ 3731924 w 3731924"/>
              <a:gd name="connsiteY5" fmla="*/ 2084515 h 2461986"/>
              <a:gd name="connsiteX6" fmla="*/ 3711344 w 3731924"/>
              <a:gd name="connsiteY6" fmla="*/ 2082440 h 2461986"/>
              <a:gd name="connsiteX7" fmla="*/ 3346219 w 3731924"/>
              <a:gd name="connsiteY7" fmla="*/ 2447565 h 2461986"/>
              <a:gd name="connsiteX8" fmla="*/ 3347673 w 3731924"/>
              <a:gd name="connsiteY8" fmla="*/ 2461986 h 2461986"/>
              <a:gd name="connsiteX9" fmla="*/ 1867821 w 3731924"/>
              <a:gd name="connsiteY9" fmla="*/ 2458657 h 2461986"/>
              <a:gd name="connsiteX10" fmla="*/ 1867821 w 3731924"/>
              <a:gd name="connsiteY10" fmla="*/ 2458657 h 2461986"/>
              <a:gd name="connsiteX11" fmla="*/ 412027 w 3731924"/>
              <a:gd name="connsiteY11" fmla="*/ 2455382 h 2461986"/>
              <a:gd name="connsiteX12" fmla="*/ 86283 w 3731924"/>
              <a:gd name="connsiteY12" fmla="*/ 1966192 h 2461986"/>
              <a:gd name="connsiteX13" fmla="*/ 0 w 3731924"/>
              <a:gd name="connsiteY13" fmla="*/ 404417 h 2461986"/>
              <a:gd name="connsiteX14" fmla="*/ 349020 w 3731924"/>
              <a:gd name="connsiteY14" fmla="*/ 40915 h 2461986"/>
              <a:gd name="connsiteX0" fmla="*/ 349020 w 3731924"/>
              <a:gd name="connsiteY0" fmla="*/ 40915 h 2461986"/>
              <a:gd name="connsiteX1" fmla="*/ 3321804 w 3731924"/>
              <a:gd name="connsiteY1" fmla="*/ 5745 h 2461986"/>
              <a:gd name="connsiteX2" fmla="*/ 3320819 w 3731924"/>
              <a:gd name="connsiteY2" fmla="*/ 15515 h 2461986"/>
              <a:gd name="connsiteX3" fmla="*/ 3685944 w 3731924"/>
              <a:gd name="connsiteY3" fmla="*/ 380640 h 2461986"/>
              <a:gd name="connsiteX4" fmla="*/ 3692477 w 3731924"/>
              <a:gd name="connsiteY4" fmla="*/ 379981 h 2461986"/>
              <a:gd name="connsiteX5" fmla="*/ 3731924 w 3731924"/>
              <a:gd name="connsiteY5" fmla="*/ 2084515 h 2461986"/>
              <a:gd name="connsiteX6" fmla="*/ 3711344 w 3731924"/>
              <a:gd name="connsiteY6" fmla="*/ 2082440 h 2461986"/>
              <a:gd name="connsiteX7" fmla="*/ 3346219 w 3731924"/>
              <a:gd name="connsiteY7" fmla="*/ 2447565 h 2461986"/>
              <a:gd name="connsiteX8" fmla="*/ 3347673 w 3731924"/>
              <a:gd name="connsiteY8" fmla="*/ 2461986 h 2461986"/>
              <a:gd name="connsiteX9" fmla="*/ 1867821 w 3731924"/>
              <a:gd name="connsiteY9" fmla="*/ 2458657 h 2461986"/>
              <a:gd name="connsiteX10" fmla="*/ 412027 w 3731924"/>
              <a:gd name="connsiteY10" fmla="*/ 2455382 h 2461986"/>
              <a:gd name="connsiteX11" fmla="*/ 86283 w 3731924"/>
              <a:gd name="connsiteY11" fmla="*/ 1966192 h 2461986"/>
              <a:gd name="connsiteX12" fmla="*/ 0 w 3731924"/>
              <a:gd name="connsiteY12" fmla="*/ 404417 h 2461986"/>
              <a:gd name="connsiteX13" fmla="*/ 349020 w 3731924"/>
              <a:gd name="connsiteY13" fmla="*/ 40915 h 2461986"/>
              <a:gd name="connsiteX0" fmla="*/ 349020 w 3731924"/>
              <a:gd name="connsiteY0" fmla="*/ 40915 h 2461986"/>
              <a:gd name="connsiteX1" fmla="*/ 3321804 w 3731924"/>
              <a:gd name="connsiteY1" fmla="*/ 5745 h 2461986"/>
              <a:gd name="connsiteX2" fmla="*/ 3320819 w 3731924"/>
              <a:gd name="connsiteY2" fmla="*/ 15515 h 2461986"/>
              <a:gd name="connsiteX3" fmla="*/ 3685944 w 3731924"/>
              <a:gd name="connsiteY3" fmla="*/ 380640 h 2461986"/>
              <a:gd name="connsiteX4" fmla="*/ 3692477 w 3731924"/>
              <a:gd name="connsiteY4" fmla="*/ 379981 h 2461986"/>
              <a:gd name="connsiteX5" fmla="*/ 3731924 w 3731924"/>
              <a:gd name="connsiteY5" fmla="*/ 2084515 h 2461986"/>
              <a:gd name="connsiteX6" fmla="*/ 3711344 w 3731924"/>
              <a:gd name="connsiteY6" fmla="*/ 2082440 h 2461986"/>
              <a:gd name="connsiteX7" fmla="*/ 3346219 w 3731924"/>
              <a:gd name="connsiteY7" fmla="*/ 2447565 h 2461986"/>
              <a:gd name="connsiteX8" fmla="*/ 3347673 w 3731924"/>
              <a:gd name="connsiteY8" fmla="*/ 2461986 h 2461986"/>
              <a:gd name="connsiteX9" fmla="*/ 412027 w 3731924"/>
              <a:gd name="connsiteY9" fmla="*/ 2455382 h 2461986"/>
              <a:gd name="connsiteX10" fmla="*/ 86283 w 3731924"/>
              <a:gd name="connsiteY10" fmla="*/ 1966192 h 2461986"/>
              <a:gd name="connsiteX11" fmla="*/ 0 w 3731924"/>
              <a:gd name="connsiteY11" fmla="*/ 404417 h 2461986"/>
              <a:gd name="connsiteX12" fmla="*/ 349020 w 3731924"/>
              <a:gd name="connsiteY12" fmla="*/ 40915 h 2461986"/>
              <a:gd name="connsiteX0" fmla="*/ 349020 w 3731924"/>
              <a:gd name="connsiteY0" fmla="*/ 40915 h 2461986"/>
              <a:gd name="connsiteX1" fmla="*/ 3321804 w 3731924"/>
              <a:gd name="connsiteY1" fmla="*/ 5745 h 2461986"/>
              <a:gd name="connsiteX2" fmla="*/ 3320819 w 3731924"/>
              <a:gd name="connsiteY2" fmla="*/ 15515 h 2461986"/>
              <a:gd name="connsiteX3" fmla="*/ 3685944 w 3731924"/>
              <a:gd name="connsiteY3" fmla="*/ 380640 h 2461986"/>
              <a:gd name="connsiteX4" fmla="*/ 3692477 w 3731924"/>
              <a:gd name="connsiteY4" fmla="*/ 379981 h 2461986"/>
              <a:gd name="connsiteX5" fmla="*/ 3731924 w 3731924"/>
              <a:gd name="connsiteY5" fmla="*/ 2084515 h 2461986"/>
              <a:gd name="connsiteX6" fmla="*/ 3346219 w 3731924"/>
              <a:gd name="connsiteY6" fmla="*/ 2447565 h 2461986"/>
              <a:gd name="connsiteX7" fmla="*/ 3347673 w 3731924"/>
              <a:gd name="connsiteY7" fmla="*/ 2461986 h 2461986"/>
              <a:gd name="connsiteX8" fmla="*/ 412027 w 3731924"/>
              <a:gd name="connsiteY8" fmla="*/ 2455382 h 2461986"/>
              <a:gd name="connsiteX9" fmla="*/ 86283 w 3731924"/>
              <a:gd name="connsiteY9" fmla="*/ 1966192 h 2461986"/>
              <a:gd name="connsiteX10" fmla="*/ 0 w 3731924"/>
              <a:gd name="connsiteY10" fmla="*/ 404417 h 2461986"/>
              <a:gd name="connsiteX11" fmla="*/ 349020 w 3731924"/>
              <a:gd name="connsiteY11" fmla="*/ 40915 h 2461986"/>
              <a:gd name="connsiteX0" fmla="*/ 349020 w 3731924"/>
              <a:gd name="connsiteY0" fmla="*/ 40915 h 2461986"/>
              <a:gd name="connsiteX1" fmla="*/ 3321804 w 3731924"/>
              <a:gd name="connsiteY1" fmla="*/ 5745 h 2461986"/>
              <a:gd name="connsiteX2" fmla="*/ 3685944 w 3731924"/>
              <a:gd name="connsiteY2" fmla="*/ 380640 h 2461986"/>
              <a:gd name="connsiteX3" fmla="*/ 3692477 w 3731924"/>
              <a:gd name="connsiteY3" fmla="*/ 379981 h 2461986"/>
              <a:gd name="connsiteX4" fmla="*/ 3731924 w 3731924"/>
              <a:gd name="connsiteY4" fmla="*/ 2084515 h 2461986"/>
              <a:gd name="connsiteX5" fmla="*/ 3346219 w 3731924"/>
              <a:gd name="connsiteY5" fmla="*/ 2447565 h 2461986"/>
              <a:gd name="connsiteX6" fmla="*/ 3347673 w 3731924"/>
              <a:gd name="connsiteY6" fmla="*/ 2461986 h 2461986"/>
              <a:gd name="connsiteX7" fmla="*/ 412027 w 3731924"/>
              <a:gd name="connsiteY7" fmla="*/ 2455382 h 2461986"/>
              <a:gd name="connsiteX8" fmla="*/ 86283 w 3731924"/>
              <a:gd name="connsiteY8" fmla="*/ 1966192 h 2461986"/>
              <a:gd name="connsiteX9" fmla="*/ 0 w 3731924"/>
              <a:gd name="connsiteY9" fmla="*/ 404417 h 2461986"/>
              <a:gd name="connsiteX10" fmla="*/ 349020 w 3731924"/>
              <a:gd name="connsiteY10" fmla="*/ 40915 h 2461986"/>
              <a:gd name="connsiteX0" fmla="*/ 349020 w 3731924"/>
              <a:gd name="connsiteY0" fmla="*/ 40915 h 2505489"/>
              <a:gd name="connsiteX1" fmla="*/ 3321804 w 3731924"/>
              <a:gd name="connsiteY1" fmla="*/ 5745 h 2505489"/>
              <a:gd name="connsiteX2" fmla="*/ 3685944 w 3731924"/>
              <a:gd name="connsiteY2" fmla="*/ 380640 h 2505489"/>
              <a:gd name="connsiteX3" fmla="*/ 3692477 w 3731924"/>
              <a:gd name="connsiteY3" fmla="*/ 379981 h 2505489"/>
              <a:gd name="connsiteX4" fmla="*/ 3731924 w 3731924"/>
              <a:gd name="connsiteY4" fmla="*/ 2084515 h 2505489"/>
              <a:gd name="connsiteX5" fmla="*/ 3346219 w 3731924"/>
              <a:gd name="connsiteY5" fmla="*/ 2447565 h 2505489"/>
              <a:gd name="connsiteX6" fmla="*/ 412027 w 3731924"/>
              <a:gd name="connsiteY6" fmla="*/ 2455382 h 2505489"/>
              <a:gd name="connsiteX7" fmla="*/ 86283 w 3731924"/>
              <a:gd name="connsiteY7" fmla="*/ 1966192 h 2505489"/>
              <a:gd name="connsiteX8" fmla="*/ 0 w 3731924"/>
              <a:gd name="connsiteY8" fmla="*/ 404417 h 2505489"/>
              <a:gd name="connsiteX9" fmla="*/ 349020 w 3731924"/>
              <a:gd name="connsiteY9" fmla="*/ 40915 h 2505489"/>
              <a:gd name="connsiteX0" fmla="*/ 349020 w 3760415"/>
              <a:gd name="connsiteY0" fmla="*/ 40915 h 2505489"/>
              <a:gd name="connsiteX1" fmla="*/ 3321804 w 3760415"/>
              <a:gd name="connsiteY1" fmla="*/ 5745 h 2505489"/>
              <a:gd name="connsiteX2" fmla="*/ 3685944 w 3760415"/>
              <a:gd name="connsiteY2" fmla="*/ 380640 h 2505489"/>
              <a:gd name="connsiteX3" fmla="*/ 3731924 w 3760415"/>
              <a:gd name="connsiteY3" fmla="*/ 2084515 h 2505489"/>
              <a:gd name="connsiteX4" fmla="*/ 3346219 w 3760415"/>
              <a:gd name="connsiteY4" fmla="*/ 2447565 h 2505489"/>
              <a:gd name="connsiteX5" fmla="*/ 412027 w 3760415"/>
              <a:gd name="connsiteY5" fmla="*/ 2455382 h 2505489"/>
              <a:gd name="connsiteX6" fmla="*/ 86283 w 3760415"/>
              <a:gd name="connsiteY6" fmla="*/ 1966192 h 2505489"/>
              <a:gd name="connsiteX7" fmla="*/ 0 w 3760415"/>
              <a:gd name="connsiteY7" fmla="*/ 404417 h 2505489"/>
              <a:gd name="connsiteX8" fmla="*/ 349020 w 3760415"/>
              <a:gd name="connsiteY8" fmla="*/ 40915 h 2505489"/>
              <a:gd name="connsiteX0" fmla="*/ 349020 w 3836324"/>
              <a:gd name="connsiteY0" fmla="*/ 40915 h 2505489"/>
              <a:gd name="connsiteX1" fmla="*/ 3321804 w 3836324"/>
              <a:gd name="connsiteY1" fmla="*/ 5745 h 2505489"/>
              <a:gd name="connsiteX2" fmla="*/ 3685944 w 3836324"/>
              <a:gd name="connsiteY2" fmla="*/ 380640 h 2505489"/>
              <a:gd name="connsiteX3" fmla="*/ 3731924 w 3836324"/>
              <a:gd name="connsiteY3" fmla="*/ 2084515 h 2505489"/>
              <a:gd name="connsiteX4" fmla="*/ 3346219 w 3836324"/>
              <a:gd name="connsiteY4" fmla="*/ 2447565 h 2505489"/>
              <a:gd name="connsiteX5" fmla="*/ 412027 w 3836324"/>
              <a:gd name="connsiteY5" fmla="*/ 2455382 h 2505489"/>
              <a:gd name="connsiteX6" fmla="*/ 86283 w 3836324"/>
              <a:gd name="connsiteY6" fmla="*/ 1966192 h 2505489"/>
              <a:gd name="connsiteX7" fmla="*/ 0 w 3836324"/>
              <a:gd name="connsiteY7" fmla="*/ 404417 h 2505489"/>
              <a:gd name="connsiteX8" fmla="*/ 349020 w 3836324"/>
              <a:gd name="connsiteY8" fmla="*/ 40915 h 2505489"/>
              <a:gd name="connsiteX0" fmla="*/ 349020 w 3922433"/>
              <a:gd name="connsiteY0" fmla="*/ 40915 h 2503784"/>
              <a:gd name="connsiteX1" fmla="*/ 3321804 w 3922433"/>
              <a:gd name="connsiteY1" fmla="*/ 5745 h 2503784"/>
              <a:gd name="connsiteX2" fmla="*/ 3685944 w 3922433"/>
              <a:gd name="connsiteY2" fmla="*/ 380640 h 2503784"/>
              <a:gd name="connsiteX3" fmla="*/ 3911841 w 3922433"/>
              <a:gd name="connsiteY3" fmla="*/ 2116265 h 2503784"/>
              <a:gd name="connsiteX4" fmla="*/ 3346219 w 3922433"/>
              <a:gd name="connsiteY4" fmla="*/ 2447565 h 2503784"/>
              <a:gd name="connsiteX5" fmla="*/ 412027 w 3922433"/>
              <a:gd name="connsiteY5" fmla="*/ 2455382 h 2503784"/>
              <a:gd name="connsiteX6" fmla="*/ 86283 w 3922433"/>
              <a:gd name="connsiteY6" fmla="*/ 1966192 h 2503784"/>
              <a:gd name="connsiteX7" fmla="*/ 0 w 3922433"/>
              <a:gd name="connsiteY7" fmla="*/ 404417 h 2503784"/>
              <a:gd name="connsiteX8" fmla="*/ 349020 w 3922433"/>
              <a:gd name="connsiteY8" fmla="*/ 40915 h 2503784"/>
              <a:gd name="connsiteX0" fmla="*/ 349020 w 3922433"/>
              <a:gd name="connsiteY0" fmla="*/ 40915 h 2731150"/>
              <a:gd name="connsiteX1" fmla="*/ 3321804 w 3922433"/>
              <a:gd name="connsiteY1" fmla="*/ 5745 h 2731150"/>
              <a:gd name="connsiteX2" fmla="*/ 3685944 w 3922433"/>
              <a:gd name="connsiteY2" fmla="*/ 380640 h 2731150"/>
              <a:gd name="connsiteX3" fmla="*/ 3911841 w 3922433"/>
              <a:gd name="connsiteY3" fmla="*/ 2116265 h 2731150"/>
              <a:gd name="connsiteX4" fmla="*/ 3314469 w 3922433"/>
              <a:gd name="connsiteY4" fmla="*/ 2722732 h 2731150"/>
              <a:gd name="connsiteX5" fmla="*/ 412027 w 3922433"/>
              <a:gd name="connsiteY5" fmla="*/ 2455382 h 2731150"/>
              <a:gd name="connsiteX6" fmla="*/ 86283 w 3922433"/>
              <a:gd name="connsiteY6" fmla="*/ 1966192 h 2731150"/>
              <a:gd name="connsiteX7" fmla="*/ 0 w 3922433"/>
              <a:gd name="connsiteY7" fmla="*/ 404417 h 2731150"/>
              <a:gd name="connsiteX8" fmla="*/ 349020 w 3922433"/>
              <a:gd name="connsiteY8" fmla="*/ 40915 h 2731150"/>
              <a:gd name="connsiteX0" fmla="*/ 349020 w 3922433"/>
              <a:gd name="connsiteY0" fmla="*/ 40915 h 3196990"/>
              <a:gd name="connsiteX1" fmla="*/ 3321804 w 3922433"/>
              <a:gd name="connsiteY1" fmla="*/ 5745 h 3196990"/>
              <a:gd name="connsiteX2" fmla="*/ 3685944 w 3922433"/>
              <a:gd name="connsiteY2" fmla="*/ 380640 h 3196990"/>
              <a:gd name="connsiteX3" fmla="*/ 3911841 w 3922433"/>
              <a:gd name="connsiteY3" fmla="*/ 2116265 h 3196990"/>
              <a:gd name="connsiteX4" fmla="*/ 3314469 w 3922433"/>
              <a:gd name="connsiteY4" fmla="*/ 2722732 h 3196990"/>
              <a:gd name="connsiteX5" fmla="*/ 253277 w 3922433"/>
              <a:gd name="connsiteY5" fmla="*/ 3185632 h 3196990"/>
              <a:gd name="connsiteX6" fmla="*/ 86283 w 3922433"/>
              <a:gd name="connsiteY6" fmla="*/ 1966192 h 3196990"/>
              <a:gd name="connsiteX7" fmla="*/ 0 w 3922433"/>
              <a:gd name="connsiteY7" fmla="*/ 404417 h 3196990"/>
              <a:gd name="connsiteX8" fmla="*/ 349020 w 3922433"/>
              <a:gd name="connsiteY8" fmla="*/ 40915 h 3196990"/>
              <a:gd name="connsiteX0" fmla="*/ 707324 w 4280737"/>
              <a:gd name="connsiteY0" fmla="*/ 40915 h 3196990"/>
              <a:gd name="connsiteX1" fmla="*/ 3680108 w 4280737"/>
              <a:gd name="connsiteY1" fmla="*/ 5745 h 3196990"/>
              <a:gd name="connsiteX2" fmla="*/ 4044248 w 4280737"/>
              <a:gd name="connsiteY2" fmla="*/ 380640 h 3196990"/>
              <a:gd name="connsiteX3" fmla="*/ 4270145 w 4280737"/>
              <a:gd name="connsiteY3" fmla="*/ 2116265 h 3196990"/>
              <a:gd name="connsiteX4" fmla="*/ 3672773 w 4280737"/>
              <a:gd name="connsiteY4" fmla="*/ 2722732 h 3196990"/>
              <a:gd name="connsiteX5" fmla="*/ 611581 w 4280737"/>
              <a:gd name="connsiteY5" fmla="*/ 3185632 h 3196990"/>
              <a:gd name="connsiteX6" fmla="*/ 87 w 4280737"/>
              <a:gd name="connsiteY6" fmla="*/ 2019109 h 3196990"/>
              <a:gd name="connsiteX7" fmla="*/ 358304 w 4280737"/>
              <a:gd name="connsiteY7" fmla="*/ 404417 h 3196990"/>
              <a:gd name="connsiteX8" fmla="*/ 707324 w 4280737"/>
              <a:gd name="connsiteY8" fmla="*/ 40915 h 3196990"/>
              <a:gd name="connsiteX0" fmla="*/ 707237 w 4280650"/>
              <a:gd name="connsiteY0" fmla="*/ 40915 h 3196990"/>
              <a:gd name="connsiteX1" fmla="*/ 3680021 w 4280650"/>
              <a:gd name="connsiteY1" fmla="*/ 5745 h 3196990"/>
              <a:gd name="connsiteX2" fmla="*/ 4044161 w 4280650"/>
              <a:gd name="connsiteY2" fmla="*/ 380640 h 3196990"/>
              <a:gd name="connsiteX3" fmla="*/ 4270058 w 4280650"/>
              <a:gd name="connsiteY3" fmla="*/ 2116265 h 3196990"/>
              <a:gd name="connsiteX4" fmla="*/ 3672686 w 4280650"/>
              <a:gd name="connsiteY4" fmla="*/ 2722732 h 3196990"/>
              <a:gd name="connsiteX5" fmla="*/ 611494 w 4280650"/>
              <a:gd name="connsiteY5" fmla="*/ 3185632 h 3196990"/>
              <a:gd name="connsiteX6" fmla="*/ 0 w 4280650"/>
              <a:gd name="connsiteY6" fmla="*/ 2019109 h 3196990"/>
              <a:gd name="connsiteX7" fmla="*/ 707237 w 4280650"/>
              <a:gd name="connsiteY7" fmla="*/ 40915 h 3196990"/>
              <a:gd name="connsiteX0" fmla="*/ 381844 w 4346841"/>
              <a:gd name="connsiteY0" fmla="*/ 12236 h 3358811"/>
              <a:gd name="connsiteX1" fmla="*/ 3746212 w 4346841"/>
              <a:gd name="connsiteY1" fmla="*/ 167566 h 3358811"/>
              <a:gd name="connsiteX2" fmla="*/ 4110352 w 4346841"/>
              <a:gd name="connsiteY2" fmla="*/ 542461 h 3358811"/>
              <a:gd name="connsiteX3" fmla="*/ 4336249 w 4346841"/>
              <a:gd name="connsiteY3" fmla="*/ 2278086 h 3358811"/>
              <a:gd name="connsiteX4" fmla="*/ 3738877 w 4346841"/>
              <a:gd name="connsiteY4" fmla="*/ 2884553 h 3358811"/>
              <a:gd name="connsiteX5" fmla="*/ 677685 w 4346841"/>
              <a:gd name="connsiteY5" fmla="*/ 3347453 h 3358811"/>
              <a:gd name="connsiteX6" fmla="*/ 66191 w 4346841"/>
              <a:gd name="connsiteY6" fmla="*/ 2180930 h 3358811"/>
              <a:gd name="connsiteX7" fmla="*/ 381844 w 4346841"/>
              <a:gd name="connsiteY7" fmla="*/ 12236 h 3358811"/>
              <a:gd name="connsiteX0" fmla="*/ 381844 w 4338756"/>
              <a:gd name="connsiteY0" fmla="*/ 12236 h 3358811"/>
              <a:gd name="connsiteX1" fmla="*/ 3746212 w 4338756"/>
              <a:gd name="connsiteY1" fmla="*/ 167566 h 3358811"/>
              <a:gd name="connsiteX2" fmla="*/ 4336249 w 4338756"/>
              <a:gd name="connsiteY2" fmla="*/ 2278086 h 3358811"/>
              <a:gd name="connsiteX3" fmla="*/ 3738877 w 4338756"/>
              <a:gd name="connsiteY3" fmla="*/ 2884553 h 3358811"/>
              <a:gd name="connsiteX4" fmla="*/ 677685 w 4338756"/>
              <a:gd name="connsiteY4" fmla="*/ 3347453 h 3358811"/>
              <a:gd name="connsiteX5" fmla="*/ 66191 w 4338756"/>
              <a:gd name="connsiteY5" fmla="*/ 2180930 h 3358811"/>
              <a:gd name="connsiteX6" fmla="*/ 381844 w 4338756"/>
              <a:gd name="connsiteY6" fmla="*/ 12236 h 3358811"/>
              <a:gd name="connsiteX0" fmla="*/ 381844 w 4558932"/>
              <a:gd name="connsiteY0" fmla="*/ 12236 h 3347798"/>
              <a:gd name="connsiteX1" fmla="*/ 3746212 w 4558932"/>
              <a:gd name="connsiteY1" fmla="*/ 167566 h 3347798"/>
              <a:gd name="connsiteX2" fmla="*/ 4336249 w 4558932"/>
              <a:gd name="connsiteY2" fmla="*/ 2278086 h 3347798"/>
              <a:gd name="connsiteX3" fmla="*/ 677685 w 4558932"/>
              <a:gd name="connsiteY3" fmla="*/ 3347453 h 3347798"/>
              <a:gd name="connsiteX4" fmla="*/ 66191 w 4558932"/>
              <a:gd name="connsiteY4" fmla="*/ 2180930 h 3347798"/>
              <a:gd name="connsiteX5" fmla="*/ 381844 w 4558932"/>
              <a:gd name="connsiteY5" fmla="*/ 12236 h 3347798"/>
              <a:gd name="connsiteX0" fmla="*/ 381844 w 4603988"/>
              <a:gd name="connsiteY0" fmla="*/ 12236 h 2499995"/>
              <a:gd name="connsiteX1" fmla="*/ 3746212 w 4603988"/>
              <a:gd name="connsiteY1" fmla="*/ 167566 h 2499995"/>
              <a:gd name="connsiteX2" fmla="*/ 4336249 w 4603988"/>
              <a:gd name="connsiteY2" fmla="*/ 2278086 h 2499995"/>
              <a:gd name="connsiteX3" fmla="*/ 66191 w 4603988"/>
              <a:gd name="connsiteY3" fmla="*/ 2180930 h 2499995"/>
              <a:gd name="connsiteX4" fmla="*/ 381844 w 4603988"/>
              <a:gd name="connsiteY4" fmla="*/ 12236 h 2499995"/>
              <a:gd name="connsiteX0" fmla="*/ 441349 w 5065942"/>
              <a:gd name="connsiteY0" fmla="*/ 67024 h 2554783"/>
              <a:gd name="connsiteX1" fmla="*/ 4715884 w 5065942"/>
              <a:gd name="connsiteY1" fmla="*/ 508104 h 2554783"/>
              <a:gd name="connsiteX2" fmla="*/ 4395754 w 5065942"/>
              <a:gd name="connsiteY2" fmla="*/ 2332874 h 2554783"/>
              <a:gd name="connsiteX3" fmla="*/ 125696 w 5065942"/>
              <a:gd name="connsiteY3" fmla="*/ 2235718 h 2554783"/>
              <a:gd name="connsiteX4" fmla="*/ 441349 w 5065942"/>
              <a:gd name="connsiteY4" fmla="*/ 67024 h 2554783"/>
              <a:gd name="connsiteX0" fmla="*/ 441349 w 5065942"/>
              <a:gd name="connsiteY0" fmla="*/ 81560 h 2569319"/>
              <a:gd name="connsiteX1" fmla="*/ 4715884 w 5065942"/>
              <a:gd name="connsiteY1" fmla="*/ 522640 h 2569319"/>
              <a:gd name="connsiteX2" fmla="*/ 4395754 w 5065942"/>
              <a:gd name="connsiteY2" fmla="*/ 2347410 h 2569319"/>
              <a:gd name="connsiteX3" fmla="*/ 125696 w 5065942"/>
              <a:gd name="connsiteY3" fmla="*/ 2250254 h 2569319"/>
              <a:gd name="connsiteX4" fmla="*/ 441349 w 5065942"/>
              <a:gd name="connsiteY4" fmla="*/ 81560 h 2569319"/>
              <a:gd name="connsiteX0" fmla="*/ 441349 w 5139384"/>
              <a:gd name="connsiteY0" fmla="*/ 81560 h 3528722"/>
              <a:gd name="connsiteX1" fmla="*/ 4715884 w 5139384"/>
              <a:gd name="connsiteY1" fmla="*/ 522640 h 3528722"/>
              <a:gd name="connsiteX2" fmla="*/ 4596837 w 5139384"/>
              <a:gd name="connsiteY2" fmla="*/ 3469244 h 3528722"/>
              <a:gd name="connsiteX3" fmla="*/ 125696 w 5139384"/>
              <a:gd name="connsiteY3" fmla="*/ 2250254 h 3528722"/>
              <a:gd name="connsiteX4" fmla="*/ 441349 w 5139384"/>
              <a:gd name="connsiteY4" fmla="*/ 81560 h 3528722"/>
              <a:gd name="connsiteX0" fmla="*/ 441349 w 4990904"/>
              <a:gd name="connsiteY0" fmla="*/ 81560 h 3528722"/>
              <a:gd name="connsiteX1" fmla="*/ 4715884 w 4990904"/>
              <a:gd name="connsiteY1" fmla="*/ 522640 h 3528722"/>
              <a:gd name="connsiteX2" fmla="*/ 4596837 w 4990904"/>
              <a:gd name="connsiteY2" fmla="*/ 3469244 h 3528722"/>
              <a:gd name="connsiteX3" fmla="*/ 125696 w 4990904"/>
              <a:gd name="connsiteY3" fmla="*/ 2250254 h 3528722"/>
              <a:gd name="connsiteX4" fmla="*/ 441349 w 4990904"/>
              <a:gd name="connsiteY4" fmla="*/ 81560 h 3528722"/>
              <a:gd name="connsiteX0" fmla="*/ 441349 w 4864781"/>
              <a:gd name="connsiteY0" fmla="*/ 81560 h 3528722"/>
              <a:gd name="connsiteX1" fmla="*/ 4715884 w 4864781"/>
              <a:gd name="connsiteY1" fmla="*/ 522640 h 3528722"/>
              <a:gd name="connsiteX2" fmla="*/ 4596837 w 4864781"/>
              <a:gd name="connsiteY2" fmla="*/ 3469244 h 3528722"/>
              <a:gd name="connsiteX3" fmla="*/ 125696 w 4864781"/>
              <a:gd name="connsiteY3" fmla="*/ 2250254 h 3528722"/>
              <a:gd name="connsiteX4" fmla="*/ 441349 w 4864781"/>
              <a:gd name="connsiteY4" fmla="*/ 81560 h 3528722"/>
              <a:gd name="connsiteX0" fmla="*/ 441349 w 4858478"/>
              <a:gd name="connsiteY0" fmla="*/ 81560 h 3447763"/>
              <a:gd name="connsiteX1" fmla="*/ 4715884 w 4858478"/>
              <a:gd name="connsiteY1" fmla="*/ 522640 h 3447763"/>
              <a:gd name="connsiteX2" fmla="*/ 4565087 w 4858478"/>
              <a:gd name="connsiteY2" fmla="*/ 3384577 h 3447763"/>
              <a:gd name="connsiteX3" fmla="*/ 125696 w 4858478"/>
              <a:gd name="connsiteY3" fmla="*/ 2250254 h 3447763"/>
              <a:gd name="connsiteX4" fmla="*/ 441349 w 4858478"/>
              <a:gd name="connsiteY4" fmla="*/ 81560 h 3447763"/>
              <a:gd name="connsiteX0" fmla="*/ 441349 w 4887282"/>
              <a:gd name="connsiteY0" fmla="*/ 81560 h 3447763"/>
              <a:gd name="connsiteX1" fmla="*/ 4715884 w 4887282"/>
              <a:gd name="connsiteY1" fmla="*/ 522640 h 3447763"/>
              <a:gd name="connsiteX2" fmla="*/ 4565087 w 4887282"/>
              <a:gd name="connsiteY2" fmla="*/ 3384577 h 3447763"/>
              <a:gd name="connsiteX3" fmla="*/ 125696 w 4887282"/>
              <a:gd name="connsiteY3" fmla="*/ 2250254 h 3447763"/>
              <a:gd name="connsiteX4" fmla="*/ 441349 w 4887282"/>
              <a:gd name="connsiteY4" fmla="*/ 81560 h 3447763"/>
              <a:gd name="connsiteX0" fmla="*/ 463165 w 4909098"/>
              <a:gd name="connsiteY0" fmla="*/ 131253 h 3571167"/>
              <a:gd name="connsiteX1" fmla="*/ 4737700 w 4909098"/>
              <a:gd name="connsiteY1" fmla="*/ 572333 h 3571167"/>
              <a:gd name="connsiteX2" fmla="*/ 4586903 w 4909098"/>
              <a:gd name="connsiteY2" fmla="*/ 3434270 h 3571167"/>
              <a:gd name="connsiteX3" fmla="*/ 105179 w 4909098"/>
              <a:gd name="connsiteY3" fmla="*/ 3051364 h 3571167"/>
              <a:gd name="connsiteX4" fmla="*/ 463165 w 4909098"/>
              <a:gd name="connsiteY4" fmla="*/ 131253 h 3571167"/>
              <a:gd name="connsiteX0" fmla="*/ 552371 w 4998304"/>
              <a:gd name="connsiteY0" fmla="*/ 131253 h 3571167"/>
              <a:gd name="connsiteX1" fmla="*/ 4826906 w 4998304"/>
              <a:gd name="connsiteY1" fmla="*/ 572333 h 3571167"/>
              <a:gd name="connsiteX2" fmla="*/ 4676109 w 4998304"/>
              <a:gd name="connsiteY2" fmla="*/ 3434270 h 3571167"/>
              <a:gd name="connsiteX3" fmla="*/ 194385 w 4998304"/>
              <a:gd name="connsiteY3" fmla="*/ 3051364 h 3571167"/>
              <a:gd name="connsiteX4" fmla="*/ 552371 w 4998304"/>
              <a:gd name="connsiteY4" fmla="*/ 131253 h 3571167"/>
              <a:gd name="connsiteX0" fmla="*/ 552371 w 4998304"/>
              <a:gd name="connsiteY0" fmla="*/ 131253 h 3574970"/>
              <a:gd name="connsiteX1" fmla="*/ 4826906 w 4998304"/>
              <a:gd name="connsiteY1" fmla="*/ 572333 h 3574970"/>
              <a:gd name="connsiteX2" fmla="*/ 4676109 w 4998304"/>
              <a:gd name="connsiteY2" fmla="*/ 3434270 h 3574970"/>
              <a:gd name="connsiteX3" fmla="*/ 194385 w 4998304"/>
              <a:gd name="connsiteY3" fmla="*/ 3051364 h 3574970"/>
              <a:gd name="connsiteX4" fmla="*/ 552371 w 4998304"/>
              <a:gd name="connsiteY4" fmla="*/ 131253 h 3574970"/>
              <a:gd name="connsiteX0" fmla="*/ 552371 w 4998304"/>
              <a:gd name="connsiteY0" fmla="*/ 131253 h 3652754"/>
              <a:gd name="connsiteX1" fmla="*/ 4826906 w 4998304"/>
              <a:gd name="connsiteY1" fmla="*/ 572333 h 3652754"/>
              <a:gd name="connsiteX2" fmla="*/ 4676109 w 4998304"/>
              <a:gd name="connsiteY2" fmla="*/ 3434270 h 3652754"/>
              <a:gd name="connsiteX3" fmla="*/ 2299966 w 4998304"/>
              <a:gd name="connsiteY3" fmla="*/ 3380587 h 3652754"/>
              <a:gd name="connsiteX4" fmla="*/ 194385 w 4998304"/>
              <a:gd name="connsiteY4" fmla="*/ 3051364 h 3652754"/>
              <a:gd name="connsiteX5" fmla="*/ 552371 w 4998304"/>
              <a:gd name="connsiteY5" fmla="*/ 131253 h 3652754"/>
              <a:gd name="connsiteX0" fmla="*/ 552371 w 4998304"/>
              <a:gd name="connsiteY0" fmla="*/ 131253 h 3652754"/>
              <a:gd name="connsiteX1" fmla="*/ 4826906 w 4998304"/>
              <a:gd name="connsiteY1" fmla="*/ 572333 h 3652754"/>
              <a:gd name="connsiteX2" fmla="*/ 4676109 w 4998304"/>
              <a:gd name="connsiteY2" fmla="*/ 3434270 h 3652754"/>
              <a:gd name="connsiteX3" fmla="*/ 2299966 w 4998304"/>
              <a:gd name="connsiteY3" fmla="*/ 3380587 h 3652754"/>
              <a:gd name="connsiteX4" fmla="*/ 194385 w 4998304"/>
              <a:gd name="connsiteY4" fmla="*/ 3051364 h 3652754"/>
              <a:gd name="connsiteX5" fmla="*/ 552371 w 4998304"/>
              <a:gd name="connsiteY5" fmla="*/ 131253 h 3652754"/>
              <a:gd name="connsiteX0" fmla="*/ 552371 w 4998304"/>
              <a:gd name="connsiteY0" fmla="*/ 131253 h 3568093"/>
              <a:gd name="connsiteX1" fmla="*/ 4826906 w 4998304"/>
              <a:gd name="connsiteY1" fmla="*/ 572333 h 3568093"/>
              <a:gd name="connsiteX2" fmla="*/ 4676109 w 4998304"/>
              <a:gd name="connsiteY2" fmla="*/ 3434270 h 3568093"/>
              <a:gd name="connsiteX3" fmla="*/ 2299966 w 4998304"/>
              <a:gd name="connsiteY3" fmla="*/ 3380587 h 3568093"/>
              <a:gd name="connsiteX4" fmla="*/ 194385 w 4998304"/>
              <a:gd name="connsiteY4" fmla="*/ 3051364 h 3568093"/>
              <a:gd name="connsiteX5" fmla="*/ 552371 w 4998304"/>
              <a:gd name="connsiteY5" fmla="*/ 131253 h 3568093"/>
              <a:gd name="connsiteX0" fmla="*/ 586120 w 5032053"/>
              <a:gd name="connsiteY0" fmla="*/ 133407 h 3570247"/>
              <a:gd name="connsiteX1" fmla="*/ 4860655 w 5032053"/>
              <a:gd name="connsiteY1" fmla="*/ 574487 h 3570247"/>
              <a:gd name="connsiteX2" fmla="*/ 4709858 w 5032053"/>
              <a:gd name="connsiteY2" fmla="*/ 3436424 h 3570247"/>
              <a:gd name="connsiteX3" fmla="*/ 2333715 w 5032053"/>
              <a:gd name="connsiteY3" fmla="*/ 3382741 h 3570247"/>
              <a:gd name="connsiteX4" fmla="*/ 175217 w 5032053"/>
              <a:gd name="connsiteY4" fmla="*/ 3085268 h 3570247"/>
              <a:gd name="connsiteX5" fmla="*/ 586120 w 5032053"/>
              <a:gd name="connsiteY5" fmla="*/ 133407 h 3570247"/>
              <a:gd name="connsiteX0" fmla="*/ 607257 w 5053190"/>
              <a:gd name="connsiteY0" fmla="*/ 129104 h 3565944"/>
              <a:gd name="connsiteX1" fmla="*/ 4881792 w 5053190"/>
              <a:gd name="connsiteY1" fmla="*/ 570184 h 3565944"/>
              <a:gd name="connsiteX2" fmla="*/ 4730995 w 5053190"/>
              <a:gd name="connsiteY2" fmla="*/ 3432121 h 3565944"/>
              <a:gd name="connsiteX3" fmla="*/ 2354852 w 5053190"/>
              <a:gd name="connsiteY3" fmla="*/ 3378438 h 3565944"/>
              <a:gd name="connsiteX4" fmla="*/ 164604 w 5053190"/>
              <a:gd name="connsiteY4" fmla="*/ 3017465 h 3565944"/>
              <a:gd name="connsiteX5" fmla="*/ 607257 w 5053190"/>
              <a:gd name="connsiteY5" fmla="*/ 129104 h 3565944"/>
              <a:gd name="connsiteX0" fmla="*/ 593774 w 5039707"/>
              <a:gd name="connsiteY0" fmla="*/ 129104 h 3565944"/>
              <a:gd name="connsiteX1" fmla="*/ 4868309 w 5039707"/>
              <a:gd name="connsiteY1" fmla="*/ 570184 h 3565944"/>
              <a:gd name="connsiteX2" fmla="*/ 4717512 w 5039707"/>
              <a:gd name="connsiteY2" fmla="*/ 3432121 h 3565944"/>
              <a:gd name="connsiteX3" fmla="*/ 2341369 w 5039707"/>
              <a:gd name="connsiteY3" fmla="*/ 3378438 h 3565944"/>
              <a:gd name="connsiteX4" fmla="*/ 151121 w 5039707"/>
              <a:gd name="connsiteY4" fmla="*/ 3017465 h 3565944"/>
              <a:gd name="connsiteX5" fmla="*/ 593774 w 5039707"/>
              <a:gd name="connsiteY5" fmla="*/ 129104 h 3565944"/>
              <a:gd name="connsiteX0" fmla="*/ 550367 w 5070383"/>
              <a:gd name="connsiteY0" fmla="*/ 129104 h 3565944"/>
              <a:gd name="connsiteX1" fmla="*/ 4898985 w 5070383"/>
              <a:gd name="connsiteY1" fmla="*/ 570184 h 3565944"/>
              <a:gd name="connsiteX2" fmla="*/ 4748188 w 5070383"/>
              <a:gd name="connsiteY2" fmla="*/ 3432121 h 3565944"/>
              <a:gd name="connsiteX3" fmla="*/ 2372045 w 5070383"/>
              <a:gd name="connsiteY3" fmla="*/ 3378438 h 3565944"/>
              <a:gd name="connsiteX4" fmla="*/ 181797 w 5070383"/>
              <a:gd name="connsiteY4" fmla="*/ 3017465 h 3565944"/>
              <a:gd name="connsiteX5" fmla="*/ 550367 w 5070383"/>
              <a:gd name="connsiteY5" fmla="*/ 129104 h 3565944"/>
              <a:gd name="connsiteX0" fmla="*/ 582606 w 5102622"/>
              <a:gd name="connsiteY0" fmla="*/ 32804 h 3469644"/>
              <a:gd name="connsiteX1" fmla="*/ 4931224 w 5102622"/>
              <a:gd name="connsiteY1" fmla="*/ 473884 h 3469644"/>
              <a:gd name="connsiteX2" fmla="*/ 4780427 w 5102622"/>
              <a:gd name="connsiteY2" fmla="*/ 3335821 h 3469644"/>
              <a:gd name="connsiteX3" fmla="*/ 2404284 w 5102622"/>
              <a:gd name="connsiteY3" fmla="*/ 3282138 h 3469644"/>
              <a:gd name="connsiteX4" fmla="*/ 214036 w 5102622"/>
              <a:gd name="connsiteY4" fmla="*/ 2921165 h 3469644"/>
              <a:gd name="connsiteX5" fmla="*/ 139452 w 5102622"/>
              <a:gd name="connsiteY5" fmla="*/ 1387722 h 3469644"/>
              <a:gd name="connsiteX6" fmla="*/ 582606 w 5102622"/>
              <a:gd name="connsiteY6" fmla="*/ 32804 h 3469644"/>
              <a:gd name="connsiteX0" fmla="*/ 582606 w 5102622"/>
              <a:gd name="connsiteY0" fmla="*/ 22914 h 3459754"/>
              <a:gd name="connsiteX1" fmla="*/ 4931224 w 5102622"/>
              <a:gd name="connsiteY1" fmla="*/ 463994 h 3459754"/>
              <a:gd name="connsiteX2" fmla="*/ 4780427 w 5102622"/>
              <a:gd name="connsiteY2" fmla="*/ 3325931 h 3459754"/>
              <a:gd name="connsiteX3" fmla="*/ 2404284 w 5102622"/>
              <a:gd name="connsiteY3" fmla="*/ 3272248 h 3459754"/>
              <a:gd name="connsiteX4" fmla="*/ 214036 w 5102622"/>
              <a:gd name="connsiteY4" fmla="*/ 2911275 h 3459754"/>
              <a:gd name="connsiteX5" fmla="*/ 139452 w 5102622"/>
              <a:gd name="connsiteY5" fmla="*/ 1377832 h 3459754"/>
              <a:gd name="connsiteX6" fmla="*/ 582606 w 5102622"/>
              <a:gd name="connsiteY6" fmla="*/ 22914 h 3459754"/>
              <a:gd name="connsiteX0" fmla="*/ 635522 w 5102622"/>
              <a:gd name="connsiteY0" fmla="*/ 22425 h 3469848"/>
              <a:gd name="connsiteX1" fmla="*/ 4931224 w 5102622"/>
              <a:gd name="connsiteY1" fmla="*/ 474088 h 3469848"/>
              <a:gd name="connsiteX2" fmla="*/ 4780427 w 5102622"/>
              <a:gd name="connsiteY2" fmla="*/ 3336025 h 3469848"/>
              <a:gd name="connsiteX3" fmla="*/ 2404284 w 5102622"/>
              <a:gd name="connsiteY3" fmla="*/ 3282342 h 3469848"/>
              <a:gd name="connsiteX4" fmla="*/ 214036 w 5102622"/>
              <a:gd name="connsiteY4" fmla="*/ 2921369 h 3469848"/>
              <a:gd name="connsiteX5" fmla="*/ 139452 w 5102622"/>
              <a:gd name="connsiteY5" fmla="*/ 1387926 h 3469848"/>
              <a:gd name="connsiteX6" fmla="*/ 635522 w 5102622"/>
              <a:gd name="connsiteY6" fmla="*/ 22425 h 3469848"/>
              <a:gd name="connsiteX0" fmla="*/ 536502 w 5003602"/>
              <a:gd name="connsiteY0" fmla="*/ 22425 h 3469848"/>
              <a:gd name="connsiteX1" fmla="*/ 4832204 w 5003602"/>
              <a:gd name="connsiteY1" fmla="*/ 474088 h 3469848"/>
              <a:gd name="connsiteX2" fmla="*/ 4681407 w 5003602"/>
              <a:gd name="connsiteY2" fmla="*/ 3336025 h 3469848"/>
              <a:gd name="connsiteX3" fmla="*/ 2305264 w 5003602"/>
              <a:gd name="connsiteY3" fmla="*/ 3282342 h 3469848"/>
              <a:gd name="connsiteX4" fmla="*/ 115016 w 5003602"/>
              <a:gd name="connsiteY4" fmla="*/ 2921369 h 3469848"/>
              <a:gd name="connsiteX5" fmla="*/ 40432 w 5003602"/>
              <a:gd name="connsiteY5" fmla="*/ 1387926 h 3469848"/>
              <a:gd name="connsiteX6" fmla="*/ 536502 w 5003602"/>
              <a:gd name="connsiteY6" fmla="*/ 22425 h 3469848"/>
              <a:gd name="connsiteX0" fmla="*/ 536502 w 5003602"/>
              <a:gd name="connsiteY0" fmla="*/ 70579 h 3518002"/>
              <a:gd name="connsiteX1" fmla="*/ 2453432 w 5003602"/>
              <a:gd name="connsiteY1" fmla="*/ 229580 h 3518002"/>
              <a:gd name="connsiteX2" fmla="*/ 4832204 w 5003602"/>
              <a:gd name="connsiteY2" fmla="*/ 522242 h 3518002"/>
              <a:gd name="connsiteX3" fmla="*/ 4681407 w 5003602"/>
              <a:gd name="connsiteY3" fmla="*/ 3384179 h 3518002"/>
              <a:gd name="connsiteX4" fmla="*/ 2305264 w 5003602"/>
              <a:gd name="connsiteY4" fmla="*/ 3330496 h 3518002"/>
              <a:gd name="connsiteX5" fmla="*/ 115016 w 5003602"/>
              <a:gd name="connsiteY5" fmla="*/ 2969523 h 3518002"/>
              <a:gd name="connsiteX6" fmla="*/ 40432 w 5003602"/>
              <a:gd name="connsiteY6" fmla="*/ 1436080 h 3518002"/>
              <a:gd name="connsiteX7" fmla="*/ 536502 w 5003602"/>
              <a:gd name="connsiteY7" fmla="*/ 70579 h 3518002"/>
              <a:gd name="connsiteX0" fmla="*/ 536502 w 5027468"/>
              <a:gd name="connsiteY0" fmla="*/ 70579 h 3518002"/>
              <a:gd name="connsiteX1" fmla="*/ 2453432 w 5027468"/>
              <a:gd name="connsiteY1" fmla="*/ 229580 h 3518002"/>
              <a:gd name="connsiteX2" fmla="*/ 4863954 w 5027468"/>
              <a:gd name="connsiteY2" fmla="*/ 606908 h 3518002"/>
              <a:gd name="connsiteX3" fmla="*/ 4681407 w 5027468"/>
              <a:gd name="connsiteY3" fmla="*/ 3384179 h 3518002"/>
              <a:gd name="connsiteX4" fmla="*/ 2305264 w 5027468"/>
              <a:gd name="connsiteY4" fmla="*/ 3330496 h 3518002"/>
              <a:gd name="connsiteX5" fmla="*/ 115016 w 5027468"/>
              <a:gd name="connsiteY5" fmla="*/ 2969523 h 3518002"/>
              <a:gd name="connsiteX6" fmla="*/ 40432 w 5027468"/>
              <a:gd name="connsiteY6" fmla="*/ 1436080 h 3518002"/>
              <a:gd name="connsiteX7" fmla="*/ 536502 w 5027468"/>
              <a:gd name="connsiteY7" fmla="*/ 70579 h 3518002"/>
              <a:gd name="connsiteX0" fmla="*/ 536502 w 5027468"/>
              <a:gd name="connsiteY0" fmla="*/ 70579 h 3518002"/>
              <a:gd name="connsiteX1" fmla="*/ 2453432 w 5027468"/>
              <a:gd name="connsiteY1" fmla="*/ 229580 h 3518002"/>
              <a:gd name="connsiteX2" fmla="*/ 4863954 w 5027468"/>
              <a:gd name="connsiteY2" fmla="*/ 606908 h 3518002"/>
              <a:gd name="connsiteX3" fmla="*/ 4681407 w 5027468"/>
              <a:gd name="connsiteY3" fmla="*/ 3384179 h 3518002"/>
              <a:gd name="connsiteX4" fmla="*/ 2305264 w 5027468"/>
              <a:gd name="connsiteY4" fmla="*/ 3330496 h 3518002"/>
              <a:gd name="connsiteX5" fmla="*/ 115016 w 5027468"/>
              <a:gd name="connsiteY5" fmla="*/ 2969523 h 3518002"/>
              <a:gd name="connsiteX6" fmla="*/ 40432 w 5027468"/>
              <a:gd name="connsiteY6" fmla="*/ 1436080 h 3518002"/>
              <a:gd name="connsiteX7" fmla="*/ 536502 w 5027468"/>
              <a:gd name="connsiteY7" fmla="*/ 70579 h 3518002"/>
              <a:gd name="connsiteX0" fmla="*/ 536502 w 5068621"/>
              <a:gd name="connsiteY0" fmla="*/ 70579 h 3518002"/>
              <a:gd name="connsiteX1" fmla="*/ 2453432 w 5068621"/>
              <a:gd name="connsiteY1" fmla="*/ 229580 h 3518002"/>
              <a:gd name="connsiteX2" fmla="*/ 4916871 w 5068621"/>
              <a:gd name="connsiteY2" fmla="*/ 585742 h 3518002"/>
              <a:gd name="connsiteX3" fmla="*/ 4681407 w 5068621"/>
              <a:gd name="connsiteY3" fmla="*/ 3384179 h 3518002"/>
              <a:gd name="connsiteX4" fmla="*/ 2305264 w 5068621"/>
              <a:gd name="connsiteY4" fmla="*/ 3330496 h 3518002"/>
              <a:gd name="connsiteX5" fmla="*/ 115016 w 5068621"/>
              <a:gd name="connsiteY5" fmla="*/ 2969523 h 3518002"/>
              <a:gd name="connsiteX6" fmla="*/ 40432 w 5068621"/>
              <a:gd name="connsiteY6" fmla="*/ 1436080 h 3518002"/>
              <a:gd name="connsiteX7" fmla="*/ 536502 w 5068621"/>
              <a:gd name="connsiteY7" fmla="*/ 70579 h 3518002"/>
              <a:gd name="connsiteX0" fmla="*/ 536502 w 5003872"/>
              <a:gd name="connsiteY0" fmla="*/ 70579 h 3518002"/>
              <a:gd name="connsiteX1" fmla="*/ 2453432 w 5003872"/>
              <a:gd name="connsiteY1" fmla="*/ 229580 h 3518002"/>
              <a:gd name="connsiteX2" fmla="*/ 4916871 w 5003872"/>
              <a:gd name="connsiteY2" fmla="*/ 585742 h 3518002"/>
              <a:gd name="connsiteX3" fmla="*/ 4681407 w 5003872"/>
              <a:gd name="connsiteY3" fmla="*/ 3384179 h 3518002"/>
              <a:gd name="connsiteX4" fmla="*/ 2305264 w 5003872"/>
              <a:gd name="connsiteY4" fmla="*/ 3330496 h 3518002"/>
              <a:gd name="connsiteX5" fmla="*/ 115016 w 5003872"/>
              <a:gd name="connsiteY5" fmla="*/ 2969523 h 3518002"/>
              <a:gd name="connsiteX6" fmla="*/ 40432 w 5003872"/>
              <a:gd name="connsiteY6" fmla="*/ 1436080 h 3518002"/>
              <a:gd name="connsiteX7" fmla="*/ 536502 w 5003872"/>
              <a:gd name="connsiteY7" fmla="*/ 70579 h 3518002"/>
              <a:gd name="connsiteX0" fmla="*/ 536502 w 5003872"/>
              <a:gd name="connsiteY0" fmla="*/ 70579 h 3508015"/>
              <a:gd name="connsiteX1" fmla="*/ 2453432 w 5003872"/>
              <a:gd name="connsiteY1" fmla="*/ 229580 h 3508015"/>
              <a:gd name="connsiteX2" fmla="*/ 4916871 w 5003872"/>
              <a:gd name="connsiteY2" fmla="*/ 585742 h 3508015"/>
              <a:gd name="connsiteX3" fmla="*/ 4681407 w 5003872"/>
              <a:gd name="connsiteY3" fmla="*/ 3384179 h 3508015"/>
              <a:gd name="connsiteX4" fmla="*/ 2326431 w 5003872"/>
              <a:gd name="connsiteY4" fmla="*/ 3288162 h 3508015"/>
              <a:gd name="connsiteX5" fmla="*/ 115016 w 5003872"/>
              <a:gd name="connsiteY5" fmla="*/ 2969523 h 3508015"/>
              <a:gd name="connsiteX6" fmla="*/ 40432 w 5003872"/>
              <a:gd name="connsiteY6" fmla="*/ 1436080 h 3508015"/>
              <a:gd name="connsiteX7" fmla="*/ 536502 w 5003872"/>
              <a:gd name="connsiteY7" fmla="*/ 70579 h 3508015"/>
              <a:gd name="connsiteX0" fmla="*/ 536502 w 5003872"/>
              <a:gd name="connsiteY0" fmla="*/ 70579 h 3475369"/>
              <a:gd name="connsiteX1" fmla="*/ 2453432 w 5003872"/>
              <a:gd name="connsiteY1" fmla="*/ 229580 h 3475369"/>
              <a:gd name="connsiteX2" fmla="*/ 4916871 w 5003872"/>
              <a:gd name="connsiteY2" fmla="*/ 585742 h 3475369"/>
              <a:gd name="connsiteX3" fmla="*/ 4681407 w 5003872"/>
              <a:gd name="connsiteY3" fmla="*/ 3384179 h 3475369"/>
              <a:gd name="connsiteX4" fmla="*/ 2326431 w 5003872"/>
              <a:gd name="connsiteY4" fmla="*/ 3288162 h 3475369"/>
              <a:gd name="connsiteX5" fmla="*/ 115016 w 5003872"/>
              <a:gd name="connsiteY5" fmla="*/ 2969523 h 3475369"/>
              <a:gd name="connsiteX6" fmla="*/ 40432 w 5003872"/>
              <a:gd name="connsiteY6" fmla="*/ 1436080 h 3475369"/>
              <a:gd name="connsiteX7" fmla="*/ 536502 w 5003872"/>
              <a:gd name="connsiteY7" fmla="*/ 70579 h 3475369"/>
              <a:gd name="connsiteX0" fmla="*/ 515480 w 4982850"/>
              <a:gd name="connsiteY0" fmla="*/ 70579 h 3475369"/>
              <a:gd name="connsiteX1" fmla="*/ 2432410 w 4982850"/>
              <a:gd name="connsiteY1" fmla="*/ 229580 h 3475369"/>
              <a:gd name="connsiteX2" fmla="*/ 4895849 w 4982850"/>
              <a:gd name="connsiteY2" fmla="*/ 585742 h 3475369"/>
              <a:gd name="connsiteX3" fmla="*/ 4660385 w 4982850"/>
              <a:gd name="connsiteY3" fmla="*/ 3384179 h 3475369"/>
              <a:gd name="connsiteX4" fmla="*/ 2305409 w 4982850"/>
              <a:gd name="connsiteY4" fmla="*/ 3288162 h 3475369"/>
              <a:gd name="connsiteX5" fmla="*/ 189244 w 4982850"/>
              <a:gd name="connsiteY5" fmla="*/ 3022440 h 3475369"/>
              <a:gd name="connsiteX6" fmla="*/ 19410 w 4982850"/>
              <a:gd name="connsiteY6" fmla="*/ 1436080 h 3475369"/>
              <a:gd name="connsiteX7" fmla="*/ 515480 w 4982850"/>
              <a:gd name="connsiteY7" fmla="*/ 70579 h 3475369"/>
              <a:gd name="connsiteX0" fmla="*/ 515480 w 4982850"/>
              <a:gd name="connsiteY0" fmla="*/ 70579 h 3475369"/>
              <a:gd name="connsiteX1" fmla="*/ 2432410 w 4982850"/>
              <a:gd name="connsiteY1" fmla="*/ 229580 h 3475369"/>
              <a:gd name="connsiteX2" fmla="*/ 4895849 w 4982850"/>
              <a:gd name="connsiteY2" fmla="*/ 585742 h 3475369"/>
              <a:gd name="connsiteX3" fmla="*/ 4660385 w 4982850"/>
              <a:gd name="connsiteY3" fmla="*/ 3384179 h 3475369"/>
              <a:gd name="connsiteX4" fmla="*/ 2305409 w 4982850"/>
              <a:gd name="connsiteY4" fmla="*/ 3288162 h 3475369"/>
              <a:gd name="connsiteX5" fmla="*/ 189244 w 4982850"/>
              <a:gd name="connsiteY5" fmla="*/ 3022440 h 3475369"/>
              <a:gd name="connsiteX6" fmla="*/ 19410 w 4982850"/>
              <a:gd name="connsiteY6" fmla="*/ 1436080 h 3475369"/>
              <a:gd name="connsiteX7" fmla="*/ 515480 w 4982850"/>
              <a:gd name="connsiteY7" fmla="*/ 70579 h 3475369"/>
              <a:gd name="connsiteX0" fmla="*/ 455552 w 4922922"/>
              <a:gd name="connsiteY0" fmla="*/ 73570 h 3478360"/>
              <a:gd name="connsiteX1" fmla="*/ 2372482 w 4922922"/>
              <a:gd name="connsiteY1" fmla="*/ 232571 h 3478360"/>
              <a:gd name="connsiteX2" fmla="*/ 4835921 w 4922922"/>
              <a:gd name="connsiteY2" fmla="*/ 588733 h 3478360"/>
              <a:gd name="connsiteX3" fmla="*/ 4600457 w 4922922"/>
              <a:gd name="connsiteY3" fmla="*/ 3387170 h 3478360"/>
              <a:gd name="connsiteX4" fmla="*/ 2245481 w 4922922"/>
              <a:gd name="connsiteY4" fmla="*/ 3291153 h 3478360"/>
              <a:gd name="connsiteX5" fmla="*/ 129316 w 4922922"/>
              <a:gd name="connsiteY5" fmla="*/ 3025431 h 3478360"/>
              <a:gd name="connsiteX6" fmla="*/ 33565 w 4922922"/>
              <a:gd name="connsiteY6" fmla="*/ 1481405 h 3478360"/>
              <a:gd name="connsiteX7" fmla="*/ 455552 w 4922922"/>
              <a:gd name="connsiteY7" fmla="*/ 73570 h 3478360"/>
              <a:gd name="connsiteX0" fmla="*/ 485228 w 4952598"/>
              <a:gd name="connsiteY0" fmla="*/ 73570 h 3478360"/>
              <a:gd name="connsiteX1" fmla="*/ 2402158 w 4952598"/>
              <a:gd name="connsiteY1" fmla="*/ 232571 h 3478360"/>
              <a:gd name="connsiteX2" fmla="*/ 4865597 w 4952598"/>
              <a:gd name="connsiteY2" fmla="*/ 588733 h 3478360"/>
              <a:gd name="connsiteX3" fmla="*/ 4630133 w 4952598"/>
              <a:gd name="connsiteY3" fmla="*/ 3387170 h 3478360"/>
              <a:gd name="connsiteX4" fmla="*/ 2275157 w 4952598"/>
              <a:gd name="connsiteY4" fmla="*/ 3291153 h 3478360"/>
              <a:gd name="connsiteX5" fmla="*/ 158992 w 4952598"/>
              <a:gd name="connsiteY5" fmla="*/ 3025431 h 3478360"/>
              <a:gd name="connsiteX6" fmla="*/ 63241 w 4952598"/>
              <a:gd name="connsiteY6" fmla="*/ 1481405 h 3478360"/>
              <a:gd name="connsiteX7" fmla="*/ 485228 w 4952598"/>
              <a:gd name="connsiteY7" fmla="*/ 73570 h 3478360"/>
              <a:gd name="connsiteX0" fmla="*/ 495883 w 4963253"/>
              <a:gd name="connsiteY0" fmla="*/ 73570 h 3478360"/>
              <a:gd name="connsiteX1" fmla="*/ 2412813 w 4963253"/>
              <a:gd name="connsiteY1" fmla="*/ 232571 h 3478360"/>
              <a:gd name="connsiteX2" fmla="*/ 4876252 w 4963253"/>
              <a:gd name="connsiteY2" fmla="*/ 588733 h 3478360"/>
              <a:gd name="connsiteX3" fmla="*/ 4640788 w 4963253"/>
              <a:gd name="connsiteY3" fmla="*/ 3387170 h 3478360"/>
              <a:gd name="connsiteX4" fmla="*/ 2285812 w 4963253"/>
              <a:gd name="connsiteY4" fmla="*/ 3291153 h 3478360"/>
              <a:gd name="connsiteX5" fmla="*/ 148480 w 4963253"/>
              <a:gd name="connsiteY5" fmla="*/ 3067764 h 3478360"/>
              <a:gd name="connsiteX6" fmla="*/ 73896 w 4963253"/>
              <a:gd name="connsiteY6" fmla="*/ 1481405 h 3478360"/>
              <a:gd name="connsiteX7" fmla="*/ 495883 w 4963253"/>
              <a:gd name="connsiteY7" fmla="*/ 73570 h 3478360"/>
              <a:gd name="connsiteX0" fmla="*/ 495883 w 4963253"/>
              <a:gd name="connsiteY0" fmla="*/ 73570 h 3478360"/>
              <a:gd name="connsiteX1" fmla="*/ 2412813 w 4963253"/>
              <a:gd name="connsiteY1" fmla="*/ 232571 h 3478360"/>
              <a:gd name="connsiteX2" fmla="*/ 4876252 w 4963253"/>
              <a:gd name="connsiteY2" fmla="*/ 588733 h 3478360"/>
              <a:gd name="connsiteX3" fmla="*/ 4640788 w 4963253"/>
              <a:gd name="connsiteY3" fmla="*/ 3387170 h 3478360"/>
              <a:gd name="connsiteX4" fmla="*/ 2285812 w 4963253"/>
              <a:gd name="connsiteY4" fmla="*/ 3291153 h 3478360"/>
              <a:gd name="connsiteX5" fmla="*/ 148480 w 4963253"/>
              <a:gd name="connsiteY5" fmla="*/ 3067764 h 3478360"/>
              <a:gd name="connsiteX6" fmla="*/ 73896 w 4963253"/>
              <a:gd name="connsiteY6" fmla="*/ 1481405 h 3478360"/>
              <a:gd name="connsiteX7" fmla="*/ 495883 w 4963253"/>
              <a:gd name="connsiteY7" fmla="*/ 73570 h 3478360"/>
              <a:gd name="connsiteX0" fmla="*/ 501621 w 4968991"/>
              <a:gd name="connsiteY0" fmla="*/ 73570 h 3478360"/>
              <a:gd name="connsiteX1" fmla="*/ 2418551 w 4968991"/>
              <a:gd name="connsiteY1" fmla="*/ 232571 h 3478360"/>
              <a:gd name="connsiteX2" fmla="*/ 4881990 w 4968991"/>
              <a:gd name="connsiteY2" fmla="*/ 588733 h 3478360"/>
              <a:gd name="connsiteX3" fmla="*/ 4646526 w 4968991"/>
              <a:gd name="connsiteY3" fmla="*/ 3387170 h 3478360"/>
              <a:gd name="connsiteX4" fmla="*/ 2291550 w 4968991"/>
              <a:gd name="connsiteY4" fmla="*/ 3291153 h 3478360"/>
              <a:gd name="connsiteX5" fmla="*/ 143635 w 4968991"/>
              <a:gd name="connsiteY5" fmla="*/ 3036014 h 3478360"/>
              <a:gd name="connsiteX6" fmla="*/ 79634 w 4968991"/>
              <a:gd name="connsiteY6" fmla="*/ 1481405 h 3478360"/>
              <a:gd name="connsiteX7" fmla="*/ 501621 w 4968991"/>
              <a:gd name="connsiteY7" fmla="*/ 73570 h 3478360"/>
              <a:gd name="connsiteX0" fmla="*/ 501621 w 4968991"/>
              <a:gd name="connsiteY0" fmla="*/ 73570 h 3478360"/>
              <a:gd name="connsiteX1" fmla="*/ 2418551 w 4968991"/>
              <a:gd name="connsiteY1" fmla="*/ 232571 h 3478360"/>
              <a:gd name="connsiteX2" fmla="*/ 4881990 w 4968991"/>
              <a:gd name="connsiteY2" fmla="*/ 588733 h 3478360"/>
              <a:gd name="connsiteX3" fmla="*/ 4646526 w 4968991"/>
              <a:gd name="connsiteY3" fmla="*/ 3387170 h 3478360"/>
              <a:gd name="connsiteX4" fmla="*/ 2291550 w 4968991"/>
              <a:gd name="connsiteY4" fmla="*/ 3291153 h 3478360"/>
              <a:gd name="connsiteX5" fmla="*/ 143635 w 4968991"/>
              <a:gd name="connsiteY5" fmla="*/ 3036014 h 3478360"/>
              <a:gd name="connsiteX6" fmla="*/ 79634 w 4968991"/>
              <a:gd name="connsiteY6" fmla="*/ 1481405 h 3478360"/>
              <a:gd name="connsiteX7" fmla="*/ 501621 w 4968991"/>
              <a:gd name="connsiteY7" fmla="*/ 73570 h 3478360"/>
              <a:gd name="connsiteX0" fmla="*/ 501621 w 4968991"/>
              <a:gd name="connsiteY0" fmla="*/ 21910 h 3426700"/>
              <a:gd name="connsiteX1" fmla="*/ 2418551 w 4968991"/>
              <a:gd name="connsiteY1" fmla="*/ 180911 h 3426700"/>
              <a:gd name="connsiteX2" fmla="*/ 4881990 w 4968991"/>
              <a:gd name="connsiteY2" fmla="*/ 537073 h 3426700"/>
              <a:gd name="connsiteX3" fmla="*/ 4646526 w 4968991"/>
              <a:gd name="connsiteY3" fmla="*/ 3335510 h 3426700"/>
              <a:gd name="connsiteX4" fmla="*/ 2291550 w 4968991"/>
              <a:gd name="connsiteY4" fmla="*/ 3239493 h 3426700"/>
              <a:gd name="connsiteX5" fmla="*/ 143635 w 4968991"/>
              <a:gd name="connsiteY5" fmla="*/ 2984354 h 3426700"/>
              <a:gd name="connsiteX6" fmla="*/ 79634 w 4968991"/>
              <a:gd name="connsiteY6" fmla="*/ 1429745 h 3426700"/>
              <a:gd name="connsiteX7" fmla="*/ 501621 w 4968991"/>
              <a:gd name="connsiteY7" fmla="*/ 21910 h 3426700"/>
              <a:gd name="connsiteX0" fmla="*/ 501621 w 4968991"/>
              <a:gd name="connsiteY0" fmla="*/ 21910 h 3426700"/>
              <a:gd name="connsiteX1" fmla="*/ 2418551 w 4968991"/>
              <a:gd name="connsiteY1" fmla="*/ 180911 h 3426700"/>
              <a:gd name="connsiteX2" fmla="*/ 4881990 w 4968991"/>
              <a:gd name="connsiteY2" fmla="*/ 537073 h 3426700"/>
              <a:gd name="connsiteX3" fmla="*/ 4646526 w 4968991"/>
              <a:gd name="connsiteY3" fmla="*/ 3335510 h 3426700"/>
              <a:gd name="connsiteX4" fmla="*/ 2291550 w 4968991"/>
              <a:gd name="connsiteY4" fmla="*/ 3239493 h 3426700"/>
              <a:gd name="connsiteX5" fmla="*/ 143635 w 4968991"/>
              <a:gd name="connsiteY5" fmla="*/ 2984354 h 3426700"/>
              <a:gd name="connsiteX6" fmla="*/ 79634 w 4968991"/>
              <a:gd name="connsiteY6" fmla="*/ 1429745 h 3426700"/>
              <a:gd name="connsiteX7" fmla="*/ 501621 w 4968991"/>
              <a:gd name="connsiteY7" fmla="*/ 21910 h 3426700"/>
              <a:gd name="connsiteX0" fmla="*/ 501621 w 4968991"/>
              <a:gd name="connsiteY0" fmla="*/ 21910 h 3426700"/>
              <a:gd name="connsiteX1" fmla="*/ 2418551 w 4968991"/>
              <a:gd name="connsiteY1" fmla="*/ 180911 h 3426700"/>
              <a:gd name="connsiteX2" fmla="*/ 4881990 w 4968991"/>
              <a:gd name="connsiteY2" fmla="*/ 537073 h 3426700"/>
              <a:gd name="connsiteX3" fmla="*/ 4646526 w 4968991"/>
              <a:gd name="connsiteY3" fmla="*/ 3335510 h 3426700"/>
              <a:gd name="connsiteX4" fmla="*/ 2291550 w 4968991"/>
              <a:gd name="connsiteY4" fmla="*/ 3239493 h 3426700"/>
              <a:gd name="connsiteX5" fmla="*/ 143635 w 4968991"/>
              <a:gd name="connsiteY5" fmla="*/ 2984354 h 3426700"/>
              <a:gd name="connsiteX6" fmla="*/ 79634 w 4968991"/>
              <a:gd name="connsiteY6" fmla="*/ 1429745 h 3426700"/>
              <a:gd name="connsiteX7" fmla="*/ 501621 w 4968991"/>
              <a:gd name="connsiteY7" fmla="*/ 21910 h 3426700"/>
              <a:gd name="connsiteX0" fmla="*/ 501621 w 4955274"/>
              <a:gd name="connsiteY0" fmla="*/ 21910 h 3426700"/>
              <a:gd name="connsiteX1" fmla="*/ 2418551 w 4955274"/>
              <a:gd name="connsiteY1" fmla="*/ 180911 h 3426700"/>
              <a:gd name="connsiteX2" fmla="*/ 4881990 w 4955274"/>
              <a:gd name="connsiteY2" fmla="*/ 537073 h 3426700"/>
              <a:gd name="connsiteX3" fmla="*/ 4646526 w 4955274"/>
              <a:gd name="connsiteY3" fmla="*/ 3335510 h 3426700"/>
              <a:gd name="connsiteX4" fmla="*/ 2291550 w 4955274"/>
              <a:gd name="connsiteY4" fmla="*/ 3239493 h 3426700"/>
              <a:gd name="connsiteX5" fmla="*/ 143635 w 4955274"/>
              <a:gd name="connsiteY5" fmla="*/ 2984354 h 3426700"/>
              <a:gd name="connsiteX6" fmla="*/ 79634 w 4955274"/>
              <a:gd name="connsiteY6" fmla="*/ 1429745 h 3426700"/>
              <a:gd name="connsiteX7" fmla="*/ 501621 w 4955274"/>
              <a:gd name="connsiteY7" fmla="*/ 21910 h 3426700"/>
              <a:gd name="connsiteX0" fmla="*/ 501621 w 4955274"/>
              <a:gd name="connsiteY0" fmla="*/ 21910 h 3426700"/>
              <a:gd name="connsiteX1" fmla="*/ 2418551 w 4955274"/>
              <a:gd name="connsiteY1" fmla="*/ 180911 h 3426700"/>
              <a:gd name="connsiteX2" fmla="*/ 4881990 w 4955274"/>
              <a:gd name="connsiteY2" fmla="*/ 537073 h 3426700"/>
              <a:gd name="connsiteX3" fmla="*/ 4646526 w 4955274"/>
              <a:gd name="connsiteY3" fmla="*/ 3335510 h 3426700"/>
              <a:gd name="connsiteX4" fmla="*/ 2291550 w 4955274"/>
              <a:gd name="connsiteY4" fmla="*/ 3239493 h 3426700"/>
              <a:gd name="connsiteX5" fmla="*/ 143635 w 4955274"/>
              <a:gd name="connsiteY5" fmla="*/ 2984354 h 3426700"/>
              <a:gd name="connsiteX6" fmla="*/ 79634 w 4955274"/>
              <a:gd name="connsiteY6" fmla="*/ 1429745 h 3426700"/>
              <a:gd name="connsiteX7" fmla="*/ 501621 w 4955274"/>
              <a:gd name="connsiteY7" fmla="*/ 21910 h 3426700"/>
              <a:gd name="connsiteX0" fmla="*/ 501621 w 4978179"/>
              <a:gd name="connsiteY0" fmla="*/ 21910 h 3426700"/>
              <a:gd name="connsiteX1" fmla="*/ 2418551 w 4978179"/>
              <a:gd name="connsiteY1" fmla="*/ 180911 h 3426700"/>
              <a:gd name="connsiteX2" fmla="*/ 4881990 w 4978179"/>
              <a:gd name="connsiteY2" fmla="*/ 537073 h 3426700"/>
              <a:gd name="connsiteX3" fmla="*/ 4646526 w 4978179"/>
              <a:gd name="connsiteY3" fmla="*/ 3335510 h 3426700"/>
              <a:gd name="connsiteX4" fmla="*/ 2291550 w 4978179"/>
              <a:gd name="connsiteY4" fmla="*/ 3239493 h 3426700"/>
              <a:gd name="connsiteX5" fmla="*/ 143635 w 4978179"/>
              <a:gd name="connsiteY5" fmla="*/ 2984354 h 3426700"/>
              <a:gd name="connsiteX6" fmla="*/ 79634 w 4978179"/>
              <a:gd name="connsiteY6" fmla="*/ 1429745 h 3426700"/>
              <a:gd name="connsiteX7" fmla="*/ 501621 w 4978179"/>
              <a:gd name="connsiteY7" fmla="*/ 21910 h 3426700"/>
              <a:gd name="connsiteX0" fmla="*/ 501621 w 4981328"/>
              <a:gd name="connsiteY0" fmla="*/ 21910 h 3426700"/>
              <a:gd name="connsiteX1" fmla="*/ 2418551 w 4981328"/>
              <a:gd name="connsiteY1" fmla="*/ 180911 h 3426700"/>
              <a:gd name="connsiteX2" fmla="*/ 4881990 w 4981328"/>
              <a:gd name="connsiteY2" fmla="*/ 537073 h 3426700"/>
              <a:gd name="connsiteX3" fmla="*/ 4646526 w 4981328"/>
              <a:gd name="connsiteY3" fmla="*/ 3335510 h 3426700"/>
              <a:gd name="connsiteX4" fmla="*/ 2291550 w 4981328"/>
              <a:gd name="connsiteY4" fmla="*/ 3239493 h 3426700"/>
              <a:gd name="connsiteX5" fmla="*/ 143635 w 4981328"/>
              <a:gd name="connsiteY5" fmla="*/ 2984354 h 3426700"/>
              <a:gd name="connsiteX6" fmla="*/ 79634 w 4981328"/>
              <a:gd name="connsiteY6" fmla="*/ 1429745 h 3426700"/>
              <a:gd name="connsiteX7" fmla="*/ 501621 w 4981328"/>
              <a:gd name="connsiteY7" fmla="*/ 21910 h 3426700"/>
              <a:gd name="connsiteX0" fmla="*/ 501621 w 5007354"/>
              <a:gd name="connsiteY0" fmla="*/ 21910 h 3426700"/>
              <a:gd name="connsiteX1" fmla="*/ 2418551 w 5007354"/>
              <a:gd name="connsiteY1" fmla="*/ 180911 h 3426700"/>
              <a:gd name="connsiteX2" fmla="*/ 4913740 w 5007354"/>
              <a:gd name="connsiteY2" fmla="*/ 505323 h 3426700"/>
              <a:gd name="connsiteX3" fmla="*/ 4646526 w 5007354"/>
              <a:gd name="connsiteY3" fmla="*/ 3335510 h 3426700"/>
              <a:gd name="connsiteX4" fmla="*/ 2291550 w 5007354"/>
              <a:gd name="connsiteY4" fmla="*/ 3239493 h 3426700"/>
              <a:gd name="connsiteX5" fmla="*/ 143635 w 5007354"/>
              <a:gd name="connsiteY5" fmla="*/ 2984354 h 3426700"/>
              <a:gd name="connsiteX6" fmla="*/ 79634 w 5007354"/>
              <a:gd name="connsiteY6" fmla="*/ 1429745 h 3426700"/>
              <a:gd name="connsiteX7" fmla="*/ 501621 w 5007354"/>
              <a:gd name="connsiteY7" fmla="*/ 21910 h 3426700"/>
              <a:gd name="connsiteX0" fmla="*/ 501621 w 4995732"/>
              <a:gd name="connsiteY0" fmla="*/ 21910 h 3426700"/>
              <a:gd name="connsiteX1" fmla="*/ 2418551 w 4995732"/>
              <a:gd name="connsiteY1" fmla="*/ 180911 h 3426700"/>
              <a:gd name="connsiteX2" fmla="*/ 4913740 w 4995732"/>
              <a:gd name="connsiteY2" fmla="*/ 505323 h 3426700"/>
              <a:gd name="connsiteX3" fmla="*/ 4646526 w 4995732"/>
              <a:gd name="connsiteY3" fmla="*/ 3335510 h 3426700"/>
              <a:gd name="connsiteX4" fmla="*/ 2291550 w 4995732"/>
              <a:gd name="connsiteY4" fmla="*/ 3239493 h 3426700"/>
              <a:gd name="connsiteX5" fmla="*/ 143635 w 4995732"/>
              <a:gd name="connsiteY5" fmla="*/ 2984354 h 3426700"/>
              <a:gd name="connsiteX6" fmla="*/ 79634 w 4995732"/>
              <a:gd name="connsiteY6" fmla="*/ 1429745 h 3426700"/>
              <a:gd name="connsiteX7" fmla="*/ 501621 w 4995732"/>
              <a:gd name="connsiteY7" fmla="*/ 21910 h 3426700"/>
              <a:gd name="connsiteX0" fmla="*/ 501621 w 5004209"/>
              <a:gd name="connsiteY0" fmla="*/ 21910 h 3426700"/>
              <a:gd name="connsiteX1" fmla="*/ 2418551 w 5004209"/>
              <a:gd name="connsiteY1" fmla="*/ 180911 h 3426700"/>
              <a:gd name="connsiteX2" fmla="*/ 4913740 w 5004209"/>
              <a:gd name="connsiteY2" fmla="*/ 505323 h 3426700"/>
              <a:gd name="connsiteX3" fmla="*/ 4646526 w 5004209"/>
              <a:gd name="connsiteY3" fmla="*/ 3335510 h 3426700"/>
              <a:gd name="connsiteX4" fmla="*/ 2291550 w 5004209"/>
              <a:gd name="connsiteY4" fmla="*/ 3239493 h 3426700"/>
              <a:gd name="connsiteX5" fmla="*/ 143635 w 5004209"/>
              <a:gd name="connsiteY5" fmla="*/ 2984354 h 3426700"/>
              <a:gd name="connsiteX6" fmla="*/ 79634 w 5004209"/>
              <a:gd name="connsiteY6" fmla="*/ 1429745 h 3426700"/>
              <a:gd name="connsiteX7" fmla="*/ 501621 w 5004209"/>
              <a:gd name="connsiteY7" fmla="*/ 21910 h 3426700"/>
              <a:gd name="connsiteX0" fmla="*/ 501621 w 5225166"/>
              <a:gd name="connsiteY0" fmla="*/ 21910 h 3256334"/>
              <a:gd name="connsiteX1" fmla="*/ 2418551 w 5225166"/>
              <a:gd name="connsiteY1" fmla="*/ 180911 h 3256334"/>
              <a:gd name="connsiteX2" fmla="*/ 4913740 w 5225166"/>
              <a:gd name="connsiteY2" fmla="*/ 505323 h 3256334"/>
              <a:gd name="connsiteX3" fmla="*/ 5069859 w 5225166"/>
              <a:gd name="connsiteY3" fmla="*/ 2954510 h 3256334"/>
              <a:gd name="connsiteX4" fmla="*/ 2291550 w 5225166"/>
              <a:gd name="connsiteY4" fmla="*/ 3239493 h 3256334"/>
              <a:gd name="connsiteX5" fmla="*/ 143635 w 5225166"/>
              <a:gd name="connsiteY5" fmla="*/ 2984354 h 3256334"/>
              <a:gd name="connsiteX6" fmla="*/ 79634 w 5225166"/>
              <a:gd name="connsiteY6" fmla="*/ 1429745 h 3256334"/>
              <a:gd name="connsiteX7" fmla="*/ 501621 w 5225166"/>
              <a:gd name="connsiteY7" fmla="*/ 21910 h 3256334"/>
              <a:gd name="connsiteX0" fmla="*/ 430264 w 5153809"/>
              <a:gd name="connsiteY0" fmla="*/ 21910 h 3435316"/>
              <a:gd name="connsiteX1" fmla="*/ 2347194 w 5153809"/>
              <a:gd name="connsiteY1" fmla="*/ 180911 h 3435316"/>
              <a:gd name="connsiteX2" fmla="*/ 4842383 w 5153809"/>
              <a:gd name="connsiteY2" fmla="*/ 505323 h 3435316"/>
              <a:gd name="connsiteX3" fmla="*/ 4998502 w 5153809"/>
              <a:gd name="connsiteY3" fmla="*/ 2954510 h 3435316"/>
              <a:gd name="connsiteX4" fmla="*/ 2220193 w 5153809"/>
              <a:gd name="connsiteY4" fmla="*/ 3239493 h 3435316"/>
              <a:gd name="connsiteX5" fmla="*/ 474445 w 5153809"/>
              <a:gd name="connsiteY5" fmla="*/ 3365354 h 3435316"/>
              <a:gd name="connsiteX6" fmla="*/ 8277 w 5153809"/>
              <a:gd name="connsiteY6" fmla="*/ 1429745 h 3435316"/>
              <a:gd name="connsiteX7" fmla="*/ 430264 w 5153809"/>
              <a:gd name="connsiteY7" fmla="*/ 21910 h 3435316"/>
              <a:gd name="connsiteX0" fmla="*/ 430264 w 5153809"/>
              <a:gd name="connsiteY0" fmla="*/ 21910 h 3430473"/>
              <a:gd name="connsiteX1" fmla="*/ 2347194 w 5153809"/>
              <a:gd name="connsiteY1" fmla="*/ 180911 h 3430473"/>
              <a:gd name="connsiteX2" fmla="*/ 4842383 w 5153809"/>
              <a:gd name="connsiteY2" fmla="*/ 505323 h 3430473"/>
              <a:gd name="connsiteX3" fmla="*/ 4998502 w 5153809"/>
              <a:gd name="connsiteY3" fmla="*/ 2954510 h 3430473"/>
              <a:gd name="connsiteX4" fmla="*/ 2781110 w 5153809"/>
              <a:gd name="connsiteY4" fmla="*/ 3197159 h 3430473"/>
              <a:gd name="connsiteX5" fmla="*/ 474445 w 5153809"/>
              <a:gd name="connsiteY5" fmla="*/ 3365354 h 3430473"/>
              <a:gd name="connsiteX6" fmla="*/ 8277 w 5153809"/>
              <a:gd name="connsiteY6" fmla="*/ 1429745 h 3430473"/>
              <a:gd name="connsiteX7" fmla="*/ 430264 w 5153809"/>
              <a:gd name="connsiteY7" fmla="*/ 21910 h 3430473"/>
              <a:gd name="connsiteX0" fmla="*/ 430264 w 5153809"/>
              <a:gd name="connsiteY0" fmla="*/ 21910 h 3430473"/>
              <a:gd name="connsiteX1" fmla="*/ 2347194 w 5153809"/>
              <a:gd name="connsiteY1" fmla="*/ 180911 h 3430473"/>
              <a:gd name="connsiteX2" fmla="*/ 4842383 w 5153809"/>
              <a:gd name="connsiteY2" fmla="*/ 505323 h 3430473"/>
              <a:gd name="connsiteX3" fmla="*/ 4998502 w 5153809"/>
              <a:gd name="connsiteY3" fmla="*/ 2954510 h 3430473"/>
              <a:gd name="connsiteX4" fmla="*/ 2781110 w 5153809"/>
              <a:gd name="connsiteY4" fmla="*/ 3197159 h 3430473"/>
              <a:gd name="connsiteX5" fmla="*/ 474445 w 5153809"/>
              <a:gd name="connsiteY5" fmla="*/ 3365354 h 3430473"/>
              <a:gd name="connsiteX6" fmla="*/ 8277 w 5153809"/>
              <a:gd name="connsiteY6" fmla="*/ 1429745 h 3430473"/>
              <a:gd name="connsiteX7" fmla="*/ 430264 w 5153809"/>
              <a:gd name="connsiteY7" fmla="*/ 21910 h 3430473"/>
              <a:gd name="connsiteX0" fmla="*/ 430264 w 5153809"/>
              <a:gd name="connsiteY0" fmla="*/ 21910 h 3437284"/>
              <a:gd name="connsiteX1" fmla="*/ 2347194 w 5153809"/>
              <a:gd name="connsiteY1" fmla="*/ 180911 h 3437284"/>
              <a:gd name="connsiteX2" fmla="*/ 4842383 w 5153809"/>
              <a:gd name="connsiteY2" fmla="*/ 505323 h 3437284"/>
              <a:gd name="connsiteX3" fmla="*/ 4998502 w 5153809"/>
              <a:gd name="connsiteY3" fmla="*/ 2954510 h 3437284"/>
              <a:gd name="connsiteX4" fmla="*/ 2781110 w 5153809"/>
              <a:gd name="connsiteY4" fmla="*/ 3197159 h 3437284"/>
              <a:gd name="connsiteX5" fmla="*/ 474445 w 5153809"/>
              <a:gd name="connsiteY5" fmla="*/ 3365354 h 3437284"/>
              <a:gd name="connsiteX6" fmla="*/ 8277 w 5153809"/>
              <a:gd name="connsiteY6" fmla="*/ 1429745 h 3437284"/>
              <a:gd name="connsiteX7" fmla="*/ 430264 w 5153809"/>
              <a:gd name="connsiteY7" fmla="*/ 21910 h 3437284"/>
              <a:gd name="connsiteX0" fmla="*/ 430264 w 5153809"/>
              <a:gd name="connsiteY0" fmla="*/ 21910 h 3450066"/>
              <a:gd name="connsiteX1" fmla="*/ 2347194 w 5153809"/>
              <a:gd name="connsiteY1" fmla="*/ 180911 h 3450066"/>
              <a:gd name="connsiteX2" fmla="*/ 4842383 w 5153809"/>
              <a:gd name="connsiteY2" fmla="*/ 505323 h 3450066"/>
              <a:gd name="connsiteX3" fmla="*/ 4998502 w 5153809"/>
              <a:gd name="connsiteY3" fmla="*/ 2954510 h 3450066"/>
              <a:gd name="connsiteX4" fmla="*/ 2770527 w 5153809"/>
              <a:gd name="connsiteY4" fmla="*/ 3281826 h 3450066"/>
              <a:gd name="connsiteX5" fmla="*/ 474445 w 5153809"/>
              <a:gd name="connsiteY5" fmla="*/ 3365354 h 3450066"/>
              <a:gd name="connsiteX6" fmla="*/ 8277 w 5153809"/>
              <a:gd name="connsiteY6" fmla="*/ 1429745 h 3450066"/>
              <a:gd name="connsiteX7" fmla="*/ 430264 w 5153809"/>
              <a:gd name="connsiteY7" fmla="*/ 21910 h 3450066"/>
              <a:gd name="connsiteX0" fmla="*/ 430264 w 5118566"/>
              <a:gd name="connsiteY0" fmla="*/ 33561 h 3461717"/>
              <a:gd name="connsiteX1" fmla="*/ 2347194 w 5118566"/>
              <a:gd name="connsiteY1" fmla="*/ 192562 h 3461717"/>
              <a:gd name="connsiteX2" fmla="*/ 4757716 w 5118566"/>
              <a:gd name="connsiteY2" fmla="*/ 188890 h 3461717"/>
              <a:gd name="connsiteX3" fmla="*/ 4998502 w 5118566"/>
              <a:gd name="connsiteY3" fmla="*/ 2966161 h 3461717"/>
              <a:gd name="connsiteX4" fmla="*/ 2770527 w 5118566"/>
              <a:gd name="connsiteY4" fmla="*/ 3293477 h 3461717"/>
              <a:gd name="connsiteX5" fmla="*/ 474445 w 5118566"/>
              <a:gd name="connsiteY5" fmla="*/ 3377005 h 3461717"/>
              <a:gd name="connsiteX6" fmla="*/ 8277 w 5118566"/>
              <a:gd name="connsiteY6" fmla="*/ 1441396 h 3461717"/>
              <a:gd name="connsiteX7" fmla="*/ 430264 w 5118566"/>
              <a:gd name="connsiteY7" fmla="*/ 33561 h 3461717"/>
              <a:gd name="connsiteX0" fmla="*/ 313847 w 5118566"/>
              <a:gd name="connsiteY0" fmla="*/ 435728 h 3461717"/>
              <a:gd name="connsiteX1" fmla="*/ 2347194 w 5118566"/>
              <a:gd name="connsiteY1" fmla="*/ 192562 h 3461717"/>
              <a:gd name="connsiteX2" fmla="*/ 4757716 w 5118566"/>
              <a:gd name="connsiteY2" fmla="*/ 188890 h 3461717"/>
              <a:gd name="connsiteX3" fmla="*/ 4998502 w 5118566"/>
              <a:gd name="connsiteY3" fmla="*/ 2966161 h 3461717"/>
              <a:gd name="connsiteX4" fmla="*/ 2770527 w 5118566"/>
              <a:gd name="connsiteY4" fmla="*/ 3293477 h 3461717"/>
              <a:gd name="connsiteX5" fmla="*/ 474445 w 5118566"/>
              <a:gd name="connsiteY5" fmla="*/ 3377005 h 3461717"/>
              <a:gd name="connsiteX6" fmla="*/ 8277 w 5118566"/>
              <a:gd name="connsiteY6" fmla="*/ 1441396 h 3461717"/>
              <a:gd name="connsiteX7" fmla="*/ 313847 w 5118566"/>
              <a:gd name="connsiteY7" fmla="*/ 435728 h 3461717"/>
              <a:gd name="connsiteX0" fmla="*/ 241961 w 5046680"/>
              <a:gd name="connsiteY0" fmla="*/ 435728 h 3461717"/>
              <a:gd name="connsiteX1" fmla="*/ 2275308 w 5046680"/>
              <a:gd name="connsiteY1" fmla="*/ 192562 h 3461717"/>
              <a:gd name="connsiteX2" fmla="*/ 4685830 w 5046680"/>
              <a:gd name="connsiteY2" fmla="*/ 188890 h 3461717"/>
              <a:gd name="connsiteX3" fmla="*/ 4926616 w 5046680"/>
              <a:gd name="connsiteY3" fmla="*/ 2966161 h 3461717"/>
              <a:gd name="connsiteX4" fmla="*/ 2698641 w 5046680"/>
              <a:gd name="connsiteY4" fmla="*/ 3293477 h 3461717"/>
              <a:gd name="connsiteX5" fmla="*/ 402559 w 5046680"/>
              <a:gd name="connsiteY5" fmla="*/ 3377005 h 3461717"/>
              <a:gd name="connsiteX6" fmla="*/ 10474 w 5046680"/>
              <a:gd name="connsiteY6" fmla="*/ 1737729 h 3461717"/>
              <a:gd name="connsiteX7" fmla="*/ 241961 w 5046680"/>
              <a:gd name="connsiteY7" fmla="*/ 435728 h 3461717"/>
              <a:gd name="connsiteX0" fmla="*/ 260118 w 5064837"/>
              <a:gd name="connsiteY0" fmla="*/ 435728 h 3461717"/>
              <a:gd name="connsiteX1" fmla="*/ 2293465 w 5064837"/>
              <a:gd name="connsiteY1" fmla="*/ 192562 h 3461717"/>
              <a:gd name="connsiteX2" fmla="*/ 4703987 w 5064837"/>
              <a:gd name="connsiteY2" fmla="*/ 188890 h 3461717"/>
              <a:gd name="connsiteX3" fmla="*/ 4944773 w 5064837"/>
              <a:gd name="connsiteY3" fmla="*/ 2966161 h 3461717"/>
              <a:gd name="connsiteX4" fmla="*/ 2716798 w 5064837"/>
              <a:gd name="connsiteY4" fmla="*/ 3293477 h 3461717"/>
              <a:gd name="connsiteX5" fmla="*/ 420716 w 5064837"/>
              <a:gd name="connsiteY5" fmla="*/ 3377005 h 3461717"/>
              <a:gd name="connsiteX6" fmla="*/ 28631 w 5064837"/>
              <a:gd name="connsiteY6" fmla="*/ 1737729 h 3461717"/>
              <a:gd name="connsiteX7" fmla="*/ 260118 w 5064837"/>
              <a:gd name="connsiteY7" fmla="*/ 435728 h 3461717"/>
              <a:gd name="connsiteX0" fmla="*/ 260118 w 5064837"/>
              <a:gd name="connsiteY0" fmla="*/ 435728 h 3461717"/>
              <a:gd name="connsiteX1" fmla="*/ 2293465 w 5064837"/>
              <a:gd name="connsiteY1" fmla="*/ 192562 h 3461717"/>
              <a:gd name="connsiteX2" fmla="*/ 4703987 w 5064837"/>
              <a:gd name="connsiteY2" fmla="*/ 188890 h 3461717"/>
              <a:gd name="connsiteX3" fmla="*/ 4944773 w 5064837"/>
              <a:gd name="connsiteY3" fmla="*/ 2966161 h 3461717"/>
              <a:gd name="connsiteX4" fmla="*/ 2716798 w 5064837"/>
              <a:gd name="connsiteY4" fmla="*/ 3293477 h 3461717"/>
              <a:gd name="connsiteX5" fmla="*/ 420716 w 5064837"/>
              <a:gd name="connsiteY5" fmla="*/ 3377005 h 3461717"/>
              <a:gd name="connsiteX6" fmla="*/ 28631 w 5064837"/>
              <a:gd name="connsiteY6" fmla="*/ 1737729 h 3461717"/>
              <a:gd name="connsiteX7" fmla="*/ 260118 w 5064837"/>
              <a:gd name="connsiteY7" fmla="*/ 435728 h 3461717"/>
              <a:gd name="connsiteX0" fmla="*/ 208581 w 5119133"/>
              <a:gd name="connsiteY0" fmla="*/ 414562 h 3461717"/>
              <a:gd name="connsiteX1" fmla="*/ 2347761 w 5119133"/>
              <a:gd name="connsiteY1" fmla="*/ 192562 h 3461717"/>
              <a:gd name="connsiteX2" fmla="*/ 4758283 w 5119133"/>
              <a:gd name="connsiteY2" fmla="*/ 188890 h 3461717"/>
              <a:gd name="connsiteX3" fmla="*/ 4999069 w 5119133"/>
              <a:gd name="connsiteY3" fmla="*/ 2966161 h 3461717"/>
              <a:gd name="connsiteX4" fmla="*/ 2771094 w 5119133"/>
              <a:gd name="connsiteY4" fmla="*/ 3293477 h 3461717"/>
              <a:gd name="connsiteX5" fmla="*/ 475012 w 5119133"/>
              <a:gd name="connsiteY5" fmla="*/ 3377005 h 3461717"/>
              <a:gd name="connsiteX6" fmla="*/ 82927 w 5119133"/>
              <a:gd name="connsiteY6" fmla="*/ 1737729 h 3461717"/>
              <a:gd name="connsiteX7" fmla="*/ 208581 w 5119133"/>
              <a:gd name="connsiteY7" fmla="*/ 414562 h 3461717"/>
              <a:gd name="connsiteX0" fmla="*/ 165580 w 5076132"/>
              <a:gd name="connsiteY0" fmla="*/ 414562 h 3461717"/>
              <a:gd name="connsiteX1" fmla="*/ 2304760 w 5076132"/>
              <a:gd name="connsiteY1" fmla="*/ 192562 h 3461717"/>
              <a:gd name="connsiteX2" fmla="*/ 4715282 w 5076132"/>
              <a:gd name="connsiteY2" fmla="*/ 188890 h 3461717"/>
              <a:gd name="connsiteX3" fmla="*/ 4956068 w 5076132"/>
              <a:gd name="connsiteY3" fmla="*/ 2966161 h 3461717"/>
              <a:gd name="connsiteX4" fmla="*/ 2728093 w 5076132"/>
              <a:gd name="connsiteY4" fmla="*/ 3293477 h 3461717"/>
              <a:gd name="connsiteX5" fmla="*/ 432011 w 5076132"/>
              <a:gd name="connsiteY5" fmla="*/ 3377005 h 3461717"/>
              <a:gd name="connsiteX6" fmla="*/ 39926 w 5076132"/>
              <a:gd name="connsiteY6" fmla="*/ 1737729 h 3461717"/>
              <a:gd name="connsiteX7" fmla="*/ 165580 w 5076132"/>
              <a:gd name="connsiteY7" fmla="*/ 414562 h 3461717"/>
              <a:gd name="connsiteX0" fmla="*/ 128806 w 5039358"/>
              <a:gd name="connsiteY0" fmla="*/ 414562 h 3461717"/>
              <a:gd name="connsiteX1" fmla="*/ 2267986 w 5039358"/>
              <a:gd name="connsiteY1" fmla="*/ 192562 h 3461717"/>
              <a:gd name="connsiteX2" fmla="*/ 4678508 w 5039358"/>
              <a:gd name="connsiteY2" fmla="*/ 188890 h 3461717"/>
              <a:gd name="connsiteX3" fmla="*/ 4919294 w 5039358"/>
              <a:gd name="connsiteY3" fmla="*/ 2966161 h 3461717"/>
              <a:gd name="connsiteX4" fmla="*/ 2691319 w 5039358"/>
              <a:gd name="connsiteY4" fmla="*/ 3293477 h 3461717"/>
              <a:gd name="connsiteX5" fmla="*/ 395237 w 5039358"/>
              <a:gd name="connsiteY5" fmla="*/ 3377005 h 3461717"/>
              <a:gd name="connsiteX6" fmla="*/ 3152 w 5039358"/>
              <a:gd name="connsiteY6" fmla="*/ 1737729 h 3461717"/>
              <a:gd name="connsiteX7" fmla="*/ 128806 w 5039358"/>
              <a:gd name="connsiteY7" fmla="*/ 414562 h 3461717"/>
              <a:gd name="connsiteX0" fmla="*/ 128806 w 5039358"/>
              <a:gd name="connsiteY0" fmla="*/ 414562 h 3461717"/>
              <a:gd name="connsiteX1" fmla="*/ 2267986 w 5039358"/>
              <a:gd name="connsiteY1" fmla="*/ 192562 h 3461717"/>
              <a:gd name="connsiteX2" fmla="*/ 4678508 w 5039358"/>
              <a:gd name="connsiteY2" fmla="*/ 188890 h 3461717"/>
              <a:gd name="connsiteX3" fmla="*/ 4919294 w 5039358"/>
              <a:gd name="connsiteY3" fmla="*/ 2966161 h 3461717"/>
              <a:gd name="connsiteX4" fmla="*/ 2691319 w 5039358"/>
              <a:gd name="connsiteY4" fmla="*/ 3293477 h 3461717"/>
              <a:gd name="connsiteX5" fmla="*/ 395237 w 5039358"/>
              <a:gd name="connsiteY5" fmla="*/ 3377005 h 3461717"/>
              <a:gd name="connsiteX6" fmla="*/ 3152 w 5039358"/>
              <a:gd name="connsiteY6" fmla="*/ 1737729 h 3461717"/>
              <a:gd name="connsiteX7" fmla="*/ 128806 w 5039358"/>
              <a:gd name="connsiteY7" fmla="*/ 414562 h 3461717"/>
              <a:gd name="connsiteX0" fmla="*/ 128806 w 5039358"/>
              <a:gd name="connsiteY0" fmla="*/ 444620 h 3491775"/>
              <a:gd name="connsiteX1" fmla="*/ 2267986 w 5039358"/>
              <a:gd name="connsiteY1" fmla="*/ 222620 h 3491775"/>
              <a:gd name="connsiteX2" fmla="*/ 4678508 w 5039358"/>
              <a:gd name="connsiteY2" fmla="*/ 218948 h 3491775"/>
              <a:gd name="connsiteX3" fmla="*/ 4919294 w 5039358"/>
              <a:gd name="connsiteY3" fmla="*/ 2996219 h 3491775"/>
              <a:gd name="connsiteX4" fmla="*/ 2691319 w 5039358"/>
              <a:gd name="connsiteY4" fmla="*/ 3323535 h 3491775"/>
              <a:gd name="connsiteX5" fmla="*/ 395237 w 5039358"/>
              <a:gd name="connsiteY5" fmla="*/ 3407063 h 3491775"/>
              <a:gd name="connsiteX6" fmla="*/ 3152 w 5039358"/>
              <a:gd name="connsiteY6" fmla="*/ 1767787 h 3491775"/>
              <a:gd name="connsiteX7" fmla="*/ 128806 w 5039358"/>
              <a:gd name="connsiteY7" fmla="*/ 444620 h 3491775"/>
              <a:gd name="connsiteX0" fmla="*/ 128806 w 5070258"/>
              <a:gd name="connsiteY0" fmla="*/ 365051 h 3412206"/>
              <a:gd name="connsiteX1" fmla="*/ 2267986 w 5070258"/>
              <a:gd name="connsiteY1" fmla="*/ 143051 h 3412206"/>
              <a:gd name="connsiteX2" fmla="*/ 4678508 w 5070258"/>
              <a:gd name="connsiteY2" fmla="*/ 139379 h 3412206"/>
              <a:gd name="connsiteX3" fmla="*/ 4919294 w 5070258"/>
              <a:gd name="connsiteY3" fmla="*/ 2916650 h 3412206"/>
              <a:gd name="connsiteX4" fmla="*/ 2691319 w 5070258"/>
              <a:gd name="connsiteY4" fmla="*/ 3243966 h 3412206"/>
              <a:gd name="connsiteX5" fmla="*/ 395237 w 5070258"/>
              <a:gd name="connsiteY5" fmla="*/ 3327494 h 3412206"/>
              <a:gd name="connsiteX6" fmla="*/ 3152 w 5070258"/>
              <a:gd name="connsiteY6" fmla="*/ 1688218 h 3412206"/>
              <a:gd name="connsiteX7" fmla="*/ 128806 w 5070258"/>
              <a:gd name="connsiteY7" fmla="*/ 365051 h 3412206"/>
              <a:gd name="connsiteX0" fmla="*/ 128806 w 5070258"/>
              <a:gd name="connsiteY0" fmla="*/ 365051 h 3412206"/>
              <a:gd name="connsiteX1" fmla="*/ 2267986 w 5070258"/>
              <a:gd name="connsiteY1" fmla="*/ 143051 h 3412206"/>
              <a:gd name="connsiteX2" fmla="*/ 4678508 w 5070258"/>
              <a:gd name="connsiteY2" fmla="*/ 139379 h 3412206"/>
              <a:gd name="connsiteX3" fmla="*/ 4919294 w 5070258"/>
              <a:gd name="connsiteY3" fmla="*/ 2916650 h 3412206"/>
              <a:gd name="connsiteX4" fmla="*/ 2691319 w 5070258"/>
              <a:gd name="connsiteY4" fmla="*/ 3243966 h 3412206"/>
              <a:gd name="connsiteX5" fmla="*/ 395237 w 5070258"/>
              <a:gd name="connsiteY5" fmla="*/ 3327494 h 3412206"/>
              <a:gd name="connsiteX6" fmla="*/ 3152 w 5070258"/>
              <a:gd name="connsiteY6" fmla="*/ 1688218 h 3412206"/>
              <a:gd name="connsiteX7" fmla="*/ 128806 w 5070258"/>
              <a:gd name="connsiteY7" fmla="*/ 365051 h 3412206"/>
              <a:gd name="connsiteX0" fmla="*/ 128806 w 5070258"/>
              <a:gd name="connsiteY0" fmla="*/ 365051 h 3380638"/>
              <a:gd name="connsiteX1" fmla="*/ 2267986 w 5070258"/>
              <a:gd name="connsiteY1" fmla="*/ 143051 h 3380638"/>
              <a:gd name="connsiteX2" fmla="*/ 4678508 w 5070258"/>
              <a:gd name="connsiteY2" fmla="*/ 139379 h 3380638"/>
              <a:gd name="connsiteX3" fmla="*/ 4919294 w 5070258"/>
              <a:gd name="connsiteY3" fmla="*/ 2916650 h 3380638"/>
              <a:gd name="connsiteX4" fmla="*/ 2691319 w 5070258"/>
              <a:gd name="connsiteY4" fmla="*/ 3243966 h 3380638"/>
              <a:gd name="connsiteX5" fmla="*/ 395237 w 5070258"/>
              <a:gd name="connsiteY5" fmla="*/ 3327494 h 3380638"/>
              <a:gd name="connsiteX6" fmla="*/ 3152 w 5070258"/>
              <a:gd name="connsiteY6" fmla="*/ 1688218 h 3380638"/>
              <a:gd name="connsiteX7" fmla="*/ 128806 w 5070258"/>
              <a:gd name="connsiteY7" fmla="*/ 365051 h 3380638"/>
              <a:gd name="connsiteX0" fmla="*/ 128806 w 5070258"/>
              <a:gd name="connsiteY0" fmla="*/ 365051 h 3379080"/>
              <a:gd name="connsiteX1" fmla="*/ 2267986 w 5070258"/>
              <a:gd name="connsiteY1" fmla="*/ 143051 h 3379080"/>
              <a:gd name="connsiteX2" fmla="*/ 4678508 w 5070258"/>
              <a:gd name="connsiteY2" fmla="*/ 139379 h 3379080"/>
              <a:gd name="connsiteX3" fmla="*/ 4919294 w 5070258"/>
              <a:gd name="connsiteY3" fmla="*/ 2916650 h 3379080"/>
              <a:gd name="connsiteX4" fmla="*/ 2691319 w 5070258"/>
              <a:gd name="connsiteY4" fmla="*/ 3233383 h 3379080"/>
              <a:gd name="connsiteX5" fmla="*/ 395237 w 5070258"/>
              <a:gd name="connsiteY5" fmla="*/ 3327494 h 3379080"/>
              <a:gd name="connsiteX6" fmla="*/ 3152 w 5070258"/>
              <a:gd name="connsiteY6" fmla="*/ 1688218 h 3379080"/>
              <a:gd name="connsiteX7" fmla="*/ 128806 w 5070258"/>
              <a:gd name="connsiteY7" fmla="*/ 365051 h 3379080"/>
              <a:gd name="connsiteX0" fmla="*/ 128806 w 5004455"/>
              <a:gd name="connsiteY0" fmla="*/ 446966 h 3460995"/>
              <a:gd name="connsiteX1" fmla="*/ 2267986 w 5004455"/>
              <a:gd name="connsiteY1" fmla="*/ 224966 h 3460995"/>
              <a:gd name="connsiteX2" fmla="*/ 4678508 w 5004455"/>
              <a:gd name="connsiteY2" fmla="*/ 221294 h 3460995"/>
              <a:gd name="connsiteX3" fmla="*/ 4866377 w 5004455"/>
              <a:gd name="connsiteY3" fmla="*/ 3030315 h 3460995"/>
              <a:gd name="connsiteX4" fmla="*/ 2691319 w 5004455"/>
              <a:gd name="connsiteY4" fmla="*/ 3315298 h 3460995"/>
              <a:gd name="connsiteX5" fmla="*/ 395237 w 5004455"/>
              <a:gd name="connsiteY5" fmla="*/ 3409409 h 3460995"/>
              <a:gd name="connsiteX6" fmla="*/ 3152 w 5004455"/>
              <a:gd name="connsiteY6" fmla="*/ 1770133 h 3460995"/>
              <a:gd name="connsiteX7" fmla="*/ 128806 w 5004455"/>
              <a:gd name="connsiteY7" fmla="*/ 446966 h 3460995"/>
              <a:gd name="connsiteX0" fmla="*/ 128806 w 5057230"/>
              <a:gd name="connsiteY0" fmla="*/ 334132 h 3348161"/>
              <a:gd name="connsiteX1" fmla="*/ 2267986 w 5057230"/>
              <a:gd name="connsiteY1" fmla="*/ 112132 h 3348161"/>
              <a:gd name="connsiteX2" fmla="*/ 4678508 w 5057230"/>
              <a:gd name="connsiteY2" fmla="*/ 108460 h 3348161"/>
              <a:gd name="connsiteX3" fmla="*/ 4910759 w 5057230"/>
              <a:gd name="connsiteY3" fmla="*/ 1384283 h 3348161"/>
              <a:gd name="connsiteX4" fmla="*/ 4866377 w 5057230"/>
              <a:gd name="connsiteY4" fmla="*/ 2917481 h 3348161"/>
              <a:gd name="connsiteX5" fmla="*/ 2691319 w 5057230"/>
              <a:gd name="connsiteY5" fmla="*/ 3202464 h 3348161"/>
              <a:gd name="connsiteX6" fmla="*/ 395237 w 5057230"/>
              <a:gd name="connsiteY6" fmla="*/ 3296575 h 3348161"/>
              <a:gd name="connsiteX7" fmla="*/ 3152 w 5057230"/>
              <a:gd name="connsiteY7" fmla="*/ 1657299 h 3348161"/>
              <a:gd name="connsiteX8" fmla="*/ 128806 w 5057230"/>
              <a:gd name="connsiteY8" fmla="*/ 334132 h 3348161"/>
              <a:gd name="connsiteX0" fmla="*/ 128806 w 5037643"/>
              <a:gd name="connsiteY0" fmla="*/ 334132 h 3348161"/>
              <a:gd name="connsiteX1" fmla="*/ 2267986 w 5037643"/>
              <a:gd name="connsiteY1" fmla="*/ 112132 h 3348161"/>
              <a:gd name="connsiteX2" fmla="*/ 4678508 w 5037643"/>
              <a:gd name="connsiteY2" fmla="*/ 108460 h 3348161"/>
              <a:gd name="connsiteX3" fmla="*/ 4910759 w 5037643"/>
              <a:gd name="connsiteY3" fmla="*/ 1384283 h 3348161"/>
              <a:gd name="connsiteX4" fmla="*/ 4880993 w 5037643"/>
              <a:gd name="connsiteY4" fmla="*/ 1763795 h 3348161"/>
              <a:gd name="connsiteX5" fmla="*/ 4866377 w 5037643"/>
              <a:gd name="connsiteY5" fmla="*/ 2917481 h 3348161"/>
              <a:gd name="connsiteX6" fmla="*/ 2691319 w 5037643"/>
              <a:gd name="connsiteY6" fmla="*/ 3202464 h 3348161"/>
              <a:gd name="connsiteX7" fmla="*/ 395237 w 5037643"/>
              <a:gd name="connsiteY7" fmla="*/ 3296575 h 3348161"/>
              <a:gd name="connsiteX8" fmla="*/ 3152 w 5037643"/>
              <a:gd name="connsiteY8" fmla="*/ 1657299 h 3348161"/>
              <a:gd name="connsiteX9" fmla="*/ 128806 w 5037643"/>
              <a:gd name="connsiteY9" fmla="*/ 334132 h 3348161"/>
              <a:gd name="connsiteX0" fmla="*/ 128806 w 5040463"/>
              <a:gd name="connsiteY0" fmla="*/ 334132 h 3348161"/>
              <a:gd name="connsiteX1" fmla="*/ 2267986 w 5040463"/>
              <a:gd name="connsiteY1" fmla="*/ 112132 h 3348161"/>
              <a:gd name="connsiteX2" fmla="*/ 4678508 w 5040463"/>
              <a:gd name="connsiteY2" fmla="*/ 108460 h 3348161"/>
              <a:gd name="connsiteX3" fmla="*/ 4910759 w 5040463"/>
              <a:gd name="connsiteY3" fmla="*/ 1384283 h 3348161"/>
              <a:gd name="connsiteX4" fmla="*/ 4880993 w 5040463"/>
              <a:gd name="connsiteY4" fmla="*/ 1763795 h 3348161"/>
              <a:gd name="connsiteX5" fmla="*/ 4892156 w 5040463"/>
              <a:gd name="connsiteY5" fmla="*/ 2143307 h 3348161"/>
              <a:gd name="connsiteX6" fmla="*/ 4866377 w 5040463"/>
              <a:gd name="connsiteY6" fmla="*/ 2917481 h 3348161"/>
              <a:gd name="connsiteX7" fmla="*/ 2691319 w 5040463"/>
              <a:gd name="connsiteY7" fmla="*/ 3202464 h 3348161"/>
              <a:gd name="connsiteX8" fmla="*/ 395237 w 5040463"/>
              <a:gd name="connsiteY8" fmla="*/ 3296575 h 3348161"/>
              <a:gd name="connsiteX9" fmla="*/ 3152 w 5040463"/>
              <a:gd name="connsiteY9" fmla="*/ 1657299 h 3348161"/>
              <a:gd name="connsiteX10" fmla="*/ 128806 w 5040463"/>
              <a:gd name="connsiteY10" fmla="*/ 334132 h 3348161"/>
              <a:gd name="connsiteX0" fmla="*/ 128806 w 5045965"/>
              <a:gd name="connsiteY0" fmla="*/ 334132 h 3348161"/>
              <a:gd name="connsiteX1" fmla="*/ 2267986 w 5045965"/>
              <a:gd name="connsiteY1" fmla="*/ 112132 h 3348161"/>
              <a:gd name="connsiteX2" fmla="*/ 4678508 w 5045965"/>
              <a:gd name="connsiteY2" fmla="*/ 108460 h 3348161"/>
              <a:gd name="connsiteX3" fmla="*/ 4910759 w 5045965"/>
              <a:gd name="connsiteY3" fmla="*/ 1384283 h 3348161"/>
              <a:gd name="connsiteX4" fmla="*/ 4880993 w 5045965"/>
              <a:gd name="connsiteY4" fmla="*/ 1763795 h 3348161"/>
              <a:gd name="connsiteX5" fmla="*/ 4892156 w 5045965"/>
              <a:gd name="connsiteY5" fmla="*/ 2143307 h 3348161"/>
              <a:gd name="connsiteX6" fmla="*/ 4899597 w 5045965"/>
              <a:gd name="connsiteY6" fmla="*/ 2519098 h 3348161"/>
              <a:gd name="connsiteX7" fmla="*/ 4866377 w 5045965"/>
              <a:gd name="connsiteY7" fmla="*/ 2917481 h 3348161"/>
              <a:gd name="connsiteX8" fmla="*/ 2691319 w 5045965"/>
              <a:gd name="connsiteY8" fmla="*/ 3202464 h 3348161"/>
              <a:gd name="connsiteX9" fmla="*/ 395237 w 5045965"/>
              <a:gd name="connsiteY9" fmla="*/ 3296575 h 3348161"/>
              <a:gd name="connsiteX10" fmla="*/ 3152 w 5045965"/>
              <a:gd name="connsiteY10" fmla="*/ 1657299 h 3348161"/>
              <a:gd name="connsiteX11" fmla="*/ 128806 w 5045965"/>
              <a:gd name="connsiteY11" fmla="*/ 334132 h 3348161"/>
              <a:gd name="connsiteX0" fmla="*/ 128806 w 5045965"/>
              <a:gd name="connsiteY0" fmla="*/ 334132 h 3348161"/>
              <a:gd name="connsiteX1" fmla="*/ 2267986 w 5045965"/>
              <a:gd name="connsiteY1" fmla="*/ 112132 h 3348161"/>
              <a:gd name="connsiteX2" fmla="*/ 4678508 w 5045965"/>
              <a:gd name="connsiteY2" fmla="*/ 108460 h 3348161"/>
              <a:gd name="connsiteX3" fmla="*/ 4910759 w 5045965"/>
              <a:gd name="connsiteY3" fmla="*/ 1384283 h 3348161"/>
              <a:gd name="connsiteX4" fmla="*/ 4880993 w 5045965"/>
              <a:gd name="connsiteY4" fmla="*/ 1763795 h 3348161"/>
              <a:gd name="connsiteX5" fmla="*/ 4892156 w 5045965"/>
              <a:gd name="connsiteY5" fmla="*/ 2143307 h 3348161"/>
              <a:gd name="connsiteX6" fmla="*/ 4899597 w 5045965"/>
              <a:gd name="connsiteY6" fmla="*/ 2519098 h 3348161"/>
              <a:gd name="connsiteX7" fmla="*/ 4866377 w 5045965"/>
              <a:gd name="connsiteY7" fmla="*/ 2917481 h 3348161"/>
              <a:gd name="connsiteX8" fmla="*/ 2691319 w 5045965"/>
              <a:gd name="connsiteY8" fmla="*/ 3202464 h 3348161"/>
              <a:gd name="connsiteX9" fmla="*/ 395237 w 5045965"/>
              <a:gd name="connsiteY9" fmla="*/ 3296575 h 3348161"/>
              <a:gd name="connsiteX10" fmla="*/ 3152 w 5045965"/>
              <a:gd name="connsiteY10" fmla="*/ 1657299 h 3348161"/>
              <a:gd name="connsiteX11" fmla="*/ 128806 w 5045965"/>
              <a:gd name="connsiteY11" fmla="*/ 334132 h 3348161"/>
              <a:gd name="connsiteX0" fmla="*/ 128806 w 5087408"/>
              <a:gd name="connsiteY0" fmla="*/ 334132 h 3348161"/>
              <a:gd name="connsiteX1" fmla="*/ 2267986 w 5087408"/>
              <a:gd name="connsiteY1" fmla="*/ 112132 h 3348161"/>
              <a:gd name="connsiteX2" fmla="*/ 4678508 w 5087408"/>
              <a:gd name="connsiteY2" fmla="*/ 108460 h 3348161"/>
              <a:gd name="connsiteX3" fmla="*/ 4910759 w 5087408"/>
              <a:gd name="connsiteY3" fmla="*/ 1384283 h 3348161"/>
              <a:gd name="connsiteX4" fmla="*/ 4880993 w 5087408"/>
              <a:gd name="connsiteY4" fmla="*/ 1763795 h 3348161"/>
              <a:gd name="connsiteX5" fmla="*/ 4892156 w 5087408"/>
              <a:gd name="connsiteY5" fmla="*/ 2143307 h 3348161"/>
              <a:gd name="connsiteX6" fmla="*/ 4899597 w 5087408"/>
              <a:gd name="connsiteY6" fmla="*/ 2519098 h 3348161"/>
              <a:gd name="connsiteX7" fmla="*/ 5014939 w 5087408"/>
              <a:gd name="connsiteY7" fmla="*/ 2731178 h 3348161"/>
              <a:gd name="connsiteX8" fmla="*/ 4866377 w 5087408"/>
              <a:gd name="connsiteY8" fmla="*/ 2917481 h 3348161"/>
              <a:gd name="connsiteX9" fmla="*/ 2691319 w 5087408"/>
              <a:gd name="connsiteY9" fmla="*/ 3202464 h 3348161"/>
              <a:gd name="connsiteX10" fmla="*/ 395237 w 5087408"/>
              <a:gd name="connsiteY10" fmla="*/ 3296575 h 3348161"/>
              <a:gd name="connsiteX11" fmla="*/ 3152 w 5087408"/>
              <a:gd name="connsiteY11" fmla="*/ 1657299 h 3348161"/>
              <a:gd name="connsiteX12" fmla="*/ 128806 w 5087408"/>
              <a:gd name="connsiteY12" fmla="*/ 334132 h 3348161"/>
              <a:gd name="connsiteX0" fmla="*/ 128806 w 5127121"/>
              <a:gd name="connsiteY0" fmla="*/ 334132 h 3348161"/>
              <a:gd name="connsiteX1" fmla="*/ 2267986 w 5127121"/>
              <a:gd name="connsiteY1" fmla="*/ 112132 h 3348161"/>
              <a:gd name="connsiteX2" fmla="*/ 4678508 w 5127121"/>
              <a:gd name="connsiteY2" fmla="*/ 108460 h 3348161"/>
              <a:gd name="connsiteX3" fmla="*/ 4910759 w 5127121"/>
              <a:gd name="connsiteY3" fmla="*/ 1384283 h 3348161"/>
              <a:gd name="connsiteX4" fmla="*/ 4880993 w 5127121"/>
              <a:gd name="connsiteY4" fmla="*/ 1763795 h 3348161"/>
              <a:gd name="connsiteX5" fmla="*/ 4892156 w 5127121"/>
              <a:gd name="connsiteY5" fmla="*/ 2143307 h 3348161"/>
              <a:gd name="connsiteX6" fmla="*/ 4899597 w 5127121"/>
              <a:gd name="connsiteY6" fmla="*/ 2519098 h 3348161"/>
              <a:gd name="connsiteX7" fmla="*/ 5014939 w 5127121"/>
              <a:gd name="connsiteY7" fmla="*/ 2731178 h 3348161"/>
              <a:gd name="connsiteX8" fmla="*/ 4929629 w 5127121"/>
              <a:gd name="connsiteY8" fmla="*/ 2932364 h 3348161"/>
              <a:gd name="connsiteX9" fmla="*/ 2691319 w 5127121"/>
              <a:gd name="connsiteY9" fmla="*/ 3202464 h 3348161"/>
              <a:gd name="connsiteX10" fmla="*/ 395237 w 5127121"/>
              <a:gd name="connsiteY10" fmla="*/ 3296575 h 3348161"/>
              <a:gd name="connsiteX11" fmla="*/ 3152 w 5127121"/>
              <a:gd name="connsiteY11" fmla="*/ 1657299 h 3348161"/>
              <a:gd name="connsiteX12" fmla="*/ 128806 w 5127121"/>
              <a:gd name="connsiteY12" fmla="*/ 334132 h 3348161"/>
              <a:gd name="connsiteX0" fmla="*/ 128806 w 5015167"/>
              <a:gd name="connsiteY0" fmla="*/ 334132 h 3348161"/>
              <a:gd name="connsiteX1" fmla="*/ 2267986 w 5015167"/>
              <a:gd name="connsiteY1" fmla="*/ 112132 h 3348161"/>
              <a:gd name="connsiteX2" fmla="*/ 4678508 w 5015167"/>
              <a:gd name="connsiteY2" fmla="*/ 108460 h 3348161"/>
              <a:gd name="connsiteX3" fmla="*/ 4910759 w 5015167"/>
              <a:gd name="connsiteY3" fmla="*/ 1384283 h 3348161"/>
              <a:gd name="connsiteX4" fmla="*/ 4880993 w 5015167"/>
              <a:gd name="connsiteY4" fmla="*/ 1763795 h 3348161"/>
              <a:gd name="connsiteX5" fmla="*/ 4892156 w 5015167"/>
              <a:gd name="connsiteY5" fmla="*/ 2143307 h 3348161"/>
              <a:gd name="connsiteX6" fmla="*/ 4899597 w 5015167"/>
              <a:gd name="connsiteY6" fmla="*/ 2519098 h 3348161"/>
              <a:gd name="connsiteX7" fmla="*/ 5014939 w 5015167"/>
              <a:gd name="connsiteY7" fmla="*/ 2731178 h 3348161"/>
              <a:gd name="connsiteX8" fmla="*/ 4929629 w 5015167"/>
              <a:gd name="connsiteY8" fmla="*/ 2932364 h 3348161"/>
              <a:gd name="connsiteX9" fmla="*/ 2691319 w 5015167"/>
              <a:gd name="connsiteY9" fmla="*/ 3202464 h 3348161"/>
              <a:gd name="connsiteX10" fmla="*/ 395237 w 5015167"/>
              <a:gd name="connsiteY10" fmla="*/ 3296575 h 3348161"/>
              <a:gd name="connsiteX11" fmla="*/ 3152 w 5015167"/>
              <a:gd name="connsiteY11" fmla="*/ 1657299 h 3348161"/>
              <a:gd name="connsiteX12" fmla="*/ 128806 w 5015167"/>
              <a:gd name="connsiteY12" fmla="*/ 334132 h 3348161"/>
              <a:gd name="connsiteX0" fmla="*/ 128806 w 5015167"/>
              <a:gd name="connsiteY0" fmla="*/ 334132 h 3348161"/>
              <a:gd name="connsiteX1" fmla="*/ 2267986 w 5015167"/>
              <a:gd name="connsiteY1" fmla="*/ 112132 h 3348161"/>
              <a:gd name="connsiteX2" fmla="*/ 4678508 w 5015167"/>
              <a:gd name="connsiteY2" fmla="*/ 108460 h 3348161"/>
              <a:gd name="connsiteX3" fmla="*/ 4910759 w 5015167"/>
              <a:gd name="connsiteY3" fmla="*/ 1384283 h 3348161"/>
              <a:gd name="connsiteX4" fmla="*/ 4880993 w 5015167"/>
              <a:gd name="connsiteY4" fmla="*/ 1763795 h 3348161"/>
              <a:gd name="connsiteX5" fmla="*/ 4892156 w 5015167"/>
              <a:gd name="connsiteY5" fmla="*/ 2143307 h 3348161"/>
              <a:gd name="connsiteX6" fmla="*/ 4899597 w 5015167"/>
              <a:gd name="connsiteY6" fmla="*/ 2519098 h 3348161"/>
              <a:gd name="connsiteX7" fmla="*/ 5014939 w 5015167"/>
              <a:gd name="connsiteY7" fmla="*/ 2731178 h 3348161"/>
              <a:gd name="connsiteX8" fmla="*/ 4929629 w 5015167"/>
              <a:gd name="connsiteY8" fmla="*/ 2932364 h 3348161"/>
              <a:gd name="connsiteX9" fmla="*/ 2691319 w 5015167"/>
              <a:gd name="connsiteY9" fmla="*/ 3202464 h 3348161"/>
              <a:gd name="connsiteX10" fmla="*/ 395237 w 5015167"/>
              <a:gd name="connsiteY10" fmla="*/ 3296575 h 3348161"/>
              <a:gd name="connsiteX11" fmla="*/ 3152 w 5015167"/>
              <a:gd name="connsiteY11" fmla="*/ 1657299 h 3348161"/>
              <a:gd name="connsiteX12" fmla="*/ 128806 w 5015167"/>
              <a:gd name="connsiteY12" fmla="*/ 334132 h 3348161"/>
              <a:gd name="connsiteX0" fmla="*/ 128806 w 5014939"/>
              <a:gd name="connsiteY0" fmla="*/ 334132 h 3348161"/>
              <a:gd name="connsiteX1" fmla="*/ 2267986 w 5014939"/>
              <a:gd name="connsiteY1" fmla="*/ 112132 h 3348161"/>
              <a:gd name="connsiteX2" fmla="*/ 4678508 w 5014939"/>
              <a:gd name="connsiteY2" fmla="*/ 108460 h 3348161"/>
              <a:gd name="connsiteX3" fmla="*/ 4910759 w 5014939"/>
              <a:gd name="connsiteY3" fmla="*/ 1384283 h 3348161"/>
              <a:gd name="connsiteX4" fmla="*/ 4880993 w 5014939"/>
              <a:gd name="connsiteY4" fmla="*/ 1763795 h 3348161"/>
              <a:gd name="connsiteX5" fmla="*/ 4892156 w 5014939"/>
              <a:gd name="connsiteY5" fmla="*/ 2143307 h 3348161"/>
              <a:gd name="connsiteX6" fmla="*/ 4899597 w 5014939"/>
              <a:gd name="connsiteY6" fmla="*/ 2519098 h 3348161"/>
              <a:gd name="connsiteX7" fmla="*/ 5014939 w 5014939"/>
              <a:gd name="connsiteY7" fmla="*/ 2731178 h 3348161"/>
              <a:gd name="connsiteX8" fmla="*/ 4929629 w 5014939"/>
              <a:gd name="connsiteY8" fmla="*/ 2932364 h 3348161"/>
              <a:gd name="connsiteX9" fmla="*/ 2691319 w 5014939"/>
              <a:gd name="connsiteY9" fmla="*/ 3202464 h 3348161"/>
              <a:gd name="connsiteX10" fmla="*/ 395237 w 5014939"/>
              <a:gd name="connsiteY10" fmla="*/ 3296575 h 3348161"/>
              <a:gd name="connsiteX11" fmla="*/ 3152 w 5014939"/>
              <a:gd name="connsiteY11" fmla="*/ 1657299 h 3348161"/>
              <a:gd name="connsiteX12" fmla="*/ 128806 w 5014939"/>
              <a:gd name="connsiteY12" fmla="*/ 334132 h 3348161"/>
              <a:gd name="connsiteX0" fmla="*/ 128806 w 5014939"/>
              <a:gd name="connsiteY0" fmla="*/ 334132 h 3348161"/>
              <a:gd name="connsiteX1" fmla="*/ 2267986 w 5014939"/>
              <a:gd name="connsiteY1" fmla="*/ 112132 h 3348161"/>
              <a:gd name="connsiteX2" fmla="*/ 4678508 w 5014939"/>
              <a:gd name="connsiteY2" fmla="*/ 108460 h 3348161"/>
              <a:gd name="connsiteX3" fmla="*/ 4910759 w 5014939"/>
              <a:gd name="connsiteY3" fmla="*/ 1384283 h 3348161"/>
              <a:gd name="connsiteX4" fmla="*/ 4880993 w 5014939"/>
              <a:gd name="connsiteY4" fmla="*/ 1763795 h 3348161"/>
              <a:gd name="connsiteX5" fmla="*/ 4892156 w 5014939"/>
              <a:gd name="connsiteY5" fmla="*/ 2143307 h 3348161"/>
              <a:gd name="connsiteX6" fmla="*/ 4974011 w 5014939"/>
              <a:gd name="connsiteY6" fmla="*/ 2433522 h 3348161"/>
              <a:gd name="connsiteX7" fmla="*/ 5014939 w 5014939"/>
              <a:gd name="connsiteY7" fmla="*/ 2731178 h 3348161"/>
              <a:gd name="connsiteX8" fmla="*/ 4929629 w 5014939"/>
              <a:gd name="connsiteY8" fmla="*/ 2932364 h 3348161"/>
              <a:gd name="connsiteX9" fmla="*/ 2691319 w 5014939"/>
              <a:gd name="connsiteY9" fmla="*/ 3202464 h 3348161"/>
              <a:gd name="connsiteX10" fmla="*/ 395237 w 5014939"/>
              <a:gd name="connsiteY10" fmla="*/ 3296575 h 3348161"/>
              <a:gd name="connsiteX11" fmla="*/ 3152 w 5014939"/>
              <a:gd name="connsiteY11" fmla="*/ 1657299 h 3348161"/>
              <a:gd name="connsiteX12" fmla="*/ 128806 w 5014939"/>
              <a:gd name="connsiteY12" fmla="*/ 334132 h 3348161"/>
              <a:gd name="connsiteX0" fmla="*/ 128806 w 5014939"/>
              <a:gd name="connsiteY0" fmla="*/ 334132 h 3348161"/>
              <a:gd name="connsiteX1" fmla="*/ 2267986 w 5014939"/>
              <a:gd name="connsiteY1" fmla="*/ 112132 h 3348161"/>
              <a:gd name="connsiteX2" fmla="*/ 4678508 w 5014939"/>
              <a:gd name="connsiteY2" fmla="*/ 108460 h 3348161"/>
              <a:gd name="connsiteX3" fmla="*/ 4910759 w 5014939"/>
              <a:gd name="connsiteY3" fmla="*/ 1384283 h 3348161"/>
              <a:gd name="connsiteX4" fmla="*/ 4880993 w 5014939"/>
              <a:gd name="connsiteY4" fmla="*/ 1763795 h 3348161"/>
              <a:gd name="connsiteX5" fmla="*/ 4892156 w 5014939"/>
              <a:gd name="connsiteY5" fmla="*/ 2143307 h 3348161"/>
              <a:gd name="connsiteX6" fmla="*/ 4974011 w 5014939"/>
              <a:gd name="connsiteY6" fmla="*/ 2433522 h 3348161"/>
              <a:gd name="connsiteX7" fmla="*/ 5014939 w 5014939"/>
              <a:gd name="connsiteY7" fmla="*/ 2731178 h 3348161"/>
              <a:gd name="connsiteX8" fmla="*/ 4929629 w 5014939"/>
              <a:gd name="connsiteY8" fmla="*/ 2932364 h 3348161"/>
              <a:gd name="connsiteX9" fmla="*/ 2691319 w 5014939"/>
              <a:gd name="connsiteY9" fmla="*/ 3202464 h 3348161"/>
              <a:gd name="connsiteX10" fmla="*/ 395237 w 5014939"/>
              <a:gd name="connsiteY10" fmla="*/ 3296575 h 3348161"/>
              <a:gd name="connsiteX11" fmla="*/ 3152 w 5014939"/>
              <a:gd name="connsiteY11" fmla="*/ 1657299 h 3348161"/>
              <a:gd name="connsiteX12" fmla="*/ 128806 w 5014939"/>
              <a:gd name="connsiteY12" fmla="*/ 334132 h 3348161"/>
              <a:gd name="connsiteX0" fmla="*/ 128806 w 5014939"/>
              <a:gd name="connsiteY0" fmla="*/ 334132 h 3348161"/>
              <a:gd name="connsiteX1" fmla="*/ 2267986 w 5014939"/>
              <a:gd name="connsiteY1" fmla="*/ 112132 h 3348161"/>
              <a:gd name="connsiteX2" fmla="*/ 4678508 w 5014939"/>
              <a:gd name="connsiteY2" fmla="*/ 108460 h 3348161"/>
              <a:gd name="connsiteX3" fmla="*/ 4910759 w 5014939"/>
              <a:gd name="connsiteY3" fmla="*/ 1384283 h 3348161"/>
              <a:gd name="connsiteX4" fmla="*/ 4880993 w 5014939"/>
              <a:gd name="connsiteY4" fmla="*/ 1763795 h 3348161"/>
              <a:gd name="connsiteX5" fmla="*/ 4892156 w 5014939"/>
              <a:gd name="connsiteY5" fmla="*/ 2143307 h 3348161"/>
              <a:gd name="connsiteX6" fmla="*/ 4974011 w 5014939"/>
              <a:gd name="connsiteY6" fmla="*/ 2433522 h 3348161"/>
              <a:gd name="connsiteX7" fmla="*/ 5014939 w 5014939"/>
              <a:gd name="connsiteY7" fmla="*/ 2731178 h 3348161"/>
              <a:gd name="connsiteX8" fmla="*/ 4966836 w 5014939"/>
              <a:gd name="connsiteY8" fmla="*/ 2898878 h 3348161"/>
              <a:gd name="connsiteX9" fmla="*/ 2691319 w 5014939"/>
              <a:gd name="connsiteY9" fmla="*/ 3202464 h 3348161"/>
              <a:gd name="connsiteX10" fmla="*/ 395237 w 5014939"/>
              <a:gd name="connsiteY10" fmla="*/ 3296575 h 3348161"/>
              <a:gd name="connsiteX11" fmla="*/ 3152 w 5014939"/>
              <a:gd name="connsiteY11" fmla="*/ 1657299 h 3348161"/>
              <a:gd name="connsiteX12" fmla="*/ 128806 w 5014939"/>
              <a:gd name="connsiteY12" fmla="*/ 334132 h 3348161"/>
              <a:gd name="connsiteX0" fmla="*/ 128806 w 5014939"/>
              <a:gd name="connsiteY0" fmla="*/ 334132 h 3348161"/>
              <a:gd name="connsiteX1" fmla="*/ 2267986 w 5014939"/>
              <a:gd name="connsiteY1" fmla="*/ 112132 h 3348161"/>
              <a:gd name="connsiteX2" fmla="*/ 4678508 w 5014939"/>
              <a:gd name="connsiteY2" fmla="*/ 108460 h 3348161"/>
              <a:gd name="connsiteX3" fmla="*/ 4910759 w 5014939"/>
              <a:gd name="connsiteY3" fmla="*/ 1384283 h 3348161"/>
              <a:gd name="connsiteX4" fmla="*/ 4880993 w 5014939"/>
              <a:gd name="connsiteY4" fmla="*/ 1763795 h 3348161"/>
              <a:gd name="connsiteX5" fmla="*/ 4892156 w 5014939"/>
              <a:gd name="connsiteY5" fmla="*/ 2143307 h 3348161"/>
              <a:gd name="connsiteX6" fmla="*/ 4974011 w 5014939"/>
              <a:gd name="connsiteY6" fmla="*/ 2433522 h 3348161"/>
              <a:gd name="connsiteX7" fmla="*/ 5014939 w 5014939"/>
              <a:gd name="connsiteY7" fmla="*/ 2731178 h 3348161"/>
              <a:gd name="connsiteX8" fmla="*/ 4966836 w 5014939"/>
              <a:gd name="connsiteY8" fmla="*/ 2898878 h 3348161"/>
              <a:gd name="connsiteX9" fmla="*/ 2691319 w 5014939"/>
              <a:gd name="connsiteY9" fmla="*/ 3202464 h 3348161"/>
              <a:gd name="connsiteX10" fmla="*/ 395237 w 5014939"/>
              <a:gd name="connsiteY10" fmla="*/ 3296575 h 3348161"/>
              <a:gd name="connsiteX11" fmla="*/ 3152 w 5014939"/>
              <a:gd name="connsiteY11" fmla="*/ 1657299 h 3348161"/>
              <a:gd name="connsiteX12" fmla="*/ 128806 w 5014939"/>
              <a:gd name="connsiteY12" fmla="*/ 334132 h 3348161"/>
              <a:gd name="connsiteX0" fmla="*/ 128806 w 5014939"/>
              <a:gd name="connsiteY0" fmla="*/ 334132 h 3348161"/>
              <a:gd name="connsiteX1" fmla="*/ 2267986 w 5014939"/>
              <a:gd name="connsiteY1" fmla="*/ 112132 h 3348161"/>
              <a:gd name="connsiteX2" fmla="*/ 4678508 w 5014939"/>
              <a:gd name="connsiteY2" fmla="*/ 108460 h 3348161"/>
              <a:gd name="connsiteX3" fmla="*/ 4910759 w 5014939"/>
              <a:gd name="connsiteY3" fmla="*/ 1384283 h 3348161"/>
              <a:gd name="connsiteX4" fmla="*/ 4880993 w 5014939"/>
              <a:gd name="connsiteY4" fmla="*/ 1763795 h 3348161"/>
              <a:gd name="connsiteX5" fmla="*/ 4981453 w 5014939"/>
              <a:gd name="connsiteY5" fmla="*/ 2210280 h 3348161"/>
              <a:gd name="connsiteX6" fmla="*/ 4974011 w 5014939"/>
              <a:gd name="connsiteY6" fmla="*/ 2433522 h 3348161"/>
              <a:gd name="connsiteX7" fmla="*/ 5014939 w 5014939"/>
              <a:gd name="connsiteY7" fmla="*/ 2731178 h 3348161"/>
              <a:gd name="connsiteX8" fmla="*/ 4966836 w 5014939"/>
              <a:gd name="connsiteY8" fmla="*/ 2898878 h 3348161"/>
              <a:gd name="connsiteX9" fmla="*/ 2691319 w 5014939"/>
              <a:gd name="connsiteY9" fmla="*/ 3202464 h 3348161"/>
              <a:gd name="connsiteX10" fmla="*/ 395237 w 5014939"/>
              <a:gd name="connsiteY10" fmla="*/ 3296575 h 3348161"/>
              <a:gd name="connsiteX11" fmla="*/ 3152 w 5014939"/>
              <a:gd name="connsiteY11" fmla="*/ 1657299 h 3348161"/>
              <a:gd name="connsiteX12" fmla="*/ 128806 w 5014939"/>
              <a:gd name="connsiteY12" fmla="*/ 334132 h 3348161"/>
              <a:gd name="connsiteX0" fmla="*/ 128806 w 5014939"/>
              <a:gd name="connsiteY0" fmla="*/ 334132 h 3348161"/>
              <a:gd name="connsiteX1" fmla="*/ 2267986 w 5014939"/>
              <a:gd name="connsiteY1" fmla="*/ 112132 h 3348161"/>
              <a:gd name="connsiteX2" fmla="*/ 4678508 w 5014939"/>
              <a:gd name="connsiteY2" fmla="*/ 108460 h 3348161"/>
              <a:gd name="connsiteX3" fmla="*/ 4910759 w 5014939"/>
              <a:gd name="connsiteY3" fmla="*/ 1384283 h 3348161"/>
              <a:gd name="connsiteX4" fmla="*/ 4880993 w 5014939"/>
              <a:gd name="connsiteY4" fmla="*/ 1763795 h 3348161"/>
              <a:gd name="connsiteX5" fmla="*/ 4981453 w 5014939"/>
              <a:gd name="connsiteY5" fmla="*/ 2210280 h 3348161"/>
              <a:gd name="connsiteX6" fmla="*/ 4974011 w 5014939"/>
              <a:gd name="connsiteY6" fmla="*/ 2433522 h 3348161"/>
              <a:gd name="connsiteX7" fmla="*/ 5014939 w 5014939"/>
              <a:gd name="connsiteY7" fmla="*/ 2731178 h 3348161"/>
              <a:gd name="connsiteX8" fmla="*/ 4966836 w 5014939"/>
              <a:gd name="connsiteY8" fmla="*/ 2898878 h 3348161"/>
              <a:gd name="connsiteX9" fmla="*/ 2691319 w 5014939"/>
              <a:gd name="connsiteY9" fmla="*/ 3202464 h 3348161"/>
              <a:gd name="connsiteX10" fmla="*/ 395237 w 5014939"/>
              <a:gd name="connsiteY10" fmla="*/ 3296575 h 3348161"/>
              <a:gd name="connsiteX11" fmla="*/ 3152 w 5014939"/>
              <a:gd name="connsiteY11" fmla="*/ 1657299 h 3348161"/>
              <a:gd name="connsiteX12" fmla="*/ 128806 w 5014939"/>
              <a:gd name="connsiteY12" fmla="*/ 334132 h 3348161"/>
              <a:gd name="connsiteX0" fmla="*/ 128806 w 5014939"/>
              <a:gd name="connsiteY0" fmla="*/ 334132 h 3348161"/>
              <a:gd name="connsiteX1" fmla="*/ 2267986 w 5014939"/>
              <a:gd name="connsiteY1" fmla="*/ 112132 h 3348161"/>
              <a:gd name="connsiteX2" fmla="*/ 4678508 w 5014939"/>
              <a:gd name="connsiteY2" fmla="*/ 108460 h 3348161"/>
              <a:gd name="connsiteX3" fmla="*/ 4910759 w 5014939"/>
              <a:gd name="connsiteY3" fmla="*/ 1384283 h 3348161"/>
              <a:gd name="connsiteX4" fmla="*/ 4880993 w 5014939"/>
              <a:gd name="connsiteY4" fmla="*/ 1763795 h 3348161"/>
              <a:gd name="connsiteX5" fmla="*/ 4981453 w 5014939"/>
              <a:gd name="connsiteY5" fmla="*/ 2210280 h 3348161"/>
              <a:gd name="connsiteX6" fmla="*/ 4974011 w 5014939"/>
              <a:gd name="connsiteY6" fmla="*/ 2433522 h 3348161"/>
              <a:gd name="connsiteX7" fmla="*/ 5014939 w 5014939"/>
              <a:gd name="connsiteY7" fmla="*/ 2731178 h 3348161"/>
              <a:gd name="connsiteX8" fmla="*/ 4966836 w 5014939"/>
              <a:gd name="connsiteY8" fmla="*/ 2898878 h 3348161"/>
              <a:gd name="connsiteX9" fmla="*/ 2691319 w 5014939"/>
              <a:gd name="connsiteY9" fmla="*/ 3202464 h 3348161"/>
              <a:gd name="connsiteX10" fmla="*/ 395237 w 5014939"/>
              <a:gd name="connsiteY10" fmla="*/ 3296575 h 3348161"/>
              <a:gd name="connsiteX11" fmla="*/ 3152 w 5014939"/>
              <a:gd name="connsiteY11" fmla="*/ 1657299 h 3348161"/>
              <a:gd name="connsiteX12" fmla="*/ 128806 w 5014939"/>
              <a:gd name="connsiteY12" fmla="*/ 334132 h 3348161"/>
              <a:gd name="connsiteX0" fmla="*/ 128806 w 5014939"/>
              <a:gd name="connsiteY0" fmla="*/ 334132 h 3348161"/>
              <a:gd name="connsiteX1" fmla="*/ 2267986 w 5014939"/>
              <a:gd name="connsiteY1" fmla="*/ 112132 h 3348161"/>
              <a:gd name="connsiteX2" fmla="*/ 4678508 w 5014939"/>
              <a:gd name="connsiteY2" fmla="*/ 108460 h 3348161"/>
              <a:gd name="connsiteX3" fmla="*/ 4910759 w 5014939"/>
              <a:gd name="connsiteY3" fmla="*/ 1384283 h 3348161"/>
              <a:gd name="connsiteX4" fmla="*/ 4880993 w 5014939"/>
              <a:gd name="connsiteY4" fmla="*/ 1763795 h 3348161"/>
              <a:gd name="connsiteX5" fmla="*/ 4981453 w 5014939"/>
              <a:gd name="connsiteY5" fmla="*/ 2210280 h 3348161"/>
              <a:gd name="connsiteX6" fmla="*/ 4974011 w 5014939"/>
              <a:gd name="connsiteY6" fmla="*/ 2433522 h 3348161"/>
              <a:gd name="connsiteX7" fmla="*/ 5014939 w 5014939"/>
              <a:gd name="connsiteY7" fmla="*/ 2731178 h 3348161"/>
              <a:gd name="connsiteX8" fmla="*/ 4966836 w 5014939"/>
              <a:gd name="connsiteY8" fmla="*/ 2898878 h 3348161"/>
              <a:gd name="connsiteX9" fmla="*/ 2691319 w 5014939"/>
              <a:gd name="connsiteY9" fmla="*/ 3202464 h 3348161"/>
              <a:gd name="connsiteX10" fmla="*/ 395237 w 5014939"/>
              <a:gd name="connsiteY10" fmla="*/ 3296575 h 3348161"/>
              <a:gd name="connsiteX11" fmla="*/ 3152 w 5014939"/>
              <a:gd name="connsiteY11" fmla="*/ 1657299 h 3348161"/>
              <a:gd name="connsiteX12" fmla="*/ 128806 w 5014939"/>
              <a:gd name="connsiteY12" fmla="*/ 334132 h 3348161"/>
              <a:gd name="connsiteX0" fmla="*/ 128806 w 5014939"/>
              <a:gd name="connsiteY0" fmla="*/ 334132 h 3348161"/>
              <a:gd name="connsiteX1" fmla="*/ 2267986 w 5014939"/>
              <a:gd name="connsiteY1" fmla="*/ 112132 h 3348161"/>
              <a:gd name="connsiteX2" fmla="*/ 4678508 w 5014939"/>
              <a:gd name="connsiteY2" fmla="*/ 108460 h 3348161"/>
              <a:gd name="connsiteX3" fmla="*/ 4910759 w 5014939"/>
              <a:gd name="connsiteY3" fmla="*/ 1384283 h 3348161"/>
              <a:gd name="connsiteX4" fmla="*/ 4880993 w 5014939"/>
              <a:gd name="connsiteY4" fmla="*/ 1763795 h 3348161"/>
              <a:gd name="connsiteX5" fmla="*/ 4981453 w 5014939"/>
              <a:gd name="connsiteY5" fmla="*/ 2210280 h 3348161"/>
              <a:gd name="connsiteX6" fmla="*/ 4974011 w 5014939"/>
              <a:gd name="connsiteY6" fmla="*/ 2433522 h 3348161"/>
              <a:gd name="connsiteX7" fmla="*/ 5014939 w 5014939"/>
              <a:gd name="connsiteY7" fmla="*/ 2731178 h 3348161"/>
              <a:gd name="connsiteX8" fmla="*/ 4966836 w 5014939"/>
              <a:gd name="connsiteY8" fmla="*/ 2898878 h 3348161"/>
              <a:gd name="connsiteX9" fmla="*/ 2691319 w 5014939"/>
              <a:gd name="connsiteY9" fmla="*/ 3202464 h 3348161"/>
              <a:gd name="connsiteX10" fmla="*/ 395237 w 5014939"/>
              <a:gd name="connsiteY10" fmla="*/ 3296575 h 3348161"/>
              <a:gd name="connsiteX11" fmla="*/ 3152 w 5014939"/>
              <a:gd name="connsiteY11" fmla="*/ 1657299 h 3348161"/>
              <a:gd name="connsiteX12" fmla="*/ 128806 w 5014939"/>
              <a:gd name="connsiteY12" fmla="*/ 334132 h 3348161"/>
              <a:gd name="connsiteX0" fmla="*/ 128806 w 5014939"/>
              <a:gd name="connsiteY0" fmla="*/ 334132 h 3348161"/>
              <a:gd name="connsiteX1" fmla="*/ 2267986 w 5014939"/>
              <a:gd name="connsiteY1" fmla="*/ 112132 h 3348161"/>
              <a:gd name="connsiteX2" fmla="*/ 4678508 w 5014939"/>
              <a:gd name="connsiteY2" fmla="*/ 108460 h 3348161"/>
              <a:gd name="connsiteX3" fmla="*/ 4910759 w 5014939"/>
              <a:gd name="connsiteY3" fmla="*/ 1384283 h 3348161"/>
              <a:gd name="connsiteX4" fmla="*/ 4880993 w 5014939"/>
              <a:gd name="connsiteY4" fmla="*/ 1763795 h 3348161"/>
              <a:gd name="connsiteX5" fmla="*/ 4992614 w 5014939"/>
              <a:gd name="connsiteY5" fmla="*/ 1931227 h 3348161"/>
              <a:gd name="connsiteX6" fmla="*/ 4981453 w 5014939"/>
              <a:gd name="connsiteY6" fmla="*/ 2210280 h 3348161"/>
              <a:gd name="connsiteX7" fmla="*/ 4974011 w 5014939"/>
              <a:gd name="connsiteY7" fmla="*/ 2433522 h 3348161"/>
              <a:gd name="connsiteX8" fmla="*/ 5014939 w 5014939"/>
              <a:gd name="connsiteY8" fmla="*/ 2731178 h 3348161"/>
              <a:gd name="connsiteX9" fmla="*/ 4966836 w 5014939"/>
              <a:gd name="connsiteY9" fmla="*/ 2898878 h 3348161"/>
              <a:gd name="connsiteX10" fmla="*/ 2691319 w 5014939"/>
              <a:gd name="connsiteY10" fmla="*/ 3202464 h 3348161"/>
              <a:gd name="connsiteX11" fmla="*/ 395237 w 5014939"/>
              <a:gd name="connsiteY11" fmla="*/ 3296575 h 3348161"/>
              <a:gd name="connsiteX12" fmla="*/ 3152 w 5014939"/>
              <a:gd name="connsiteY12" fmla="*/ 1657299 h 3348161"/>
              <a:gd name="connsiteX13" fmla="*/ 128806 w 5014939"/>
              <a:gd name="connsiteY13" fmla="*/ 334132 h 3348161"/>
              <a:gd name="connsiteX0" fmla="*/ 128806 w 5014939"/>
              <a:gd name="connsiteY0" fmla="*/ 334132 h 3348161"/>
              <a:gd name="connsiteX1" fmla="*/ 2267986 w 5014939"/>
              <a:gd name="connsiteY1" fmla="*/ 112132 h 3348161"/>
              <a:gd name="connsiteX2" fmla="*/ 4678508 w 5014939"/>
              <a:gd name="connsiteY2" fmla="*/ 108460 h 3348161"/>
              <a:gd name="connsiteX3" fmla="*/ 4910759 w 5014939"/>
              <a:gd name="connsiteY3" fmla="*/ 1384283 h 3348161"/>
              <a:gd name="connsiteX4" fmla="*/ 4880993 w 5014939"/>
              <a:gd name="connsiteY4" fmla="*/ 1763795 h 3348161"/>
              <a:gd name="connsiteX5" fmla="*/ 4992614 w 5014939"/>
              <a:gd name="connsiteY5" fmla="*/ 1931227 h 3348161"/>
              <a:gd name="connsiteX6" fmla="*/ 4981453 w 5014939"/>
              <a:gd name="connsiteY6" fmla="*/ 2210280 h 3348161"/>
              <a:gd name="connsiteX7" fmla="*/ 4974011 w 5014939"/>
              <a:gd name="connsiteY7" fmla="*/ 2433522 h 3348161"/>
              <a:gd name="connsiteX8" fmla="*/ 5014939 w 5014939"/>
              <a:gd name="connsiteY8" fmla="*/ 2731178 h 3348161"/>
              <a:gd name="connsiteX9" fmla="*/ 4966836 w 5014939"/>
              <a:gd name="connsiteY9" fmla="*/ 2898878 h 3348161"/>
              <a:gd name="connsiteX10" fmla="*/ 2691319 w 5014939"/>
              <a:gd name="connsiteY10" fmla="*/ 3202464 h 3348161"/>
              <a:gd name="connsiteX11" fmla="*/ 395237 w 5014939"/>
              <a:gd name="connsiteY11" fmla="*/ 3296575 h 3348161"/>
              <a:gd name="connsiteX12" fmla="*/ 3152 w 5014939"/>
              <a:gd name="connsiteY12" fmla="*/ 1657299 h 3348161"/>
              <a:gd name="connsiteX13" fmla="*/ 128806 w 5014939"/>
              <a:gd name="connsiteY13" fmla="*/ 334132 h 3348161"/>
              <a:gd name="connsiteX0" fmla="*/ 128806 w 5014939"/>
              <a:gd name="connsiteY0" fmla="*/ 334132 h 3348161"/>
              <a:gd name="connsiteX1" fmla="*/ 2267986 w 5014939"/>
              <a:gd name="connsiteY1" fmla="*/ 112132 h 3348161"/>
              <a:gd name="connsiteX2" fmla="*/ 4678508 w 5014939"/>
              <a:gd name="connsiteY2" fmla="*/ 108460 h 3348161"/>
              <a:gd name="connsiteX3" fmla="*/ 4910759 w 5014939"/>
              <a:gd name="connsiteY3" fmla="*/ 1384283 h 3348161"/>
              <a:gd name="connsiteX4" fmla="*/ 4880993 w 5014939"/>
              <a:gd name="connsiteY4" fmla="*/ 1763795 h 3348161"/>
              <a:gd name="connsiteX5" fmla="*/ 4992614 w 5014939"/>
              <a:gd name="connsiteY5" fmla="*/ 1931227 h 3348161"/>
              <a:gd name="connsiteX6" fmla="*/ 4981453 w 5014939"/>
              <a:gd name="connsiteY6" fmla="*/ 2210280 h 3348161"/>
              <a:gd name="connsiteX7" fmla="*/ 4974011 w 5014939"/>
              <a:gd name="connsiteY7" fmla="*/ 2433522 h 3348161"/>
              <a:gd name="connsiteX8" fmla="*/ 5014939 w 5014939"/>
              <a:gd name="connsiteY8" fmla="*/ 2731178 h 3348161"/>
              <a:gd name="connsiteX9" fmla="*/ 4966836 w 5014939"/>
              <a:gd name="connsiteY9" fmla="*/ 2898878 h 3348161"/>
              <a:gd name="connsiteX10" fmla="*/ 2691319 w 5014939"/>
              <a:gd name="connsiteY10" fmla="*/ 3202464 h 3348161"/>
              <a:gd name="connsiteX11" fmla="*/ 395237 w 5014939"/>
              <a:gd name="connsiteY11" fmla="*/ 3296575 h 3348161"/>
              <a:gd name="connsiteX12" fmla="*/ 3152 w 5014939"/>
              <a:gd name="connsiteY12" fmla="*/ 1657299 h 3348161"/>
              <a:gd name="connsiteX13" fmla="*/ 128806 w 5014939"/>
              <a:gd name="connsiteY13" fmla="*/ 334132 h 3348161"/>
              <a:gd name="connsiteX0" fmla="*/ 128806 w 5014939"/>
              <a:gd name="connsiteY0" fmla="*/ 334132 h 3348161"/>
              <a:gd name="connsiteX1" fmla="*/ 2267986 w 5014939"/>
              <a:gd name="connsiteY1" fmla="*/ 112132 h 3348161"/>
              <a:gd name="connsiteX2" fmla="*/ 4678508 w 5014939"/>
              <a:gd name="connsiteY2" fmla="*/ 108460 h 3348161"/>
              <a:gd name="connsiteX3" fmla="*/ 4910759 w 5014939"/>
              <a:gd name="connsiteY3" fmla="*/ 1384283 h 3348161"/>
              <a:gd name="connsiteX4" fmla="*/ 5007497 w 5014939"/>
              <a:gd name="connsiteY4" fmla="*/ 1704264 h 3348161"/>
              <a:gd name="connsiteX5" fmla="*/ 4992614 w 5014939"/>
              <a:gd name="connsiteY5" fmla="*/ 1931227 h 3348161"/>
              <a:gd name="connsiteX6" fmla="*/ 4981453 w 5014939"/>
              <a:gd name="connsiteY6" fmla="*/ 2210280 h 3348161"/>
              <a:gd name="connsiteX7" fmla="*/ 4974011 w 5014939"/>
              <a:gd name="connsiteY7" fmla="*/ 2433522 h 3348161"/>
              <a:gd name="connsiteX8" fmla="*/ 5014939 w 5014939"/>
              <a:gd name="connsiteY8" fmla="*/ 2731178 h 3348161"/>
              <a:gd name="connsiteX9" fmla="*/ 4966836 w 5014939"/>
              <a:gd name="connsiteY9" fmla="*/ 2898878 h 3348161"/>
              <a:gd name="connsiteX10" fmla="*/ 2691319 w 5014939"/>
              <a:gd name="connsiteY10" fmla="*/ 3202464 h 3348161"/>
              <a:gd name="connsiteX11" fmla="*/ 395237 w 5014939"/>
              <a:gd name="connsiteY11" fmla="*/ 3296575 h 3348161"/>
              <a:gd name="connsiteX12" fmla="*/ 3152 w 5014939"/>
              <a:gd name="connsiteY12" fmla="*/ 1657299 h 3348161"/>
              <a:gd name="connsiteX13" fmla="*/ 128806 w 5014939"/>
              <a:gd name="connsiteY13" fmla="*/ 334132 h 3348161"/>
              <a:gd name="connsiteX0" fmla="*/ 128806 w 5014939"/>
              <a:gd name="connsiteY0" fmla="*/ 334132 h 3348161"/>
              <a:gd name="connsiteX1" fmla="*/ 2267986 w 5014939"/>
              <a:gd name="connsiteY1" fmla="*/ 112132 h 3348161"/>
              <a:gd name="connsiteX2" fmla="*/ 4678508 w 5014939"/>
              <a:gd name="connsiteY2" fmla="*/ 108460 h 3348161"/>
              <a:gd name="connsiteX3" fmla="*/ 4910759 w 5014939"/>
              <a:gd name="connsiteY3" fmla="*/ 1384283 h 3348161"/>
              <a:gd name="connsiteX4" fmla="*/ 5007497 w 5014939"/>
              <a:gd name="connsiteY4" fmla="*/ 1704264 h 3348161"/>
              <a:gd name="connsiteX5" fmla="*/ 4992614 w 5014939"/>
              <a:gd name="connsiteY5" fmla="*/ 1931227 h 3348161"/>
              <a:gd name="connsiteX6" fmla="*/ 4981453 w 5014939"/>
              <a:gd name="connsiteY6" fmla="*/ 2210280 h 3348161"/>
              <a:gd name="connsiteX7" fmla="*/ 4974011 w 5014939"/>
              <a:gd name="connsiteY7" fmla="*/ 2433522 h 3348161"/>
              <a:gd name="connsiteX8" fmla="*/ 5014939 w 5014939"/>
              <a:gd name="connsiteY8" fmla="*/ 2731178 h 3348161"/>
              <a:gd name="connsiteX9" fmla="*/ 4966836 w 5014939"/>
              <a:gd name="connsiteY9" fmla="*/ 2898878 h 3348161"/>
              <a:gd name="connsiteX10" fmla="*/ 2691319 w 5014939"/>
              <a:gd name="connsiteY10" fmla="*/ 3202464 h 3348161"/>
              <a:gd name="connsiteX11" fmla="*/ 395237 w 5014939"/>
              <a:gd name="connsiteY11" fmla="*/ 3296575 h 3348161"/>
              <a:gd name="connsiteX12" fmla="*/ 3152 w 5014939"/>
              <a:gd name="connsiteY12" fmla="*/ 1657299 h 3348161"/>
              <a:gd name="connsiteX13" fmla="*/ 128806 w 5014939"/>
              <a:gd name="connsiteY13" fmla="*/ 334132 h 3348161"/>
              <a:gd name="connsiteX0" fmla="*/ 128806 w 5029825"/>
              <a:gd name="connsiteY0" fmla="*/ 334132 h 3348161"/>
              <a:gd name="connsiteX1" fmla="*/ 2267986 w 5029825"/>
              <a:gd name="connsiteY1" fmla="*/ 112132 h 3348161"/>
              <a:gd name="connsiteX2" fmla="*/ 4678508 w 5029825"/>
              <a:gd name="connsiteY2" fmla="*/ 108460 h 3348161"/>
              <a:gd name="connsiteX3" fmla="*/ 4910759 w 5029825"/>
              <a:gd name="connsiteY3" fmla="*/ 1384283 h 3348161"/>
              <a:gd name="connsiteX4" fmla="*/ 5029821 w 5029825"/>
              <a:gd name="connsiteY4" fmla="*/ 1707985 h 3348161"/>
              <a:gd name="connsiteX5" fmla="*/ 4992614 w 5029825"/>
              <a:gd name="connsiteY5" fmla="*/ 1931227 h 3348161"/>
              <a:gd name="connsiteX6" fmla="*/ 4981453 w 5029825"/>
              <a:gd name="connsiteY6" fmla="*/ 2210280 h 3348161"/>
              <a:gd name="connsiteX7" fmla="*/ 4974011 w 5029825"/>
              <a:gd name="connsiteY7" fmla="*/ 2433522 h 3348161"/>
              <a:gd name="connsiteX8" fmla="*/ 5014939 w 5029825"/>
              <a:gd name="connsiteY8" fmla="*/ 2731178 h 3348161"/>
              <a:gd name="connsiteX9" fmla="*/ 4966836 w 5029825"/>
              <a:gd name="connsiteY9" fmla="*/ 2898878 h 3348161"/>
              <a:gd name="connsiteX10" fmla="*/ 2691319 w 5029825"/>
              <a:gd name="connsiteY10" fmla="*/ 3202464 h 3348161"/>
              <a:gd name="connsiteX11" fmla="*/ 395237 w 5029825"/>
              <a:gd name="connsiteY11" fmla="*/ 3296575 h 3348161"/>
              <a:gd name="connsiteX12" fmla="*/ 3152 w 5029825"/>
              <a:gd name="connsiteY12" fmla="*/ 1657299 h 3348161"/>
              <a:gd name="connsiteX13" fmla="*/ 128806 w 5029825"/>
              <a:gd name="connsiteY13" fmla="*/ 334132 h 3348161"/>
              <a:gd name="connsiteX0" fmla="*/ 128806 w 5029825"/>
              <a:gd name="connsiteY0" fmla="*/ 334132 h 3348161"/>
              <a:gd name="connsiteX1" fmla="*/ 2267986 w 5029825"/>
              <a:gd name="connsiteY1" fmla="*/ 112132 h 3348161"/>
              <a:gd name="connsiteX2" fmla="*/ 4678508 w 5029825"/>
              <a:gd name="connsiteY2" fmla="*/ 108460 h 3348161"/>
              <a:gd name="connsiteX3" fmla="*/ 4910759 w 5029825"/>
              <a:gd name="connsiteY3" fmla="*/ 1384283 h 3348161"/>
              <a:gd name="connsiteX4" fmla="*/ 5029821 w 5029825"/>
              <a:gd name="connsiteY4" fmla="*/ 1707985 h 3348161"/>
              <a:gd name="connsiteX5" fmla="*/ 4992614 w 5029825"/>
              <a:gd name="connsiteY5" fmla="*/ 1931227 h 3348161"/>
              <a:gd name="connsiteX6" fmla="*/ 4981453 w 5029825"/>
              <a:gd name="connsiteY6" fmla="*/ 2210280 h 3348161"/>
              <a:gd name="connsiteX7" fmla="*/ 4974011 w 5029825"/>
              <a:gd name="connsiteY7" fmla="*/ 2433522 h 3348161"/>
              <a:gd name="connsiteX8" fmla="*/ 5014939 w 5029825"/>
              <a:gd name="connsiteY8" fmla="*/ 2731178 h 3348161"/>
              <a:gd name="connsiteX9" fmla="*/ 4966836 w 5029825"/>
              <a:gd name="connsiteY9" fmla="*/ 2898878 h 3348161"/>
              <a:gd name="connsiteX10" fmla="*/ 2691319 w 5029825"/>
              <a:gd name="connsiteY10" fmla="*/ 3202464 h 3348161"/>
              <a:gd name="connsiteX11" fmla="*/ 395237 w 5029825"/>
              <a:gd name="connsiteY11" fmla="*/ 3296575 h 3348161"/>
              <a:gd name="connsiteX12" fmla="*/ 3152 w 5029825"/>
              <a:gd name="connsiteY12" fmla="*/ 1657299 h 3348161"/>
              <a:gd name="connsiteX13" fmla="*/ 128806 w 5029825"/>
              <a:gd name="connsiteY13" fmla="*/ 334132 h 3348161"/>
              <a:gd name="connsiteX0" fmla="*/ 128806 w 5037266"/>
              <a:gd name="connsiteY0" fmla="*/ 334132 h 3348161"/>
              <a:gd name="connsiteX1" fmla="*/ 2267986 w 5037266"/>
              <a:gd name="connsiteY1" fmla="*/ 112132 h 3348161"/>
              <a:gd name="connsiteX2" fmla="*/ 4678508 w 5037266"/>
              <a:gd name="connsiteY2" fmla="*/ 108460 h 3348161"/>
              <a:gd name="connsiteX3" fmla="*/ 4910759 w 5037266"/>
              <a:gd name="connsiteY3" fmla="*/ 1384283 h 3348161"/>
              <a:gd name="connsiteX4" fmla="*/ 5037263 w 5037266"/>
              <a:gd name="connsiteY4" fmla="*/ 1707985 h 3348161"/>
              <a:gd name="connsiteX5" fmla="*/ 4992614 w 5037266"/>
              <a:gd name="connsiteY5" fmla="*/ 1931227 h 3348161"/>
              <a:gd name="connsiteX6" fmla="*/ 4981453 w 5037266"/>
              <a:gd name="connsiteY6" fmla="*/ 2210280 h 3348161"/>
              <a:gd name="connsiteX7" fmla="*/ 4974011 w 5037266"/>
              <a:gd name="connsiteY7" fmla="*/ 2433522 h 3348161"/>
              <a:gd name="connsiteX8" fmla="*/ 5014939 w 5037266"/>
              <a:gd name="connsiteY8" fmla="*/ 2731178 h 3348161"/>
              <a:gd name="connsiteX9" fmla="*/ 4966836 w 5037266"/>
              <a:gd name="connsiteY9" fmla="*/ 2898878 h 3348161"/>
              <a:gd name="connsiteX10" fmla="*/ 2691319 w 5037266"/>
              <a:gd name="connsiteY10" fmla="*/ 3202464 h 3348161"/>
              <a:gd name="connsiteX11" fmla="*/ 395237 w 5037266"/>
              <a:gd name="connsiteY11" fmla="*/ 3296575 h 3348161"/>
              <a:gd name="connsiteX12" fmla="*/ 3152 w 5037266"/>
              <a:gd name="connsiteY12" fmla="*/ 1657299 h 3348161"/>
              <a:gd name="connsiteX13" fmla="*/ 128806 w 5037266"/>
              <a:gd name="connsiteY13" fmla="*/ 334132 h 3348161"/>
              <a:gd name="connsiteX0" fmla="*/ 128806 w 5037266"/>
              <a:gd name="connsiteY0" fmla="*/ 334132 h 3348161"/>
              <a:gd name="connsiteX1" fmla="*/ 2267986 w 5037266"/>
              <a:gd name="connsiteY1" fmla="*/ 112132 h 3348161"/>
              <a:gd name="connsiteX2" fmla="*/ 4678508 w 5037266"/>
              <a:gd name="connsiteY2" fmla="*/ 108460 h 3348161"/>
              <a:gd name="connsiteX3" fmla="*/ 4910759 w 5037266"/>
              <a:gd name="connsiteY3" fmla="*/ 1384283 h 3348161"/>
              <a:gd name="connsiteX4" fmla="*/ 5037263 w 5037266"/>
              <a:gd name="connsiteY4" fmla="*/ 1707985 h 3348161"/>
              <a:gd name="connsiteX5" fmla="*/ 4992614 w 5037266"/>
              <a:gd name="connsiteY5" fmla="*/ 1931227 h 3348161"/>
              <a:gd name="connsiteX6" fmla="*/ 4981453 w 5037266"/>
              <a:gd name="connsiteY6" fmla="*/ 2210280 h 3348161"/>
              <a:gd name="connsiteX7" fmla="*/ 4974011 w 5037266"/>
              <a:gd name="connsiteY7" fmla="*/ 2433522 h 3348161"/>
              <a:gd name="connsiteX8" fmla="*/ 5014939 w 5037266"/>
              <a:gd name="connsiteY8" fmla="*/ 2731178 h 3348161"/>
              <a:gd name="connsiteX9" fmla="*/ 4966836 w 5037266"/>
              <a:gd name="connsiteY9" fmla="*/ 2898878 h 3348161"/>
              <a:gd name="connsiteX10" fmla="*/ 2691319 w 5037266"/>
              <a:gd name="connsiteY10" fmla="*/ 3202464 h 3348161"/>
              <a:gd name="connsiteX11" fmla="*/ 395237 w 5037266"/>
              <a:gd name="connsiteY11" fmla="*/ 3296575 h 3348161"/>
              <a:gd name="connsiteX12" fmla="*/ 3152 w 5037266"/>
              <a:gd name="connsiteY12" fmla="*/ 1657299 h 3348161"/>
              <a:gd name="connsiteX13" fmla="*/ 128806 w 5037266"/>
              <a:gd name="connsiteY13" fmla="*/ 334132 h 3348161"/>
              <a:gd name="connsiteX0" fmla="*/ 128806 w 5033545"/>
              <a:gd name="connsiteY0" fmla="*/ 334132 h 3348161"/>
              <a:gd name="connsiteX1" fmla="*/ 2267986 w 5033545"/>
              <a:gd name="connsiteY1" fmla="*/ 112132 h 3348161"/>
              <a:gd name="connsiteX2" fmla="*/ 4678508 w 5033545"/>
              <a:gd name="connsiteY2" fmla="*/ 108460 h 3348161"/>
              <a:gd name="connsiteX3" fmla="*/ 4910759 w 5033545"/>
              <a:gd name="connsiteY3" fmla="*/ 1384283 h 3348161"/>
              <a:gd name="connsiteX4" fmla="*/ 5033542 w 5033545"/>
              <a:gd name="connsiteY4" fmla="*/ 1704264 h 3348161"/>
              <a:gd name="connsiteX5" fmla="*/ 4992614 w 5033545"/>
              <a:gd name="connsiteY5" fmla="*/ 1931227 h 3348161"/>
              <a:gd name="connsiteX6" fmla="*/ 4981453 w 5033545"/>
              <a:gd name="connsiteY6" fmla="*/ 2210280 h 3348161"/>
              <a:gd name="connsiteX7" fmla="*/ 4974011 w 5033545"/>
              <a:gd name="connsiteY7" fmla="*/ 2433522 h 3348161"/>
              <a:gd name="connsiteX8" fmla="*/ 5014939 w 5033545"/>
              <a:gd name="connsiteY8" fmla="*/ 2731178 h 3348161"/>
              <a:gd name="connsiteX9" fmla="*/ 4966836 w 5033545"/>
              <a:gd name="connsiteY9" fmla="*/ 2898878 h 3348161"/>
              <a:gd name="connsiteX10" fmla="*/ 2691319 w 5033545"/>
              <a:gd name="connsiteY10" fmla="*/ 3202464 h 3348161"/>
              <a:gd name="connsiteX11" fmla="*/ 395237 w 5033545"/>
              <a:gd name="connsiteY11" fmla="*/ 3296575 h 3348161"/>
              <a:gd name="connsiteX12" fmla="*/ 3152 w 5033545"/>
              <a:gd name="connsiteY12" fmla="*/ 1657299 h 3348161"/>
              <a:gd name="connsiteX13" fmla="*/ 128806 w 5033545"/>
              <a:gd name="connsiteY13" fmla="*/ 334132 h 3348161"/>
              <a:gd name="connsiteX0" fmla="*/ 128806 w 5061215"/>
              <a:gd name="connsiteY0" fmla="*/ 334132 h 3348161"/>
              <a:gd name="connsiteX1" fmla="*/ 2267986 w 5061215"/>
              <a:gd name="connsiteY1" fmla="*/ 112132 h 3348161"/>
              <a:gd name="connsiteX2" fmla="*/ 4678508 w 5061215"/>
              <a:gd name="connsiteY2" fmla="*/ 108460 h 3348161"/>
              <a:gd name="connsiteX3" fmla="*/ 5040983 w 5061215"/>
              <a:gd name="connsiteY3" fmla="*/ 1384283 h 3348161"/>
              <a:gd name="connsiteX4" fmla="*/ 5033542 w 5061215"/>
              <a:gd name="connsiteY4" fmla="*/ 1704264 h 3348161"/>
              <a:gd name="connsiteX5" fmla="*/ 4992614 w 5061215"/>
              <a:gd name="connsiteY5" fmla="*/ 1931227 h 3348161"/>
              <a:gd name="connsiteX6" fmla="*/ 4981453 w 5061215"/>
              <a:gd name="connsiteY6" fmla="*/ 2210280 h 3348161"/>
              <a:gd name="connsiteX7" fmla="*/ 4974011 w 5061215"/>
              <a:gd name="connsiteY7" fmla="*/ 2433522 h 3348161"/>
              <a:gd name="connsiteX8" fmla="*/ 5014939 w 5061215"/>
              <a:gd name="connsiteY8" fmla="*/ 2731178 h 3348161"/>
              <a:gd name="connsiteX9" fmla="*/ 4966836 w 5061215"/>
              <a:gd name="connsiteY9" fmla="*/ 2898878 h 3348161"/>
              <a:gd name="connsiteX10" fmla="*/ 2691319 w 5061215"/>
              <a:gd name="connsiteY10" fmla="*/ 3202464 h 3348161"/>
              <a:gd name="connsiteX11" fmla="*/ 395237 w 5061215"/>
              <a:gd name="connsiteY11" fmla="*/ 3296575 h 3348161"/>
              <a:gd name="connsiteX12" fmla="*/ 3152 w 5061215"/>
              <a:gd name="connsiteY12" fmla="*/ 1657299 h 3348161"/>
              <a:gd name="connsiteX13" fmla="*/ 128806 w 5061215"/>
              <a:gd name="connsiteY13" fmla="*/ 334132 h 3348161"/>
              <a:gd name="connsiteX0" fmla="*/ 128806 w 5040983"/>
              <a:gd name="connsiteY0" fmla="*/ 334132 h 3348161"/>
              <a:gd name="connsiteX1" fmla="*/ 2267986 w 5040983"/>
              <a:gd name="connsiteY1" fmla="*/ 112132 h 3348161"/>
              <a:gd name="connsiteX2" fmla="*/ 4678508 w 5040983"/>
              <a:gd name="connsiteY2" fmla="*/ 108460 h 3348161"/>
              <a:gd name="connsiteX3" fmla="*/ 5040983 w 5040983"/>
              <a:gd name="connsiteY3" fmla="*/ 1384283 h 3348161"/>
              <a:gd name="connsiteX4" fmla="*/ 5033542 w 5040983"/>
              <a:gd name="connsiteY4" fmla="*/ 1704264 h 3348161"/>
              <a:gd name="connsiteX5" fmla="*/ 4992614 w 5040983"/>
              <a:gd name="connsiteY5" fmla="*/ 1931227 h 3348161"/>
              <a:gd name="connsiteX6" fmla="*/ 4981453 w 5040983"/>
              <a:gd name="connsiteY6" fmla="*/ 2210280 h 3348161"/>
              <a:gd name="connsiteX7" fmla="*/ 4974011 w 5040983"/>
              <a:gd name="connsiteY7" fmla="*/ 2433522 h 3348161"/>
              <a:gd name="connsiteX8" fmla="*/ 5014939 w 5040983"/>
              <a:gd name="connsiteY8" fmla="*/ 2731178 h 3348161"/>
              <a:gd name="connsiteX9" fmla="*/ 4966836 w 5040983"/>
              <a:gd name="connsiteY9" fmla="*/ 2898878 h 3348161"/>
              <a:gd name="connsiteX10" fmla="*/ 2691319 w 5040983"/>
              <a:gd name="connsiteY10" fmla="*/ 3202464 h 3348161"/>
              <a:gd name="connsiteX11" fmla="*/ 395237 w 5040983"/>
              <a:gd name="connsiteY11" fmla="*/ 3296575 h 3348161"/>
              <a:gd name="connsiteX12" fmla="*/ 3152 w 5040983"/>
              <a:gd name="connsiteY12" fmla="*/ 1657299 h 3348161"/>
              <a:gd name="connsiteX13" fmla="*/ 128806 w 5040983"/>
              <a:gd name="connsiteY13" fmla="*/ 334132 h 3348161"/>
              <a:gd name="connsiteX0" fmla="*/ 128806 w 5044705"/>
              <a:gd name="connsiteY0" fmla="*/ 334132 h 3348161"/>
              <a:gd name="connsiteX1" fmla="*/ 2267986 w 5044705"/>
              <a:gd name="connsiteY1" fmla="*/ 112132 h 3348161"/>
              <a:gd name="connsiteX2" fmla="*/ 4678508 w 5044705"/>
              <a:gd name="connsiteY2" fmla="*/ 108460 h 3348161"/>
              <a:gd name="connsiteX3" fmla="*/ 5040983 w 5044705"/>
              <a:gd name="connsiteY3" fmla="*/ 1384283 h 3348161"/>
              <a:gd name="connsiteX4" fmla="*/ 5044704 w 5044705"/>
              <a:gd name="connsiteY4" fmla="*/ 1704264 h 3348161"/>
              <a:gd name="connsiteX5" fmla="*/ 4992614 w 5044705"/>
              <a:gd name="connsiteY5" fmla="*/ 1931227 h 3348161"/>
              <a:gd name="connsiteX6" fmla="*/ 4981453 w 5044705"/>
              <a:gd name="connsiteY6" fmla="*/ 2210280 h 3348161"/>
              <a:gd name="connsiteX7" fmla="*/ 4974011 w 5044705"/>
              <a:gd name="connsiteY7" fmla="*/ 2433522 h 3348161"/>
              <a:gd name="connsiteX8" fmla="*/ 5014939 w 5044705"/>
              <a:gd name="connsiteY8" fmla="*/ 2731178 h 3348161"/>
              <a:gd name="connsiteX9" fmla="*/ 4966836 w 5044705"/>
              <a:gd name="connsiteY9" fmla="*/ 2898878 h 3348161"/>
              <a:gd name="connsiteX10" fmla="*/ 2691319 w 5044705"/>
              <a:gd name="connsiteY10" fmla="*/ 3202464 h 3348161"/>
              <a:gd name="connsiteX11" fmla="*/ 395237 w 5044705"/>
              <a:gd name="connsiteY11" fmla="*/ 3296575 h 3348161"/>
              <a:gd name="connsiteX12" fmla="*/ 3152 w 5044705"/>
              <a:gd name="connsiteY12" fmla="*/ 1657299 h 3348161"/>
              <a:gd name="connsiteX13" fmla="*/ 128806 w 5044705"/>
              <a:gd name="connsiteY13" fmla="*/ 334132 h 3348161"/>
              <a:gd name="connsiteX0" fmla="*/ 128806 w 5044704"/>
              <a:gd name="connsiteY0" fmla="*/ 334132 h 3348161"/>
              <a:gd name="connsiteX1" fmla="*/ 2267986 w 5044704"/>
              <a:gd name="connsiteY1" fmla="*/ 112132 h 3348161"/>
              <a:gd name="connsiteX2" fmla="*/ 4678508 w 5044704"/>
              <a:gd name="connsiteY2" fmla="*/ 108460 h 3348161"/>
              <a:gd name="connsiteX3" fmla="*/ 5040983 w 5044704"/>
              <a:gd name="connsiteY3" fmla="*/ 1384283 h 3348161"/>
              <a:gd name="connsiteX4" fmla="*/ 5044704 w 5044704"/>
              <a:gd name="connsiteY4" fmla="*/ 1704264 h 3348161"/>
              <a:gd name="connsiteX5" fmla="*/ 4992614 w 5044704"/>
              <a:gd name="connsiteY5" fmla="*/ 1931227 h 3348161"/>
              <a:gd name="connsiteX6" fmla="*/ 4981453 w 5044704"/>
              <a:gd name="connsiteY6" fmla="*/ 2210280 h 3348161"/>
              <a:gd name="connsiteX7" fmla="*/ 4974011 w 5044704"/>
              <a:gd name="connsiteY7" fmla="*/ 2433522 h 3348161"/>
              <a:gd name="connsiteX8" fmla="*/ 5014939 w 5044704"/>
              <a:gd name="connsiteY8" fmla="*/ 2731178 h 3348161"/>
              <a:gd name="connsiteX9" fmla="*/ 4966836 w 5044704"/>
              <a:gd name="connsiteY9" fmla="*/ 2898878 h 3348161"/>
              <a:gd name="connsiteX10" fmla="*/ 2691319 w 5044704"/>
              <a:gd name="connsiteY10" fmla="*/ 3202464 h 3348161"/>
              <a:gd name="connsiteX11" fmla="*/ 395237 w 5044704"/>
              <a:gd name="connsiteY11" fmla="*/ 3296575 h 3348161"/>
              <a:gd name="connsiteX12" fmla="*/ 3152 w 5044704"/>
              <a:gd name="connsiteY12" fmla="*/ 1657299 h 3348161"/>
              <a:gd name="connsiteX13" fmla="*/ 128806 w 5044704"/>
              <a:gd name="connsiteY13" fmla="*/ 334132 h 3348161"/>
              <a:gd name="connsiteX0" fmla="*/ 128806 w 5044704"/>
              <a:gd name="connsiteY0" fmla="*/ 334132 h 3348161"/>
              <a:gd name="connsiteX1" fmla="*/ 2267986 w 5044704"/>
              <a:gd name="connsiteY1" fmla="*/ 112132 h 3348161"/>
              <a:gd name="connsiteX2" fmla="*/ 4678508 w 5044704"/>
              <a:gd name="connsiteY2" fmla="*/ 108460 h 3348161"/>
              <a:gd name="connsiteX3" fmla="*/ 5040983 w 5044704"/>
              <a:gd name="connsiteY3" fmla="*/ 1384283 h 3348161"/>
              <a:gd name="connsiteX4" fmla="*/ 5044704 w 5044704"/>
              <a:gd name="connsiteY4" fmla="*/ 1704264 h 3348161"/>
              <a:gd name="connsiteX5" fmla="*/ 4992614 w 5044704"/>
              <a:gd name="connsiteY5" fmla="*/ 1931227 h 3348161"/>
              <a:gd name="connsiteX6" fmla="*/ 4981453 w 5044704"/>
              <a:gd name="connsiteY6" fmla="*/ 2210280 h 3348161"/>
              <a:gd name="connsiteX7" fmla="*/ 4974011 w 5044704"/>
              <a:gd name="connsiteY7" fmla="*/ 2433522 h 3348161"/>
              <a:gd name="connsiteX8" fmla="*/ 5014939 w 5044704"/>
              <a:gd name="connsiteY8" fmla="*/ 2731178 h 3348161"/>
              <a:gd name="connsiteX9" fmla="*/ 4966836 w 5044704"/>
              <a:gd name="connsiteY9" fmla="*/ 2898878 h 3348161"/>
              <a:gd name="connsiteX10" fmla="*/ 2691319 w 5044704"/>
              <a:gd name="connsiteY10" fmla="*/ 3202464 h 3348161"/>
              <a:gd name="connsiteX11" fmla="*/ 395237 w 5044704"/>
              <a:gd name="connsiteY11" fmla="*/ 3296575 h 3348161"/>
              <a:gd name="connsiteX12" fmla="*/ 3152 w 5044704"/>
              <a:gd name="connsiteY12" fmla="*/ 1657299 h 3348161"/>
              <a:gd name="connsiteX13" fmla="*/ 128806 w 5044704"/>
              <a:gd name="connsiteY13" fmla="*/ 334132 h 3348161"/>
              <a:gd name="connsiteX0" fmla="*/ 128806 w 5068109"/>
              <a:gd name="connsiteY0" fmla="*/ 307130 h 3321159"/>
              <a:gd name="connsiteX1" fmla="*/ 2267986 w 5068109"/>
              <a:gd name="connsiteY1" fmla="*/ 85130 h 3321159"/>
              <a:gd name="connsiteX2" fmla="*/ 4678508 w 5068109"/>
              <a:gd name="connsiteY2" fmla="*/ 81458 h 3321159"/>
              <a:gd name="connsiteX3" fmla="*/ 5044704 w 5068109"/>
              <a:gd name="connsiteY3" fmla="*/ 985211 h 3321159"/>
              <a:gd name="connsiteX4" fmla="*/ 5040983 w 5068109"/>
              <a:gd name="connsiteY4" fmla="*/ 1357281 h 3321159"/>
              <a:gd name="connsiteX5" fmla="*/ 5044704 w 5068109"/>
              <a:gd name="connsiteY5" fmla="*/ 1677262 h 3321159"/>
              <a:gd name="connsiteX6" fmla="*/ 4992614 w 5068109"/>
              <a:gd name="connsiteY6" fmla="*/ 1904225 h 3321159"/>
              <a:gd name="connsiteX7" fmla="*/ 4981453 w 5068109"/>
              <a:gd name="connsiteY7" fmla="*/ 2183278 h 3321159"/>
              <a:gd name="connsiteX8" fmla="*/ 4974011 w 5068109"/>
              <a:gd name="connsiteY8" fmla="*/ 2406520 h 3321159"/>
              <a:gd name="connsiteX9" fmla="*/ 5014939 w 5068109"/>
              <a:gd name="connsiteY9" fmla="*/ 2704176 h 3321159"/>
              <a:gd name="connsiteX10" fmla="*/ 4966836 w 5068109"/>
              <a:gd name="connsiteY10" fmla="*/ 2871876 h 3321159"/>
              <a:gd name="connsiteX11" fmla="*/ 2691319 w 5068109"/>
              <a:gd name="connsiteY11" fmla="*/ 3175462 h 3321159"/>
              <a:gd name="connsiteX12" fmla="*/ 395237 w 5068109"/>
              <a:gd name="connsiteY12" fmla="*/ 3269573 h 3321159"/>
              <a:gd name="connsiteX13" fmla="*/ 3152 w 5068109"/>
              <a:gd name="connsiteY13" fmla="*/ 1630297 h 3321159"/>
              <a:gd name="connsiteX14" fmla="*/ 128806 w 5068109"/>
              <a:gd name="connsiteY14" fmla="*/ 307130 h 3321159"/>
              <a:gd name="connsiteX0" fmla="*/ 128806 w 5044704"/>
              <a:gd name="connsiteY0" fmla="*/ 307130 h 3321159"/>
              <a:gd name="connsiteX1" fmla="*/ 2267986 w 5044704"/>
              <a:gd name="connsiteY1" fmla="*/ 85130 h 3321159"/>
              <a:gd name="connsiteX2" fmla="*/ 4678508 w 5044704"/>
              <a:gd name="connsiteY2" fmla="*/ 81458 h 3321159"/>
              <a:gd name="connsiteX3" fmla="*/ 5044704 w 5044704"/>
              <a:gd name="connsiteY3" fmla="*/ 985211 h 3321159"/>
              <a:gd name="connsiteX4" fmla="*/ 5040983 w 5044704"/>
              <a:gd name="connsiteY4" fmla="*/ 1357281 h 3321159"/>
              <a:gd name="connsiteX5" fmla="*/ 5044704 w 5044704"/>
              <a:gd name="connsiteY5" fmla="*/ 1677262 h 3321159"/>
              <a:gd name="connsiteX6" fmla="*/ 4992614 w 5044704"/>
              <a:gd name="connsiteY6" fmla="*/ 1904225 h 3321159"/>
              <a:gd name="connsiteX7" fmla="*/ 4981453 w 5044704"/>
              <a:gd name="connsiteY7" fmla="*/ 2183278 h 3321159"/>
              <a:gd name="connsiteX8" fmla="*/ 4974011 w 5044704"/>
              <a:gd name="connsiteY8" fmla="*/ 2406520 h 3321159"/>
              <a:gd name="connsiteX9" fmla="*/ 5014939 w 5044704"/>
              <a:gd name="connsiteY9" fmla="*/ 2704176 h 3321159"/>
              <a:gd name="connsiteX10" fmla="*/ 4966836 w 5044704"/>
              <a:gd name="connsiteY10" fmla="*/ 2871876 h 3321159"/>
              <a:gd name="connsiteX11" fmla="*/ 2691319 w 5044704"/>
              <a:gd name="connsiteY11" fmla="*/ 3175462 h 3321159"/>
              <a:gd name="connsiteX12" fmla="*/ 395237 w 5044704"/>
              <a:gd name="connsiteY12" fmla="*/ 3269573 h 3321159"/>
              <a:gd name="connsiteX13" fmla="*/ 3152 w 5044704"/>
              <a:gd name="connsiteY13" fmla="*/ 1630297 h 3321159"/>
              <a:gd name="connsiteX14" fmla="*/ 128806 w 5044704"/>
              <a:gd name="connsiteY14" fmla="*/ 307130 h 3321159"/>
              <a:gd name="connsiteX0" fmla="*/ 128806 w 5044704"/>
              <a:gd name="connsiteY0" fmla="*/ 307130 h 3321159"/>
              <a:gd name="connsiteX1" fmla="*/ 2267986 w 5044704"/>
              <a:gd name="connsiteY1" fmla="*/ 85130 h 3321159"/>
              <a:gd name="connsiteX2" fmla="*/ 4678508 w 5044704"/>
              <a:gd name="connsiteY2" fmla="*/ 81458 h 3321159"/>
              <a:gd name="connsiteX3" fmla="*/ 5044704 w 5044704"/>
              <a:gd name="connsiteY3" fmla="*/ 985211 h 3321159"/>
              <a:gd name="connsiteX4" fmla="*/ 5040983 w 5044704"/>
              <a:gd name="connsiteY4" fmla="*/ 1357281 h 3321159"/>
              <a:gd name="connsiteX5" fmla="*/ 5044704 w 5044704"/>
              <a:gd name="connsiteY5" fmla="*/ 1677262 h 3321159"/>
              <a:gd name="connsiteX6" fmla="*/ 4992614 w 5044704"/>
              <a:gd name="connsiteY6" fmla="*/ 1904225 h 3321159"/>
              <a:gd name="connsiteX7" fmla="*/ 4981453 w 5044704"/>
              <a:gd name="connsiteY7" fmla="*/ 2183278 h 3321159"/>
              <a:gd name="connsiteX8" fmla="*/ 4974011 w 5044704"/>
              <a:gd name="connsiteY8" fmla="*/ 2406520 h 3321159"/>
              <a:gd name="connsiteX9" fmla="*/ 5014939 w 5044704"/>
              <a:gd name="connsiteY9" fmla="*/ 2704176 h 3321159"/>
              <a:gd name="connsiteX10" fmla="*/ 4966836 w 5044704"/>
              <a:gd name="connsiteY10" fmla="*/ 2871876 h 3321159"/>
              <a:gd name="connsiteX11" fmla="*/ 2691319 w 5044704"/>
              <a:gd name="connsiteY11" fmla="*/ 3175462 h 3321159"/>
              <a:gd name="connsiteX12" fmla="*/ 395237 w 5044704"/>
              <a:gd name="connsiteY12" fmla="*/ 3269573 h 3321159"/>
              <a:gd name="connsiteX13" fmla="*/ 3152 w 5044704"/>
              <a:gd name="connsiteY13" fmla="*/ 1630297 h 3321159"/>
              <a:gd name="connsiteX14" fmla="*/ 128806 w 5044704"/>
              <a:gd name="connsiteY14" fmla="*/ 307130 h 3321159"/>
              <a:gd name="connsiteX0" fmla="*/ 128806 w 5044704"/>
              <a:gd name="connsiteY0" fmla="*/ 288080 h 3302109"/>
              <a:gd name="connsiteX1" fmla="*/ 2267986 w 5044704"/>
              <a:gd name="connsiteY1" fmla="*/ 66080 h 3302109"/>
              <a:gd name="connsiteX2" fmla="*/ 4678508 w 5044704"/>
              <a:gd name="connsiteY2" fmla="*/ 62408 h 3302109"/>
              <a:gd name="connsiteX3" fmla="*/ 4974010 w 5044704"/>
              <a:gd name="connsiteY3" fmla="*/ 698270 h 3302109"/>
              <a:gd name="connsiteX4" fmla="*/ 5044704 w 5044704"/>
              <a:gd name="connsiteY4" fmla="*/ 966161 h 3302109"/>
              <a:gd name="connsiteX5" fmla="*/ 5040983 w 5044704"/>
              <a:gd name="connsiteY5" fmla="*/ 1338231 h 3302109"/>
              <a:gd name="connsiteX6" fmla="*/ 5044704 w 5044704"/>
              <a:gd name="connsiteY6" fmla="*/ 1658212 h 3302109"/>
              <a:gd name="connsiteX7" fmla="*/ 4992614 w 5044704"/>
              <a:gd name="connsiteY7" fmla="*/ 1885175 h 3302109"/>
              <a:gd name="connsiteX8" fmla="*/ 4981453 w 5044704"/>
              <a:gd name="connsiteY8" fmla="*/ 2164228 h 3302109"/>
              <a:gd name="connsiteX9" fmla="*/ 4974011 w 5044704"/>
              <a:gd name="connsiteY9" fmla="*/ 2387470 h 3302109"/>
              <a:gd name="connsiteX10" fmla="*/ 5014939 w 5044704"/>
              <a:gd name="connsiteY10" fmla="*/ 2685126 h 3302109"/>
              <a:gd name="connsiteX11" fmla="*/ 4966836 w 5044704"/>
              <a:gd name="connsiteY11" fmla="*/ 2852826 h 3302109"/>
              <a:gd name="connsiteX12" fmla="*/ 2691319 w 5044704"/>
              <a:gd name="connsiteY12" fmla="*/ 3156412 h 3302109"/>
              <a:gd name="connsiteX13" fmla="*/ 395237 w 5044704"/>
              <a:gd name="connsiteY13" fmla="*/ 3250523 h 3302109"/>
              <a:gd name="connsiteX14" fmla="*/ 3152 w 5044704"/>
              <a:gd name="connsiteY14" fmla="*/ 1611247 h 3302109"/>
              <a:gd name="connsiteX15" fmla="*/ 128806 w 5044704"/>
              <a:gd name="connsiteY15" fmla="*/ 288080 h 3302109"/>
              <a:gd name="connsiteX0" fmla="*/ 128806 w 5044704"/>
              <a:gd name="connsiteY0" fmla="*/ 288080 h 3302109"/>
              <a:gd name="connsiteX1" fmla="*/ 2267986 w 5044704"/>
              <a:gd name="connsiteY1" fmla="*/ 66080 h 3302109"/>
              <a:gd name="connsiteX2" fmla="*/ 4678508 w 5044704"/>
              <a:gd name="connsiteY2" fmla="*/ 62408 h 3302109"/>
              <a:gd name="connsiteX3" fmla="*/ 4974010 w 5044704"/>
              <a:gd name="connsiteY3" fmla="*/ 698270 h 3302109"/>
              <a:gd name="connsiteX4" fmla="*/ 5044704 w 5044704"/>
              <a:gd name="connsiteY4" fmla="*/ 966161 h 3302109"/>
              <a:gd name="connsiteX5" fmla="*/ 5040983 w 5044704"/>
              <a:gd name="connsiteY5" fmla="*/ 1338231 h 3302109"/>
              <a:gd name="connsiteX6" fmla="*/ 5044704 w 5044704"/>
              <a:gd name="connsiteY6" fmla="*/ 1658212 h 3302109"/>
              <a:gd name="connsiteX7" fmla="*/ 4992614 w 5044704"/>
              <a:gd name="connsiteY7" fmla="*/ 1885175 h 3302109"/>
              <a:gd name="connsiteX8" fmla="*/ 4981453 w 5044704"/>
              <a:gd name="connsiteY8" fmla="*/ 2164228 h 3302109"/>
              <a:gd name="connsiteX9" fmla="*/ 4974011 w 5044704"/>
              <a:gd name="connsiteY9" fmla="*/ 2387470 h 3302109"/>
              <a:gd name="connsiteX10" fmla="*/ 5014939 w 5044704"/>
              <a:gd name="connsiteY10" fmla="*/ 2685126 h 3302109"/>
              <a:gd name="connsiteX11" fmla="*/ 4966836 w 5044704"/>
              <a:gd name="connsiteY11" fmla="*/ 2852826 h 3302109"/>
              <a:gd name="connsiteX12" fmla="*/ 2691319 w 5044704"/>
              <a:gd name="connsiteY12" fmla="*/ 3156412 h 3302109"/>
              <a:gd name="connsiteX13" fmla="*/ 395237 w 5044704"/>
              <a:gd name="connsiteY13" fmla="*/ 3250523 h 3302109"/>
              <a:gd name="connsiteX14" fmla="*/ 3152 w 5044704"/>
              <a:gd name="connsiteY14" fmla="*/ 1611247 h 3302109"/>
              <a:gd name="connsiteX15" fmla="*/ 128806 w 5044704"/>
              <a:gd name="connsiteY15" fmla="*/ 288080 h 3302109"/>
              <a:gd name="connsiteX0" fmla="*/ 128806 w 5044704"/>
              <a:gd name="connsiteY0" fmla="*/ 292525 h 3306554"/>
              <a:gd name="connsiteX1" fmla="*/ 2267986 w 5044704"/>
              <a:gd name="connsiteY1" fmla="*/ 70525 h 3306554"/>
              <a:gd name="connsiteX2" fmla="*/ 4678508 w 5044704"/>
              <a:gd name="connsiteY2" fmla="*/ 66853 h 3306554"/>
              <a:gd name="connsiteX3" fmla="*/ 5029821 w 5044704"/>
              <a:gd name="connsiteY3" fmla="*/ 765967 h 3306554"/>
              <a:gd name="connsiteX4" fmla="*/ 5044704 w 5044704"/>
              <a:gd name="connsiteY4" fmla="*/ 970606 h 3306554"/>
              <a:gd name="connsiteX5" fmla="*/ 5040983 w 5044704"/>
              <a:gd name="connsiteY5" fmla="*/ 1342676 h 3306554"/>
              <a:gd name="connsiteX6" fmla="*/ 5044704 w 5044704"/>
              <a:gd name="connsiteY6" fmla="*/ 1662657 h 3306554"/>
              <a:gd name="connsiteX7" fmla="*/ 4992614 w 5044704"/>
              <a:gd name="connsiteY7" fmla="*/ 1889620 h 3306554"/>
              <a:gd name="connsiteX8" fmla="*/ 4981453 w 5044704"/>
              <a:gd name="connsiteY8" fmla="*/ 2168673 h 3306554"/>
              <a:gd name="connsiteX9" fmla="*/ 4974011 w 5044704"/>
              <a:gd name="connsiteY9" fmla="*/ 2391915 h 3306554"/>
              <a:gd name="connsiteX10" fmla="*/ 5014939 w 5044704"/>
              <a:gd name="connsiteY10" fmla="*/ 2689571 h 3306554"/>
              <a:gd name="connsiteX11" fmla="*/ 4966836 w 5044704"/>
              <a:gd name="connsiteY11" fmla="*/ 2857271 h 3306554"/>
              <a:gd name="connsiteX12" fmla="*/ 2691319 w 5044704"/>
              <a:gd name="connsiteY12" fmla="*/ 3160857 h 3306554"/>
              <a:gd name="connsiteX13" fmla="*/ 395237 w 5044704"/>
              <a:gd name="connsiteY13" fmla="*/ 3254968 h 3306554"/>
              <a:gd name="connsiteX14" fmla="*/ 3152 w 5044704"/>
              <a:gd name="connsiteY14" fmla="*/ 1615692 h 3306554"/>
              <a:gd name="connsiteX15" fmla="*/ 128806 w 5044704"/>
              <a:gd name="connsiteY15" fmla="*/ 292525 h 3306554"/>
              <a:gd name="connsiteX0" fmla="*/ 128806 w 5044704"/>
              <a:gd name="connsiteY0" fmla="*/ 292525 h 3306554"/>
              <a:gd name="connsiteX1" fmla="*/ 2267986 w 5044704"/>
              <a:gd name="connsiteY1" fmla="*/ 70525 h 3306554"/>
              <a:gd name="connsiteX2" fmla="*/ 4678508 w 5044704"/>
              <a:gd name="connsiteY2" fmla="*/ 66853 h 3306554"/>
              <a:gd name="connsiteX3" fmla="*/ 5029821 w 5044704"/>
              <a:gd name="connsiteY3" fmla="*/ 765967 h 3306554"/>
              <a:gd name="connsiteX4" fmla="*/ 5044704 w 5044704"/>
              <a:gd name="connsiteY4" fmla="*/ 970606 h 3306554"/>
              <a:gd name="connsiteX5" fmla="*/ 5040983 w 5044704"/>
              <a:gd name="connsiteY5" fmla="*/ 1342676 h 3306554"/>
              <a:gd name="connsiteX6" fmla="*/ 5044704 w 5044704"/>
              <a:gd name="connsiteY6" fmla="*/ 1662657 h 3306554"/>
              <a:gd name="connsiteX7" fmla="*/ 4992614 w 5044704"/>
              <a:gd name="connsiteY7" fmla="*/ 1889620 h 3306554"/>
              <a:gd name="connsiteX8" fmla="*/ 4981453 w 5044704"/>
              <a:gd name="connsiteY8" fmla="*/ 2168673 h 3306554"/>
              <a:gd name="connsiteX9" fmla="*/ 4974011 w 5044704"/>
              <a:gd name="connsiteY9" fmla="*/ 2391915 h 3306554"/>
              <a:gd name="connsiteX10" fmla="*/ 5014939 w 5044704"/>
              <a:gd name="connsiteY10" fmla="*/ 2689571 h 3306554"/>
              <a:gd name="connsiteX11" fmla="*/ 4966836 w 5044704"/>
              <a:gd name="connsiteY11" fmla="*/ 2857271 h 3306554"/>
              <a:gd name="connsiteX12" fmla="*/ 2691319 w 5044704"/>
              <a:gd name="connsiteY12" fmla="*/ 3160857 h 3306554"/>
              <a:gd name="connsiteX13" fmla="*/ 395237 w 5044704"/>
              <a:gd name="connsiteY13" fmla="*/ 3254968 h 3306554"/>
              <a:gd name="connsiteX14" fmla="*/ 3152 w 5044704"/>
              <a:gd name="connsiteY14" fmla="*/ 1615692 h 3306554"/>
              <a:gd name="connsiteX15" fmla="*/ 128806 w 5044704"/>
              <a:gd name="connsiteY15" fmla="*/ 292525 h 3306554"/>
              <a:gd name="connsiteX0" fmla="*/ 128806 w 5044704"/>
              <a:gd name="connsiteY0" fmla="*/ 292525 h 3306554"/>
              <a:gd name="connsiteX1" fmla="*/ 2267986 w 5044704"/>
              <a:gd name="connsiteY1" fmla="*/ 70525 h 3306554"/>
              <a:gd name="connsiteX2" fmla="*/ 4678508 w 5044704"/>
              <a:gd name="connsiteY2" fmla="*/ 66853 h 3306554"/>
              <a:gd name="connsiteX3" fmla="*/ 5029821 w 5044704"/>
              <a:gd name="connsiteY3" fmla="*/ 765967 h 3306554"/>
              <a:gd name="connsiteX4" fmla="*/ 5044704 w 5044704"/>
              <a:gd name="connsiteY4" fmla="*/ 970606 h 3306554"/>
              <a:gd name="connsiteX5" fmla="*/ 5040983 w 5044704"/>
              <a:gd name="connsiteY5" fmla="*/ 1342676 h 3306554"/>
              <a:gd name="connsiteX6" fmla="*/ 5044704 w 5044704"/>
              <a:gd name="connsiteY6" fmla="*/ 1662657 h 3306554"/>
              <a:gd name="connsiteX7" fmla="*/ 4992614 w 5044704"/>
              <a:gd name="connsiteY7" fmla="*/ 1889620 h 3306554"/>
              <a:gd name="connsiteX8" fmla="*/ 4981453 w 5044704"/>
              <a:gd name="connsiteY8" fmla="*/ 2168673 h 3306554"/>
              <a:gd name="connsiteX9" fmla="*/ 4974011 w 5044704"/>
              <a:gd name="connsiteY9" fmla="*/ 2391915 h 3306554"/>
              <a:gd name="connsiteX10" fmla="*/ 5014939 w 5044704"/>
              <a:gd name="connsiteY10" fmla="*/ 2689571 h 3306554"/>
              <a:gd name="connsiteX11" fmla="*/ 4966836 w 5044704"/>
              <a:gd name="connsiteY11" fmla="*/ 2857271 h 3306554"/>
              <a:gd name="connsiteX12" fmla="*/ 2691319 w 5044704"/>
              <a:gd name="connsiteY12" fmla="*/ 3160857 h 3306554"/>
              <a:gd name="connsiteX13" fmla="*/ 395237 w 5044704"/>
              <a:gd name="connsiteY13" fmla="*/ 3254968 h 3306554"/>
              <a:gd name="connsiteX14" fmla="*/ 3152 w 5044704"/>
              <a:gd name="connsiteY14" fmla="*/ 1615692 h 3306554"/>
              <a:gd name="connsiteX15" fmla="*/ 128806 w 5044704"/>
              <a:gd name="connsiteY15" fmla="*/ 292525 h 3306554"/>
              <a:gd name="connsiteX0" fmla="*/ 128806 w 5044704"/>
              <a:gd name="connsiteY0" fmla="*/ 293314 h 3307343"/>
              <a:gd name="connsiteX1" fmla="*/ 2267986 w 5044704"/>
              <a:gd name="connsiteY1" fmla="*/ 71314 h 3307343"/>
              <a:gd name="connsiteX2" fmla="*/ 4678508 w 5044704"/>
              <a:gd name="connsiteY2" fmla="*/ 67642 h 3307343"/>
              <a:gd name="connsiteX3" fmla="*/ 4921921 w 5044704"/>
              <a:gd name="connsiteY3" fmla="*/ 777918 h 3307343"/>
              <a:gd name="connsiteX4" fmla="*/ 5044704 w 5044704"/>
              <a:gd name="connsiteY4" fmla="*/ 971395 h 3307343"/>
              <a:gd name="connsiteX5" fmla="*/ 5040983 w 5044704"/>
              <a:gd name="connsiteY5" fmla="*/ 1343465 h 3307343"/>
              <a:gd name="connsiteX6" fmla="*/ 5044704 w 5044704"/>
              <a:gd name="connsiteY6" fmla="*/ 1663446 h 3307343"/>
              <a:gd name="connsiteX7" fmla="*/ 4992614 w 5044704"/>
              <a:gd name="connsiteY7" fmla="*/ 1890409 h 3307343"/>
              <a:gd name="connsiteX8" fmla="*/ 4981453 w 5044704"/>
              <a:gd name="connsiteY8" fmla="*/ 2169462 h 3307343"/>
              <a:gd name="connsiteX9" fmla="*/ 4974011 w 5044704"/>
              <a:gd name="connsiteY9" fmla="*/ 2392704 h 3307343"/>
              <a:gd name="connsiteX10" fmla="*/ 5014939 w 5044704"/>
              <a:gd name="connsiteY10" fmla="*/ 2690360 h 3307343"/>
              <a:gd name="connsiteX11" fmla="*/ 4966836 w 5044704"/>
              <a:gd name="connsiteY11" fmla="*/ 2858060 h 3307343"/>
              <a:gd name="connsiteX12" fmla="*/ 2691319 w 5044704"/>
              <a:gd name="connsiteY12" fmla="*/ 3161646 h 3307343"/>
              <a:gd name="connsiteX13" fmla="*/ 395237 w 5044704"/>
              <a:gd name="connsiteY13" fmla="*/ 3255757 h 3307343"/>
              <a:gd name="connsiteX14" fmla="*/ 3152 w 5044704"/>
              <a:gd name="connsiteY14" fmla="*/ 1616481 h 3307343"/>
              <a:gd name="connsiteX15" fmla="*/ 128806 w 5044704"/>
              <a:gd name="connsiteY15" fmla="*/ 293314 h 3307343"/>
              <a:gd name="connsiteX0" fmla="*/ 128806 w 5044704"/>
              <a:gd name="connsiteY0" fmla="*/ 293314 h 3307343"/>
              <a:gd name="connsiteX1" fmla="*/ 2267986 w 5044704"/>
              <a:gd name="connsiteY1" fmla="*/ 71314 h 3307343"/>
              <a:gd name="connsiteX2" fmla="*/ 4678508 w 5044704"/>
              <a:gd name="connsiteY2" fmla="*/ 67642 h 3307343"/>
              <a:gd name="connsiteX3" fmla="*/ 4921921 w 5044704"/>
              <a:gd name="connsiteY3" fmla="*/ 777918 h 3307343"/>
              <a:gd name="connsiteX4" fmla="*/ 4907038 w 5044704"/>
              <a:gd name="connsiteY4" fmla="*/ 978836 h 3307343"/>
              <a:gd name="connsiteX5" fmla="*/ 5040983 w 5044704"/>
              <a:gd name="connsiteY5" fmla="*/ 1343465 h 3307343"/>
              <a:gd name="connsiteX6" fmla="*/ 5044704 w 5044704"/>
              <a:gd name="connsiteY6" fmla="*/ 1663446 h 3307343"/>
              <a:gd name="connsiteX7" fmla="*/ 4992614 w 5044704"/>
              <a:gd name="connsiteY7" fmla="*/ 1890409 h 3307343"/>
              <a:gd name="connsiteX8" fmla="*/ 4981453 w 5044704"/>
              <a:gd name="connsiteY8" fmla="*/ 2169462 h 3307343"/>
              <a:gd name="connsiteX9" fmla="*/ 4974011 w 5044704"/>
              <a:gd name="connsiteY9" fmla="*/ 2392704 h 3307343"/>
              <a:gd name="connsiteX10" fmla="*/ 5014939 w 5044704"/>
              <a:gd name="connsiteY10" fmla="*/ 2690360 h 3307343"/>
              <a:gd name="connsiteX11" fmla="*/ 4966836 w 5044704"/>
              <a:gd name="connsiteY11" fmla="*/ 2858060 h 3307343"/>
              <a:gd name="connsiteX12" fmla="*/ 2691319 w 5044704"/>
              <a:gd name="connsiteY12" fmla="*/ 3161646 h 3307343"/>
              <a:gd name="connsiteX13" fmla="*/ 395237 w 5044704"/>
              <a:gd name="connsiteY13" fmla="*/ 3255757 h 3307343"/>
              <a:gd name="connsiteX14" fmla="*/ 3152 w 5044704"/>
              <a:gd name="connsiteY14" fmla="*/ 1616481 h 3307343"/>
              <a:gd name="connsiteX15" fmla="*/ 128806 w 5044704"/>
              <a:gd name="connsiteY15" fmla="*/ 293314 h 3307343"/>
              <a:gd name="connsiteX0" fmla="*/ 128806 w 5044704"/>
              <a:gd name="connsiteY0" fmla="*/ 293314 h 3307343"/>
              <a:gd name="connsiteX1" fmla="*/ 2267986 w 5044704"/>
              <a:gd name="connsiteY1" fmla="*/ 71314 h 3307343"/>
              <a:gd name="connsiteX2" fmla="*/ 4678508 w 5044704"/>
              <a:gd name="connsiteY2" fmla="*/ 67642 h 3307343"/>
              <a:gd name="connsiteX3" fmla="*/ 4921921 w 5044704"/>
              <a:gd name="connsiteY3" fmla="*/ 777918 h 3307343"/>
              <a:gd name="connsiteX4" fmla="*/ 5040983 w 5044704"/>
              <a:gd name="connsiteY4" fmla="*/ 1343465 h 3307343"/>
              <a:gd name="connsiteX5" fmla="*/ 5044704 w 5044704"/>
              <a:gd name="connsiteY5" fmla="*/ 1663446 h 3307343"/>
              <a:gd name="connsiteX6" fmla="*/ 4992614 w 5044704"/>
              <a:gd name="connsiteY6" fmla="*/ 1890409 h 3307343"/>
              <a:gd name="connsiteX7" fmla="*/ 4981453 w 5044704"/>
              <a:gd name="connsiteY7" fmla="*/ 2169462 h 3307343"/>
              <a:gd name="connsiteX8" fmla="*/ 4974011 w 5044704"/>
              <a:gd name="connsiteY8" fmla="*/ 2392704 h 3307343"/>
              <a:gd name="connsiteX9" fmla="*/ 5014939 w 5044704"/>
              <a:gd name="connsiteY9" fmla="*/ 2690360 h 3307343"/>
              <a:gd name="connsiteX10" fmla="*/ 4966836 w 5044704"/>
              <a:gd name="connsiteY10" fmla="*/ 2858060 h 3307343"/>
              <a:gd name="connsiteX11" fmla="*/ 2691319 w 5044704"/>
              <a:gd name="connsiteY11" fmla="*/ 3161646 h 3307343"/>
              <a:gd name="connsiteX12" fmla="*/ 395237 w 5044704"/>
              <a:gd name="connsiteY12" fmla="*/ 3255757 h 3307343"/>
              <a:gd name="connsiteX13" fmla="*/ 3152 w 5044704"/>
              <a:gd name="connsiteY13" fmla="*/ 1616481 h 3307343"/>
              <a:gd name="connsiteX14" fmla="*/ 128806 w 5044704"/>
              <a:gd name="connsiteY14" fmla="*/ 293314 h 3307343"/>
              <a:gd name="connsiteX0" fmla="*/ 128806 w 5044704"/>
              <a:gd name="connsiteY0" fmla="*/ 334131 h 3348160"/>
              <a:gd name="connsiteX1" fmla="*/ 2267986 w 5044704"/>
              <a:gd name="connsiteY1" fmla="*/ 112131 h 3348160"/>
              <a:gd name="connsiteX2" fmla="*/ 4678508 w 5044704"/>
              <a:gd name="connsiteY2" fmla="*/ 108459 h 3348160"/>
              <a:gd name="connsiteX3" fmla="*/ 5040983 w 5044704"/>
              <a:gd name="connsiteY3" fmla="*/ 1384282 h 3348160"/>
              <a:gd name="connsiteX4" fmla="*/ 5044704 w 5044704"/>
              <a:gd name="connsiteY4" fmla="*/ 1704263 h 3348160"/>
              <a:gd name="connsiteX5" fmla="*/ 4992614 w 5044704"/>
              <a:gd name="connsiteY5" fmla="*/ 1931226 h 3348160"/>
              <a:gd name="connsiteX6" fmla="*/ 4981453 w 5044704"/>
              <a:gd name="connsiteY6" fmla="*/ 2210279 h 3348160"/>
              <a:gd name="connsiteX7" fmla="*/ 4974011 w 5044704"/>
              <a:gd name="connsiteY7" fmla="*/ 2433521 h 3348160"/>
              <a:gd name="connsiteX8" fmla="*/ 5014939 w 5044704"/>
              <a:gd name="connsiteY8" fmla="*/ 2731177 h 3348160"/>
              <a:gd name="connsiteX9" fmla="*/ 4966836 w 5044704"/>
              <a:gd name="connsiteY9" fmla="*/ 2898877 h 3348160"/>
              <a:gd name="connsiteX10" fmla="*/ 2691319 w 5044704"/>
              <a:gd name="connsiteY10" fmla="*/ 3202463 h 3348160"/>
              <a:gd name="connsiteX11" fmla="*/ 395237 w 5044704"/>
              <a:gd name="connsiteY11" fmla="*/ 3296574 h 3348160"/>
              <a:gd name="connsiteX12" fmla="*/ 3152 w 5044704"/>
              <a:gd name="connsiteY12" fmla="*/ 1657298 h 3348160"/>
              <a:gd name="connsiteX13" fmla="*/ 128806 w 5044704"/>
              <a:gd name="connsiteY13" fmla="*/ 334131 h 3348160"/>
              <a:gd name="connsiteX0" fmla="*/ 128806 w 5044704"/>
              <a:gd name="connsiteY0" fmla="*/ 334131 h 3348160"/>
              <a:gd name="connsiteX1" fmla="*/ 2267986 w 5044704"/>
              <a:gd name="connsiteY1" fmla="*/ 112131 h 3348160"/>
              <a:gd name="connsiteX2" fmla="*/ 4678508 w 5044704"/>
              <a:gd name="connsiteY2" fmla="*/ 108459 h 3348160"/>
              <a:gd name="connsiteX3" fmla="*/ 5040983 w 5044704"/>
              <a:gd name="connsiteY3" fmla="*/ 1384282 h 3348160"/>
              <a:gd name="connsiteX4" fmla="*/ 5044704 w 5044704"/>
              <a:gd name="connsiteY4" fmla="*/ 1704263 h 3348160"/>
              <a:gd name="connsiteX5" fmla="*/ 4992614 w 5044704"/>
              <a:gd name="connsiteY5" fmla="*/ 1931226 h 3348160"/>
              <a:gd name="connsiteX6" fmla="*/ 4981453 w 5044704"/>
              <a:gd name="connsiteY6" fmla="*/ 2210279 h 3348160"/>
              <a:gd name="connsiteX7" fmla="*/ 4974011 w 5044704"/>
              <a:gd name="connsiteY7" fmla="*/ 2433521 h 3348160"/>
              <a:gd name="connsiteX8" fmla="*/ 5014939 w 5044704"/>
              <a:gd name="connsiteY8" fmla="*/ 2731177 h 3348160"/>
              <a:gd name="connsiteX9" fmla="*/ 4966836 w 5044704"/>
              <a:gd name="connsiteY9" fmla="*/ 2898877 h 3348160"/>
              <a:gd name="connsiteX10" fmla="*/ 2691319 w 5044704"/>
              <a:gd name="connsiteY10" fmla="*/ 3202463 h 3348160"/>
              <a:gd name="connsiteX11" fmla="*/ 395237 w 5044704"/>
              <a:gd name="connsiteY11" fmla="*/ 3296574 h 3348160"/>
              <a:gd name="connsiteX12" fmla="*/ 3152 w 5044704"/>
              <a:gd name="connsiteY12" fmla="*/ 1657298 h 3348160"/>
              <a:gd name="connsiteX13" fmla="*/ 128806 w 5044704"/>
              <a:gd name="connsiteY13" fmla="*/ 334131 h 3348160"/>
              <a:gd name="connsiteX0" fmla="*/ 128806 w 5044704"/>
              <a:gd name="connsiteY0" fmla="*/ 382761 h 3396790"/>
              <a:gd name="connsiteX1" fmla="*/ 2267986 w 5044704"/>
              <a:gd name="connsiteY1" fmla="*/ 160761 h 3396790"/>
              <a:gd name="connsiteX2" fmla="*/ 4589211 w 5044704"/>
              <a:gd name="connsiteY2" fmla="*/ 90116 h 3396790"/>
              <a:gd name="connsiteX3" fmla="*/ 5040983 w 5044704"/>
              <a:gd name="connsiteY3" fmla="*/ 1432912 h 3396790"/>
              <a:gd name="connsiteX4" fmla="*/ 5044704 w 5044704"/>
              <a:gd name="connsiteY4" fmla="*/ 1752893 h 3396790"/>
              <a:gd name="connsiteX5" fmla="*/ 4992614 w 5044704"/>
              <a:gd name="connsiteY5" fmla="*/ 1979856 h 3396790"/>
              <a:gd name="connsiteX6" fmla="*/ 4981453 w 5044704"/>
              <a:gd name="connsiteY6" fmla="*/ 2258909 h 3396790"/>
              <a:gd name="connsiteX7" fmla="*/ 4974011 w 5044704"/>
              <a:gd name="connsiteY7" fmla="*/ 2482151 h 3396790"/>
              <a:gd name="connsiteX8" fmla="*/ 5014939 w 5044704"/>
              <a:gd name="connsiteY8" fmla="*/ 2779807 h 3396790"/>
              <a:gd name="connsiteX9" fmla="*/ 4966836 w 5044704"/>
              <a:gd name="connsiteY9" fmla="*/ 2947507 h 3396790"/>
              <a:gd name="connsiteX10" fmla="*/ 2691319 w 5044704"/>
              <a:gd name="connsiteY10" fmla="*/ 3251093 h 3396790"/>
              <a:gd name="connsiteX11" fmla="*/ 395237 w 5044704"/>
              <a:gd name="connsiteY11" fmla="*/ 3345204 h 3396790"/>
              <a:gd name="connsiteX12" fmla="*/ 3152 w 5044704"/>
              <a:gd name="connsiteY12" fmla="*/ 1705928 h 3396790"/>
              <a:gd name="connsiteX13" fmla="*/ 128806 w 5044704"/>
              <a:gd name="connsiteY13" fmla="*/ 382761 h 3396790"/>
              <a:gd name="connsiteX0" fmla="*/ 128806 w 5044704"/>
              <a:gd name="connsiteY0" fmla="*/ 391750 h 3405779"/>
              <a:gd name="connsiteX1" fmla="*/ 2267986 w 5044704"/>
              <a:gd name="connsiteY1" fmla="*/ 169750 h 3405779"/>
              <a:gd name="connsiteX2" fmla="*/ 4589211 w 5044704"/>
              <a:gd name="connsiteY2" fmla="*/ 99105 h 3405779"/>
              <a:gd name="connsiteX3" fmla="*/ 5040983 w 5044704"/>
              <a:gd name="connsiteY3" fmla="*/ 1441901 h 3405779"/>
              <a:gd name="connsiteX4" fmla="*/ 5044704 w 5044704"/>
              <a:gd name="connsiteY4" fmla="*/ 1761882 h 3405779"/>
              <a:gd name="connsiteX5" fmla="*/ 4992614 w 5044704"/>
              <a:gd name="connsiteY5" fmla="*/ 1988845 h 3405779"/>
              <a:gd name="connsiteX6" fmla="*/ 4981453 w 5044704"/>
              <a:gd name="connsiteY6" fmla="*/ 2267898 h 3405779"/>
              <a:gd name="connsiteX7" fmla="*/ 4974011 w 5044704"/>
              <a:gd name="connsiteY7" fmla="*/ 2491140 h 3405779"/>
              <a:gd name="connsiteX8" fmla="*/ 5014939 w 5044704"/>
              <a:gd name="connsiteY8" fmla="*/ 2788796 h 3405779"/>
              <a:gd name="connsiteX9" fmla="*/ 4966836 w 5044704"/>
              <a:gd name="connsiteY9" fmla="*/ 2956496 h 3405779"/>
              <a:gd name="connsiteX10" fmla="*/ 2691319 w 5044704"/>
              <a:gd name="connsiteY10" fmla="*/ 3260082 h 3405779"/>
              <a:gd name="connsiteX11" fmla="*/ 395237 w 5044704"/>
              <a:gd name="connsiteY11" fmla="*/ 3354193 h 3405779"/>
              <a:gd name="connsiteX12" fmla="*/ 3152 w 5044704"/>
              <a:gd name="connsiteY12" fmla="*/ 1714917 h 3405779"/>
              <a:gd name="connsiteX13" fmla="*/ 128806 w 5044704"/>
              <a:gd name="connsiteY13" fmla="*/ 391750 h 3405779"/>
              <a:gd name="connsiteX0" fmla="*/ 128806 w 5044704"/>
              <a:gd name="connsiteY0" fmla="*/ 394612 h 3408641"/>
              <a:gd name="connsiteX1" fmla="*/ 2267986 w 5044704"/>
              <a:gd name="connsiteY1" fmla="*/ 172612 h 3408641"/>
              <a:gd name="connsiteX2" fmla="*/ 4626418 w 5044704"/>
              <a:gd name="connsiteY2" fmla="*/ 98246 h 3408641"/>
              <a:gd name="connsiteX3" fmla="*/ 5040983 w 5044704"/>
              <a:gd name="connsiteY3" fmla="*/ 1444763 h 3408641"/>
              <a:gd name="connsiteX4" fmla="*/ 5044704 w 5044704"/>
              <a:gd name="connsiteY4" fmla="*/ 1764744 h 3408641"/>
              <a:gd name="connsiteX5" fmla="*/ 4992614 w 5044704"/>
              <a:gd name="connsiteY5" fmla="*/ 1991707 h 3408641"/>
              <a:gd name="connsiteX6" fmla="*/ 4981453 w 5044704"/>
              <a:gd name="connsiteY6" fmla="*/ 2270760 h 3408641"/>
              <a:gd name="connsiteX7" fmla="*/ 4974011 w 5044704"/>
              <a:gd name="connsiteY7" fmla="*/ 2494002 h 3408641"/>
              <a:gd name="connsiteX8" fmla="*/ 5014939 w 5044704"/>
              <a:gd name="connsiteY8" fmla="*/ 2791658 h 3408641"/>
              <a:gd name="connsiteX9" fmla="*/ 4966836 w 5044704"/>
              <a:gd name="connsiteY9" fmla="*/ 2959358 h 3408641"/>
              <a:gd name="connsiteX10" fmla="*/ 2691319 w 5044704"/>
              <a:gd name="connsiteY10" fmla="*/ 3262944 h 3408641"/>
              <a:gd name="connsiteX11" fmla="*/ 395237 w 5044704"/>
              <a:gd name="connsiteY11" fmla="*/ 3357055 h 3408641"/>
              <a:gd name="connsiteX12" fmla="*/ 3152 w 5044704"/>
              <a:gd name="connsiteY12" fmla="*/ 1717779 h 3408641"/>
              <a:gd name="connsiteX13" fmla="*/ 128806 w 5044704"/>
              <a:gd name="connsiteY13" fmla="*/ 394612 h 3408641"/>
              <a:gd name="connsiteX0" fmla="*/ 128806 w 5044704"/>
              <a:gd name="connsiteY0" fmla="*/ 394612 h 3408641"/>
              <a:gd name="connsiteX1" fmla="*/ 2267986 w 5044704"/>
              <a:gd name="connsiteY1" fmla="*/ 172612 h 3408641"/>
              <a:gd name="connsiteX2" fmla="*/ 4626418 w 5044704"/>
              <a:gd name="connsiteY2" fmla="*/ 98246 h 3408641"/>
              <a:gd name="connsiteX3" fmla="*/ 5040983 w 5044704"/>
              <a:gd name="connsiteY3" fmla="*/ 1444763 h 3408641"/>
              <a:gd name="connsiteX4" fmla="*/ 5044704 w 5044704"/>
              <a:gd name="connsiteY4" fmla="*/ 1764744 h 3408641"/>
              <a:gd name="connsiteX5" fmla="*/ 4992614 w 5044704"/>
              <a:gd name="connsiteY5" fmla="*/ 1991707 h 3408641"/>
              <a:gd name="connsiteX6" fmla="*/ 4981453 w 5044704"/>
              <a:gd name="connsiteY6" fmla="*/ 2270760 h 3408641"/>
              <a:gd name="connsiteX7" fmla="*/ 4974011 w 5044704"/>
              <a:gd name="connsiteY7" fmla="*/ 2494002 h 3408641"/>
              <a:gd name="connsiteX8" fmla="*/ 5014939 w 5044704"/>
              <a:gd name="connsiteY8" fmla="*/ 2791658 h 3408641"/>
              <a:gd name="connsiteX9" fmla="*/ 4966836 w 5044704"/>
              <a:gd name="connsiteY9" fmla="*/ 2959358 h 3408641"/>
              <a:gd name="connsiteX10" fmla="*/ 2691319 w 5044704"/>
              <a:gd name="connsiteY10" fmla="*/ 3262944 h 3408641"/>
              <a:gd name="connsiteX11" fmla="*/ 395237 w 5044704"/>
              <a:gd name="connsiteY11" fmla="*/ 3357055 h 3408641"/>
              <a:gd name="connsiteX12" fmla="*/ 3152 w 5044704"/>
              <a:gd name="connsiteY12" fmla="*/ 1717779 h 3408641"/>
              <a:gd name="connsiteX13" fmla="*/ 128806 w 5044704"/>
              <a:gd name="connsiteY13" fmla="*/ 394612 h 3408641"/>
              <a:gd name="connsiteX0" fmla="*/ 212227 w 5128125"/>
              <a:gd name="connsiteY0" fmla="*/ 391418 h 3405447"/>
              <a:gd name="connsiteX1" fmla="*/ 2403496 w 5128125"/>
              <a:gd name="connsiteY1" fmla="*/ 150814 h 3405447"/>
              <a:gd name="connsiteX2" fmla="*/ 4709839 w 5128125"/>
              <a:gd name="connsiteY2" fmla="*/ 95052 h 3405447"/>
              <a:gd name="connsiteX3" fmla="*/ 5124404 w 5128125"/>
              <a:gd name="connsiteY3" fmla="*/ 1441569 h 3405447"/>
              <a:gd name="connsiteX4" fmla="*/ 5128125 w 5128125"/>
              <a:gd name="connsiteY4" fmla="*/ 1761550 h 3405447"/>
              <a:gd name="connsiteX5" fmla="*/ 5076035 w 5128125"/>
              <a:gd name="connsiteY5" fmla="*/ 1988513 h 3405447"/>
              <a:gd name="connsiteX6" fmla="*/ 5064874 w 5128125"/>
              <a:gd name="connsiteY6" fmla="*/ 2267566 h 3405447"/>
              <a:gd name="connsiteX7" fmla="*/ 5057432 w 5128125"/>
              <a:gd name="connsiteY7" fmla="*/ 2490808 h 3405447"/>
              <a:gd name="connsiteX8" fmla="*/ 5098360 w 5128125"/>
              <a:gd name="connsiteY8" fmla="*/ 2788464 h 3405447"/>
              <a:gd name="connsiteX9" fmla="*/ 5050257 w 5128125"/>
              <a:gd name="connsiteY9" fmla="*/ 2956164 h 3405447"/>
              <a:gd name="connsiteX10" fmla="*/ 2774740 w 5128125"/>
              <a:gd name="connsiteY10" fmla="*/ 3259750 h 3405447"/>
              <a:gd name="connsiteX11" fmla="*/ 478658 w 5128125"/>
              <a:gd name="connsiteY11" fmla="*/ 3353861 h 3405447"/>
              <a:gd name="connsiteX12" fmla="*/ 86573 w 5128125"/>
              <a:gd name="connsiteY12" fmla="*/ 1714585 h 3405447"/>
              <a:gd name="connsiteX13" fmla="*/ 212227 w 5128125"/>
              <a:gd name="connsiteY13" fmla="*/ 391418 h 3405447"/>
              <a:gd name="connsiteX0" fmla="*/ 212227 w 5128125"/>
              <a:gd name="connsiteY0" fmla="*/ 391418 h 3405447"/>
              <a:gd name="connsiteX1" fmla="*/ 2403496 w 5128125"/>
              <a:gd name="connsiteY1" fmla="*/ 150814 h 3405447"/>
              <a:gd name="connsiteX2" fmla="*/ 4709839 w 5128125"/>
              <a:gd name="connsiteY2" fmla="*/ 95052 h 3405447"/>
              <a:gd name="connsiteX3" fmla="*/ 5124404 w 5128125"/>
              <a:gd name="connsiteY3" fmla="*/ 1441569 h 3405447"/>
              <a:gd name="connsiteX4" fmla="*/ 5128125 w 5128125"/>
              <a:gd name="connsiteY4" fmla="*/ 1761550 h 3405447"/>
              <a:gd name="connsiteX5" fmla="*/ 5076035 w 5128125"/>
              <a:gd name="connsiteY5" fmla="*/ 1988513 h 3405447"/>
              <a:gd name="connsiteX6" fmla="*/ 5064874 w 5128125"/>
              <a:gd name="connsiteY6" fmla="*/ 2267566 h 3405447"/>
              <a:gd name="connsiteX7" fmla="*/ 5057432 w 5128125"/>
              <a:gd name="connsiteY7" fmla="*/ 2490808 h 3405447"/>
              <a:gd name="connsiteX8" fmla="*/ 5098360 w 5128125"/>
              <a:gd name="connsiteY8" fmla="*/ 2788464 h 3405447"/>
              <a:gd name="connsiteX9" fmla="*/ 5050257 w 5128125"/>
              <a:gd name="connsiteY9" fmla="*/ 2956164 h 3405447"/>
              <a:gd name="connsiteX10" fmla="*/ 2774740 w 5128125"/>
              <a:gd name="connsiteY10" fmla="*/ 3259750 h 3405447"/>
              <a:gd name="connsiteX11" fmla="*/ 478658 w 5128125"/>
              <a:gd name="connsiteY11" fmla="*/ 3353861 h 3405447"/>
              <a:gd name="connsiteX12" fmla="*/ 86573 w 5128125"/>
              <a:gd name="connsiteY12" fmla="*/ 1714585 h 3405447"/>
              <a:gd name="connsiteX13" fmla="*/ 212227 w 5128125"/>
              <a:gd name="connsiteY13" fmla="*/ 391418 h 3405447"/>
              <a:gd name="connsiteX0" fmla="*/ 136739 w 5052637"/>
              <a:gd name="connsiteY0" fmla="*/ 391418 h 3405447"/>
              <a:gd name="connsiteX1" fmla="*/ 2328008 w 5052637"/>
              <a:gd name="connsiteY1" fmla="*/ 150814 h 3405447"/>
              <a:gd name="connsiteX2" fmla="*/ 4634351 w 5052637"/>
              <a:gd name="connsiteY2" fmla="*/ 95052 h 3405447"/>
              <a:gd name="connsiteX3" fmla="*/ 5048916 w 5052637"/>
              <a:gd name="connsiteY3" fmla="*/ 1441569 h 3405447"/>
              <a:gd name="connsiteX4" fmla="*/ 5052637 w 5052637"/>
              <a:gd name="connsiteY4" fmla="*/ 1761550 h 3405447"/>
              <a:gd name="connsiteX5" fmla="*/ 5000547 w 5052637"/>
              <a:gd name="connsiteY5" fmla="*/ 1988513 h 3405447"/>
              <a:gd name="connsiteX6" fmla="*/ 4989386 w 5052637"/>
              <a:gd name="connsiteY6" fmla="*/ 2267566 h 3405447"/>
              <a:gd name="connsiteX7" fmla="*/ 4981944 w 5052637"/>
              <a:gd name="connsiteY7" fmla="*/ 2490808 h 3405447"/>
              <a:gd name="connsiteX8" fmla="*/ 5022872 w 5052637"/>
              <a:gd name="connsiteY8" fmla="*/ 2788464 h 3405447"/>
              <a:gd name="connsiteX9" fmla="*/ 4974769 w 5052637"/>
              <a:gd name="connsiteY9" fmla="*/ 2956164 h 3405447"/>
              <a:gd name="connsiteX10" fmla="*/ 2699252 w 5052637"/>
              <a:gd name="connsiteY10" fmla="*/ 3259750 h 3405447"/>
              <a:gd name="connsiteX11" fmla="*/ 403170 w 5052637"/>
              <a:gd name="connsiteY11" fmla="*/ 3353861 h 3405447"/>
              <a:gd name="connsiteX12" fmla="*/ 11085 w 5052637"/>
              <a:gd name="connsiteY12" fmla="*/ 1714585 h 3405447"/>
              <a:gd name="connsiteX13" fmla="*/ 136739 w 5052637"/>
              <a:gd name="connsiteY13" fmla="*/ 391418 h 3405447"/>
              <a:gd name="connsiteX0" fmla="*/ 136739 w 5052637"/>
              <a:gd name="connsiteY0" fmla="*/ 365374 h 3405447"/>
              <a:gd name="connsiteX1" fmla="*/ 2328008 w 5052637"/>
              <a:gd name="connsiteY1" fmla="*/ 150814 h 3405447"/>
              <a:gd name="connsiteX2" fmla="*/ 4634351 w 5052637"/>
              <a:gd name="connsiteY2" fmla="*/ 95052 h 3405447"/>
              <a:gd name="connsiteX3" fmla="*/ 5048916 w 5052637"/>
              <a:gd name="connsiteY3" fmla="*/ 1441569 h 3405447"/>
              <a:gd name="connsiteX4" fmla="*/ 5052637 w 5052637"/>
              <a:gd name="connsiteY4" fmla="*/ 1761550 h 3405447"/>
              <a:gd name="connsiteX5" fmla="*/ 5000547 w 5052637"/>
              <a:gd name="connsiteY5" fmla="*/ 1988513 h 3405447"/>
              <a:gd name="connsiteX6" fmla="*/ 4989386 w 5052637"/>
              <a:gd name="connsiteY6" fmla="*/ 2267566 h 3405447"/>
              <a:gd name="connsiteX7" fmla="*/ 4981944 w 5052637"/>
              <a:gd name="connsiteY7" fmla="*/ 2490808 h 3405447"/>
              <a:gd name="connsiteX8" fmla="*/ 5022872 w 5052637"/>
              <a:gd name="connsiteY8" fmla="*/ 2788464 h 3405447"/>
              <a:gd name="connsiteX9" fmla="*/ 4974769 w 5052637"/>
              <a:gd name="connsiteY9" fmla="*/ 2956164 h 3405447"/>
              <a:gd name="connsiteX10" fmla="*/ 2699252 w 5052637"/>
              <a:gd name="connsiteY10" fmla="*/ 3259750 h 3405447"/>
              <a:gd name="connsiteX11" fmla="*/ 403170 w 5052637"/>
              <a:gd name="connsiteY11" fmla="*/ 3353861 h 3405447"/>
              <a:gd name="connsiteX12" fmla="*/ 11085 w 5052637"/>
              <a:gd name="connsiteY12" fmla="*/ 1714585 h 3405447"/>
              <a:gd name="connsiteX13" fmla="*/ 136739 w 5052637"/>
              <a:gd name="connsiteY13" fmla="*/ 365374 h 3405447"/>
              <a:gd name="connsiteX0" fmla="*/ 136739 w 5052637"/>
              <a:gd name="connsiteY0" fmla="*/ 365374 h 3431281"/>
              <a:gd name="connsiteX1" fmla="*/ 2328008 w 5052637"/>
              <a:gd name="connsiteY1" fmla="*/ 150814 h 3431281"/>
              <a:gd name="connsiteX2" fmla="*/ 4634351 w 5052637"/>
              <a:gd name="connsiteY2" fmla="*/ 95052 h 3431281"/>
              <a:gd name="connsiteX3" fmla="*/ 5048916 w 5052637"/>
              <a:gd name="connsiteY3" fmla="*/ 1441569 h 3431281"/>
              <a:gd name="connsiteX4" fmla="*/ 5052637 w 5052637"/>
              <a:gd name="connsiteY4" fmla="*/ 1761550 h 3431281"/>
              <a:gd name="connsiteX5" fmla="*/ 5000547 w 5052637"/>
              <a:gd name="connsiteY5" fmla="*/ 1988513 h 3431281"/>
              <a:gd name="connsiteX6" fmla="*/ 4989386 w 5052637"/>
              <a:gd name="connsiteY6" fmla="*/ 2267566 h 3431281"/>
              <a:gd name="connsiteX7" fmla="*/ 4981944 w 5052637"/>
              <a:gd name="connsiteY7" fmla="*/ 2490808 h 3431281"/>
              <a:gd name="connsiteX8" fmla="*/ 5022872 w 5052637"/>
              <a:gd name="connsiteY8" fmla="*/ 2788464 h 3431281"/>
              <a:gd name="connsiteX9" fmla="*/ 4974769 w 5052637"/>
              <a:gd name="connsiteY9" fmla="*/ 2956164 h 3431281"/>
              <a:gd name="connsiteX10" fmla="*/ 2699252 w 5052637"/>
              <a:gd name="connsiteY10" fmla="*/ 3259750 h 3431281"/>
              <a:gd name="connsiteX11" fmla="*/ 395728 w 5052637"/>
              <a:gd name="connsiteY11" fmla="*/ 3383627 h 3431281"/>
              <a:gd name="connsiteX12" fmla="*/ 11085 w 5052637"/>
              <a:gd name="connsiteY12" fmla="*/ 1714585 h 3431281"/>
              <a:gd name="connsiteX13" fmla="*/ 136739 w 5052637"/>
              <a:gd name="connsiteY13" fmla="*/ 365374 h 3431281"/>
              <a:gd name="connsiteX0" fmla="*/ 136739 w 5052637"/>
              <a:gd name="connsiteY0" fmla="*/ 365374 h 3431281"/>
              <a:gd name="connsiteX1" fmla="*/ 2328008 w 5052637"/>
              <a:gd name="connsiteY1" fmla="*/ 150814 h 3431281"/>
              <a:gd name="connsiteX2" fmla="*/ 4634351 w 5052637"/>
              <a:gd name="connsiteY2" fmla="*/ 95052 h 3431281"/>
              <a:gd name="connsiteX3" fmla="*/ 5048916 w 5052637"/>
              <a:gd name="connsiteY3" fmla="*/ 1441569 h 3431281"/>
              <a:gd name="connsiteX4" fmla="*/ 5052637 w 5052637"/>
              <a:gd name="connsiteY4" fmla="*/ 1761550 h 3431281"/>
              <a:gd name="connsiteX5" fmla="*/ 5000547 w 5052637"/>
              <a:gd name="connsiteY5" fmla="*/ 1988513 h 3431281"/>
              <a:gd name="connsiteX6" fmla="*/ 4989386 w 5052637"/>
              <a:gd name="connsiteY6" fmla="*/ 2267566 h 3431281"/>
              <a:gd name="connsiteX7" fmla="*/ 4981944 w 5052637"/>
              <a:gd name="connsiteY7" fmla="*/ 2490808 h 3431281"/>
              <a:gd name="connsiteX8" fmla="*/ 5022872 w 5052637"/>
              <a:gd name="connsiteY8" fmla="*/ 2788464 h 3431281"/>
              <a:gd name="connsiteX9" fmla="*/ 4974769 w 5052637"/>
              <a:gd name="connsiteY9" fmla="*/ 2956164 h 3431281"/>
              <a:gd name="connsiteX10" fmla="*/ 2699252 w 5052637"/>
              <a:gd name="connsiteY10" fmla="*/ 3259750 h 3431281"/>
              <a:gd name="connsiteX11" fmla="*/ 395728 w 5052637"/>
              <a:gd name="connsiteY11" fmla="*/ 3383627 h 3431281"/>
              <a:gd name="connsiteX12" fmla="*/ 11085 w 5052637"/>
              <a:gd name="connsiteY12" fmla="*/ 1714585 h 3431281"/>
              <a:gd name="connsiteX13" fmla="*/ 136739 w 5052637"/>
              <a:gd name="connsiteY13" fmla="*/ 365374 h 3431281"/>
              <a:gd name="connsiteX0" fmla="*/ 136739 w 5052637"/>
              <a:gd name="connsiteY0" fmla="*/ 365374 h 3441627"/>
              <a:gd name="connsiteX1" fmla="*/ 2328008 w 5052637"/>
              <a:gd name="connsiteY1" fmla="*/ 150814 h 3441627"/>
              <a:gd name="connsiteX2" fmla="*/ 4634351 w 5052637"/>
              <a:gd name="connsiteY2" fmla="*/ 95052 h 3441627"/>
              <a:gd name="connsiteX3" fmla="*/ 5048916 w 5052637"/>
              <a:gd name="connsiteY3" fmla="*/ 1441569 h 3441627"/>
              <a:gd name="connsiteX4" fmla="*/ 5052637 w 5052637"/>
              <a:gd name="connsiteY4" fmla="*/ 1761550 h 3441627"/>
              <a:gd name="connsiteX5" fmla="*/ 5000547 w 5052637"/>
              <a:gd name="connsiteY5" fmla="*/ 1988513 h 3441627"/>
              <a:gd name="connsiteX6" fmla="*/ 4989386 w 5052637"/>
              <a:gd name="connsiteY6" fmla="*/ 2267566 h 3441627"/>
              <a:gd name="connsiteX7" fmla="*/ 4981944 w 5052637"/>
              <a:gd name="connsiteY7" fmla="*/ 2490808 h 3441627"/>
              <a:gd name="connsiteX8" fmla="*/ 5022872 w 5052637"/>
              <a:gd name="connsiteY8" fmla="*/ 2788464 h 3441627"/>
              <a:gd name="connsiteX9" fmla="*/ 4974769 w 5052637"/>
              <a:gd name="connsiteY9" fmla="*/ 2956164 h 3441627"/>
              <a:gd name="connsiteX10" fmla="*/ 2699252 w 5052637"/>
              <a:gd name="connsiteY10" fmla="*/ 3259750 h 3441627"/>
              <a:gd name="connsiteX11" fmla="*/ 395728 w 5052637"/>
              <a:gd name="connsiteY11" fmla="*/ 3383627 h 3441627"/>
              <a:gd name="connsiteX12" fmla="*/ 11085 w 5052637"/>
              <a:gd name="connsiteY12" fmla="*/ 1714585 h 3441627"/>
              <a:gd name="connsiteX13" fmla="*/ 136739 w 5052637"/>
              <a:gd name="connsiteY13" fmla="*/ 365374 h 3441627"/>
              <a:gd name="connsiteX0" fmla="*/ 136739 w 5052637"/>
              <a:gd name="connsiteY0" fmla="*/ 371072 h 3447325"/>
              <a:gd name="connsiteX1" fmla="*/ 2328008 w 5052637"/>
              <a:gd name="connsiteY1" fmla="*/ 156512 h 3447325"/>
              <a:gd name="connsiteX2" fmla="*/ 4634351 w 5052637"/>
              <a:gd name="connsiteY2" fmla="*/ 100750 h 3447325"/>
              <a:gd name="connsiteX3" fmla="*/ 5048916 w 5052637"/>
              <a:gd name="connsiteY3" fmla="*/ 1447267 h 3447325"/>
              <a:gd name="connsiteX4" fmla="*/ 5052637 w 5052637"/>
              <a:gd name="connsiteY4" fmla="*/ 1767248 h 3447325"/>
              <a:gd name="connsiteX5" fmla="*/ 5000547 w 5052637"/>
              <a:gd name="connsiteY5" fmla="*/ 1994211 h 3447325"/>
              <a:gd name="connsiteX6" fmla="*/ 4989386 w 5052637"/>
              <a:gd name="connsiteY6" fmla="*/ 2273264 h 3447325"/>
              <a:gd name="connsiteX7" fmla="*/ 4981944 w 5052637"/>
              <a:gd name="connsiteY7" fmla="*/ 2496506 h 3447325"/>
              <a:gd name="connsiteX8" fmla="*/ 5022872 w 5052637"/>
              <a:gd name="connsiteY8" fmla="*/ 2794162 h 3447325"/>
              <a:gd name="connsiteX9" fmla="*/ 4974769 w 5052637"/>
              <a:gd name="connsiteY9" fmla="*/ 2961862 h 3447325"/>
              <a:gd name="connsiteX10" fmla="*/ 2699252 w 5052637"/>
              <a:gd name="connsiteY10" fmla="*/ 3265448 h 3447325"/>
              <a:gd name="connsiteX11" fmla="*/ 395728 w 5052637"/>
              <a:gd name="connsiteY11" fmla="*/ 3389325 h 3447325"/>
              <a:gd name="connsiteX12" fmla="*/ 11085 w 5052637"/>
              <a:gd name="connsiteY12" fmla="*/ 1720283 h 3447325"/>
              <a:gd name="connsiteX13" fmla="*/ 136739 w 5052637"/>
              <a:gd name="connsiteY13" fmla="*/ 371072 h 3447325"/>
              <a:gd name="connsiteX0" fmla="*/ 136739 w 5052637"/>
              <a:gd name="connsiteY0" fmla="*/ 365092 h 3441345"/>
              <a:gd name="connsiteX1" fmla="*/ 2328008 w 5052637"/>
              <a:gd name="connsiteY1" fmla="*/ 150532 h 3441345"/>
              <a:gd name="connsiteX2" fmla="*/ 4634351 w 5052637"/>
              <a:gd name="connsiteY2" fmla="*/ 94770 h 3441345"/>
              <a:gd name="connsiteX3" fmla="*/ 5033676 w 5052637"/>
              <a:gd name="connsiteY3" fmla="*/ 1437477 h 3441345"/>
              <a:gd name="connsiteX4" fmla="*/ 5052637 w 5052637"/>
              <a:gd name="connsiteY4" fmla="*/ 1761268 h 3441345"/>
              <a:gd name="connsiteX5" fmla="*/ 5000547 w 5052637"/>
              <a:gd name="connsiteY5" fmla="*/ 1988231 h 3441345"/>
              <a:gd name="connsiteX6" fmla="*/ 4989386 w 5052637"/>
              <a:gd name="connsiteY6" fmla="*/ 2267284 h 3441345"/>
              <a:gd name="connsiteX7" fmla="*/ 4981944 w 5052637"/>
              <a:gd name="connsiteY7" fmla="*/ 2490526 h 3441345"/>
              <a:gd name="connsiteX8" fmla="*/ 5022872 w 5052637"/>
              <a:gd name="connsiteY8" fmla="*/ 2788182 h 3441345"/>
              <a:gd name="connsiteX9" fmla="*/ 4974769 w 5052637"/>
              <a:gd name="connsiteY9" fmla="*/ 2955882 h 3441345"/>
              <a:gd name="connsiteX10" fmla="*/ 2699252 w 5052637"/>
              <a:gd name="connsiteY10" fmla="*/ 3259468 h 3441345"/>
              <a:gd name="connsiteX11" fmla="*/ 395728 w 5052637"/>
              <a:gd name="connsiteY11" fmla="*/ 3383345 h 3441345"/>
              <a:gd name="connsiteX12" fmla="*/ 11085 w 5052637"/>
              <a:gd name="connsiteY12" fmla="*/ 1714303 h 3441345"/>
              <a:gd name="connsiteX13" fmla="*/ 136739 w 5052637"/>
              <a:gd name="connsiteY13" fmla="*/ 365092 h 3441345"/>
              <a:gd name="connsiteX0" fmla="*/ 136739 w 5033676"/>
              <a:gd name="connsiteY0" fmla="*/ 365092 h 3441345"/>
              <a:gd name="connsiteX1" fmla="*/ 2328008 w 5033676"/>
              <a:gd name="connsiteY1" fmla="*/ 150532 h 3441345"/>
              <a:gd name="connsiteX2" fmla="*/ 4634351 w 5033676"/>
              <a:gd name="connsiteY2" fmla="*/ 94770 h 3441345"/>
              <a:gd name="connsiteX3" fmla="*/ 5033676 w 5033676"/>
              <a:gd name="connsiteY3" fmla="*/ 1437477 h 3441345"/>
              <a:gd name="connsiteX4" fmla="*/ 5033587 w 5033676"/>
              <a:gd name="connsiteY4" fmla="*/ 1761268 h 3441345"/>
              <a:gd name="connsiteX5" fmla="*/ 5000547 w 5033676"/>
              <a:gd name="connsiteY5" fmla="*/ 1988231 h 3441345"/>
              <a:gd name="connsiteX6" fmla="*/ 4989386 w 5033676"/>
              <a:gd name="connsiteY6" fmla="*/ 2267284 h 3441345"/>
              <a:gd name="connsiteX7" fmla="*/ 4981944 w 5033676"/>
              <a:gd name="connsiteY7" fmla="*/ 2490526 h 3441345"/>
              <a:gd name="connsiteX8" fmla="*/ 5022872 w 5033676"/>
              <a:gd name="connsiteY8" fmla="*/ 2788182 h 3441345"/>
              <a:gd name="connsiteX9" fmla="*/ 4974769 w 5033676"/>
              <a:gd name="connsiteY9" fmla="*/ 2955882 h 3441345"/>
              <a:gd name="connsiteX10" fmla="*/ 2699252 w 5033676"/>
              <a:gd name="connsiteY10" fmla="*/ 3259468 h 3441345"/>
              <a:gd name="connsiteX11" fmla="*/ 395728 w 5033676"/>
              <a:gd name="connsiteY11" fmla="*/ 3383345 h 3441345"/>
              <a:gd name="connsiteX12" fmla="*/ 11085 w 5033676"/>
              <a:gd name="connsiteY12" fmla="*/ 1714303 h 3441345"/>
              <a:gd name="connsiteX13" fmla="*/ 136739 w 5033676"/>
              <a:gd name="connsiteY13" fmla="*/ 365092 h 3441345"/>
              <a:gd name="connsiteX0" fmla="*/ 136739 w 5033676"/>
              <a:gd name="connsiteY0" fmla="*/ 365092 h 3441345"/>
              <a:gd name="connsiteX1" fmla="*/ 2328008 w 5033676"/>
              <a:gd name="connsiteY1" fmla="*/ 150532 h 3441345"/>
              <a:gd name="connsiteX2" fmla="*/ 4634351 w 5033676"/>
              <a:gd name="connsiteY2" fmla="*/ 94770 h 3441345"/>
              <a:gd name="connsiteX3" fmla="*/ 5033676 w 5033676"/>
              <a:gd name="connsiteY3" fmla="*/ 1437477 h 3441345"/>
              <a:gd name="connsiteX4" fmla="*/ 5033587 w 5033676"/>
              <a:gd name="connsiteY4" fmla="*/ 1761268 h 3441345"/>
              <a:gd name="connsiteX5" fmla="*/ 4981497 w 5033676"/>
              <a:gd name="connsiteY5" fmla="*/ 1984421 h 3441345"/>
              <a:gd name="connsiteX6" fmla="*/ 4989386 w 5033676"/>
              <a:gd name="connsiteY6" fmla="*/ 2267284 h 3441345"/>
              <a:gd name="connsiteX7" fmla="*/ 4981944 w 5033676"/>
              <a:gd name="connsiteY7" fmla="*/ 2490526 h 3441345"/>
              <a:gd name="connsiteX8" fmla="*/ 5022872 w 5033676"/>
              <a:gd name="connsiteY8" fmla="*/ 2788182 h 3441345"/>
              <a:gd name="connsiteX9" fmla="*/ 4974769 w 5033676"/>
              <a:gd name="connsiteY9" fmla="*/ 2955882 h 3441345"/>
              <a:gd name="connsiteX10" fmla="*/ 2699252 w 5033676"/>
              <a:gd name="connsiteY10" fmla="*/ 3259468 h 3441345"/>
              <a:gd name="connsiteX11" fmla="*/ 395728 w 5033676"/>
              <a:gd name="connsiteY11" fmla="*/ 3383345 h 3441345"/>
              <a:gd name="connsiteX12" fmla="*/ 11085 w 5033676"/>
              <a:gd name="connsiteY12" fmla="*/ 1714303 h 3441345"/>
              <a:gd name="connsiteX13" fmla="*/ 136739 w 5033676"/>
              <a:gd name="connsiteY13" fmla="*/ 365092 h 3441345"/>
              <a:gd name="connsiteX0" fmla="*/ 136739 w 5033676"/>
              <a:gd name="connsiteY0" fmla="*/ 365092 h 3441345"/>
              <a:gd name="connsiteX1" fmla="*/ 2328008 w 5033676"/>
              <a:gd name="connsiteY1" fmla="*/ 150532 h 3441345"/>
              <a:gd name="connsiteX2" fmla="*/ 4634351 w 5033676"/>
              <a:gd name="connsiteY2" fmla="*/ 94770 h 3441345"/>
              <a:gd name="connsiteX3" fmla="*/ 5033676 w 5033676"/>
              <a:gd name="connsiteY3" fmla="*/ 1437477 h 3441345"/>
              <a:gd name="connsiteX4" fmla="*/ 5033587 w 5033676"/>
              <a:gd name="connsiteY4" fmla="*/ 1761268 h 3441345"/>
              <a:gd name="connsiteX5" fmla="*/ 4981497 w 5033676"/>
              <a:gd name="connsiteY5" fmla="*/ 1984421 h 3441345"/>
              <a:gd name="connsiteX6" fmla="*/ 4981766 w 5033676"/>
              <a:gd name="connsiteY6" fmla="*/ 2267284 h 3441345"/>
              <a:gd name="connsiteX7" fmla="*/ 4981944 w 5033676"/>
              <a:gd name="connsiteY7" fmla="*/ 2490526 h 3441345"/>
              <a:gd name="connsiteX8" fmla="*/ 5022872 w 5033676"/>
              <a:gd name="connsiteY8" fmla="*/ 2788182 h 3441345"/>
              <a:gd name="connsiteX9" fmla="*/ 4974769 w 5033676"/>
              <a:gd name="connsiteY9" fmla="*/ 2955882 h 3441345"/>
              <a:gd name="connsiteX10" fmla="*/ 2699252 w 5033676"/>
              <a:gd name="connsiteY10" fmla="*/ 3259468 h 3441345"/>
              <a:gd name="connsiteX11" fmla="*/ 395728 w 5033676"/>
              <a:gd name="connsiteY11" fmla="*/ 3383345 h 3441345"/>
              <a:gd name="connsiteX12" fmla="*/ 11085 w 5033676"/>
              <a:gd name="connsiteY12" fmla="*/ 1714303 h 3441345"/>
              <a:gd name="connsiteX13" fmla="*/ 136739 w 5033676"/>
              <a:gd name="connsiteY13" fmla="*/ 365092 h 3441345"/>
              <a:gd name="connsiteX0" fmla="*/ 136739 w 5033676"/>
              <a:gd name="connsiteY0" fmla="*/ 365092 h 3441345"/>
              <a:gd name="connsiteX1" fmla="*/ 2328008 w 5033676"/>
              <a:gd name="connsiteY1" fmla="*/ 150532 h 3441345"/>
              <a:gd name="connsiteX2" fmla="*/ 4634351 w 5033676"/>
              <a:gd name="connsiteY2" fmla="*/ 94770 h 3441345"/>
              <a:gd name="connsiteX3" fmla="*/ 5033676 w 5033676"/>
              <a:gd name="connsiteY3" fmla="*/ 1437477 h 3441345"/>
              <a:gd name="connsiteX4" fmla="*/ 5033587 w 5033676"/>
              <a:gd name="connsiteY4" fmla="*/ 1761268 h 3441345"/>
              <a:gd name="connsiteX5" fmla="*/ 4981497 w 5033676"/>
              <a:gd name="connsiteY5" fmla="*/ 1984421 h 3441345"/>
              <a:gd name="connsiteX6" fmla="*/ 4981766 w 5033676"/>
              <a:gd name="connsiteY6" fmla="*/ 2267284 h 3441345"/>
              <a:gd name="connsiteX7" fmla="*/ 4955274 w 5033676"/>
              <a:gd name="connsiteY7" fmla="*/ 2490526 h 3441345"/>
              <a:gd name="connsiteX8" fmla="*/ 5022872 w 5033676"/>
              <a:gd name="connsiteY8" fmla="*/ 2788182 h 3441345"/>
              <a:gd name="connsiteX9" fmla="*/ 4974769 w 5033676"/>
              <a:gd name="connsiteY9" fmla="*/ 2955882 h 3441345"/>
              <a:gd name="connsiteX10" fmla="*/ 2699252 w 5033676"/>
              <a:gd name="connsiteY10" fmla="*/ 3259468 h 3441345"/>
              <a:gd name="connsiteX11" fmla="*/ 395728 w 5033676"/>
              <a:gd name="connsiteY11" fmla="*/ 3383345 h 3441345"/>
              <a:gd name="connsiteX12" fmla="*/ 11085 w 5033676"/>
              <a:gd name="connsiteY12" fmla="*/ 1714303 h 3441345"/>
              <a:gd name="connsiteX13" fmla="*/ 136739 w 5033676"/>
              <a:gd name="connsiteY13" fmla="*/ 365092 h 3441345"/>
              <a:gd name="connsiteX0" fmla="*/ 136739 w 5033676"/>
              <a:gd name="connsiteY0" fmla="*/ 365092 h 3441345"/>
              <a:gd name="connsiteX1" fmla="*/ 2328008 w 5033676"/>
              <a:gd name="connsiteY1" fmla="*/ 150532 h 3441345"/>
              <a:gd name="connsiteX2" fmla="*/ 4634351 w 5033676"/>
              <a:gd name="connsiteY2" fmla="*/ 94770 h 3441345"/>
              <a:gd name="connsiteX3" fmla="*/ 5033676 w 5033676"/>
              <a:gd name="connsiteY3" fmla="*/ 1437477 h 3441345"/>
              <a:gd name="connsiteX4" fmla="*/ 5033587 w 5033676"/>
              <a:gd name="connsiteY4" fmla="*/ 1761268 h 3441345"/>
              <a:gd name="connsiteX5" fmla="*/ 4981497 w 5033676"/>
              <a:gd name="connsiteY5" fmla="*/ 1984421 h 3441345"/>
              <a:gd name="connsiteX6" fmla="*/ 4966526 w 5033676"/>
              <a:gd name="connsiteY6" fmla="*/ 2259664 h 3441345"/>
              <a:gd name="connsiteX7" fmla="*/ 4955274 w 5033676"/>
              <a:gd name="connsiteY7" fmla="*/ 2490526 h 3441345"/>
              <a:gd name="connsiteX8" fmla="*/ 5022872 w 5033676"/>
              <a:gd name="connsiteY8" fmla="*/ 2788182 h 3441345"/>
              <a:gd name="connsiteX9" fmla="*/ 4974769 w 5033676"/>
              <a:gd name="connsiteY9" fmla="*/ 2955882 h 3441345"/>
              <a:gd name="connsiteX10" fmla="*/ 2699252 w 5033676"/>
              <a:gd name="connsiteY10" fmla="*/ 3259468 h 3441345"/>
              <a:gd name="connsiteX11" fmla="*/ 395728 w 5033676"/>
              <a:gd name="connsiteY11" fmla="*/ 3383345 h 3441345"/>
              <a:gd name="connsiteX12" fmla="*/ 11085 w 5033676"/>
              <a:gd name="connsiteY12" fmla="*/ 1714303 h 3441345"/>
              <a:gd name="connsiteX13" fmla="*/ 136739 w 5033676"/>
              <a:gd name="connsiteY13" fmla="*/ 365092 h 3441345"/>
              <a:gd name="connsiteX0" fmla="*/ 136739 w 5033676"/>
              <a:gd name="connsiteY0" fmla="*/ 365092 h 3441345"/>
              <a:gd name="connsiteX1" fmla="*/ 2328008 w 5033676"/>
              <a:gd name="connsiteY1" fmla="*/ 150532 h 3441345"/>
              <a:gd name="connsiteX2" fmla="*/ 4634351 w 5033676"/>
              <a:gd name="connsiteY2" fmla="*/ 94770 h 3441345"/>
              <a:gd name="connsiteX3" fmla="*/ 5033676 w 5033676"/>
              <a:gd name="connsiteY3" fmla="*/ 1437477 h 3441345"/>
              <a:gd name="connsiteX4" fmla="*/ 5033587 w 5033676"/>
              <a:gd name="connsiteY4" fmla="*/ 1761268 h 3441345"/>
              <a:gd name="connsiteX5" fmla="*/ 4981497 w 5033676"/>
              <a:gd name="connsiteY5" fmla="*/ 1984421 h 3441345"/>
              <a:gd name="connsiteX6" fmla="*/ 4966526 w 5033676"/>
              <a:gd name="connsiteY6" fmla="*/ 2259664 h 3441345"/>
              <a:gd name="connsiteX7" fmla="*/ 4955274 w 5033676"/>
              <a:gd name="connsiteY7" fmla="*/ 2490526 h 3441345"/>
              <a:gd name="connsiteX8" fmla="*/ 5022872 w 5033676"/>
              <a:gd name="connsiteY8" fmla="*/ 2788182 h 3441345"/>
              <a:gd name="connsiteX9" fmla="*/ 4974769 w 5033676"/>
              <a:gd name="connsiteY9" fmla="*/ 2955882 h 3441345"/>
              <a:gd name="connsiteX10" fmla="*/ 2699252 w 5033676"/>
              <a:gd name="connsiteY10" fmla="*/ 3259468 h 3441345"/>
              <a:gd name="connsiteX11" fmla="*/ 395728 w 5033676"/>
              <a:gd name="connsiteY11" fmla="*/ 3383345 h 3441345"/>
              <a:gd name="connsiteX12" fmla="*/ 11085 w 5033676"/>
              <a:gd name="connsiteY12" fmla="*/ 1714303 h 3441345"/>
              <a:gd name="connsiteX13" fmla="*/ 136739 w 5033676"/>
              <a:gd name="connsiteY13" fmla="*/ 365092 h 3441345"/>
              <a:gd name="connsiteX0" fmla="*/ 136739 w 5033676"/>
              <a:gd name="connsiteY0" fmla="*/ 365092 h 3441345"/>
              <a:gd name="connsiteX1" fmla="*/ 2328008 w 5033676"/>
              <a:gd name="connsiteY1" fmla="*/ 150532 h 3441345"/>
              <a:gd name="connsiteX2" fmla="*/ 4634351 w 5033676"/>
              <a:gd name="connsiteY2" fmla="*/ 94770 h 3441345"/>
              <a:gd name="connsiteX3" fmla="*/ 5033676 w 5033676"/>
              <a:gd name="connsiteY3" fmla="*/ 1437477 h 3441345"/>
              <a:gd name="connsiteX4" fmla="*/ 5033587 w 5033676"/>
              <a:gd name="connsiteY4" fmla="*/ 1761268 h 3441345"/>
              <a:gd name="connsiteX5" fmla="*/ 4981497 w 5033676"/>
              <a:gd name="connsiteY5" fmla="*/ 1984421 h 3441345"/>
              <a:gd name="connsiteX6" fmla="*/ 4966526 w 5033676"/>
              <a:gd name="connsiteY6" fmla="*/ 2259664 h 3441345"/>
              <a:gd name="connsiteX7" fmla="*/ 4955274 w 5033676"/>
              <a:gd name="connsiteY7" fmla="*/ 2490526 h 3441345"/>
              <a:gd name="connsiteX8" fmla="*/ 4988582 w 5033676"/>
              <a:gd name="connsiteY8" fmla="*/ 2788182 h 3441345"/>
              <a:gd name="connsiteX9" fmla="*/ 4974769 w 5033676"/>
              <a:gd name="connsiteY9" fmla="*/ 2955882 h 3441345"/>
              <a:gd name="connsiteX10" fmla="*/ 2699252 w 5033676"/>
              <a:gd name="connsiteY10" fmla="*/ 3259468 h 3441345"/>
              <a:gd name="connsiteX11" fmla="*/ 395728 w 5033676"/>
              <a:gd name="connsiteY11" fmla="*/ 3383345 h 3441345"/>
              <a:gd name="connsiteX12" fmla="*/ 11085 w 5033676"/>
              <a:gd name="connsiteY12" fmla="*/ 1714303 h 3441345"/>
              <a:gd name="connsiteX13" fmla="*/ 136739 w 5033676"/>
              <a:gd name="connsiteY13" fmla="*/ 365092 h 3441345"/>
              <a:gd name="connsiteX0" fmla="*/ 136739 w 5033676"/>
              <a:gd name="connsiteY0" fmla="*/ 365092 h 3441345"/>
              <a:gd name="connsiteX1" fmla="*/ 2328008 w 5033676"/>
              <a:gd name="connsiteY1" fmla="*/ 150532 h 3441345"/>
              <a:gd name="connsiteX2" fmla="*/ 4634351 w 5033676"/>
              <a:gd name="connsiteY2" fmla="*/ 94770 h 3441345"/>
              <a:gd name="connsiteX3" fmla="*/ 5033676 w 5033676"/>
              <a:gd name="connsiteY3" fmla="*/ 1437477 h 3441345"/>
              <a:gd name="connsiteX4" fmla="*/ 5033587 w 5033676"/>
              <a:gd name="connsiteY4" fmla="*/ 1761268 h 3441345"/>
              <a:gd name="connsiteX5" fmla="*/ 4981497 w 5033676"/>
              <a:gd name="connsiteY5" fmla="*/ 1984421 h 3441345"/>
              <a:gd name="connsiteX6" fmla="*/ 4966526 w 5033676"/>
              <a:gd name="connsiteY6" fmla="*/ 2259664 h 3441345"/>
              <a:gd name="connsiteX7" fmla="*/ 4955274 w 5033676"/>
              <a:gd name="connsiteY7" fmla="*/ 2490526 h 3441345"/>
              <a:gd name="connsiteX8" fmla="*/ 4988582 w 5033676"/>
              <a:gd name="connsiteY8" fmla="*/ 2788182 h 3441345"/>
              <a:gd name="connsiteX9" fmla="*/ 4974769 w 5033676"/>
              <a:gd name="connsiteY9" fmla="*/ 2955882 h 3441345"/>
              <a:gd name="connsiteX10" fmla="*/ 2699252 w 5033676"/>
              <a:gd name="connsiteY10" fmla="*/ 3259468 h 3441345"/>
              <a:gd name="connsiteX11" fmla="*/ 395728 w 5033676"/>
              <a:gd name="connsiteY11" fmla="*/ 3383345 h 3441345"/>
              <a:gd name="connsiteX12" fmla="*/ 11085 w 5033676"/>
              <a:gd name="connsiteY12" fmla="*/ 1714303 h 3441345"/>
              <a:gd name="connsiteX13" fmla="*/ 136739 w 5033676"/>
              <a:gd name="connsiteY13" fmla="*/ 365092 h 3441345"/>
              <a:gd name="connsiteX0" fmla="*/ 136739 w 5033676"/>
              <a:gd name="connsiteY0" fmla="*/ 365092 h 3441345"/>
              <a:gd name="connsiteX1" fmla="*/ 2328008 w 5033676"/>
              <a:gd name="connsiteY1" fmla="*/ 150532 h 3441345"/>
              <a:gd name="connsiteX2" fmla="*/ 4634351 w 5033676"/>
              <a:gd name="connsiteY2" fmla="*/ 94770 h 3441345"/>
              <a:gd name="connsiteX3" fmla="*/ 5033676 w 5033676"/>
              <a:gd name="connsiteY3" fmla="*/ 1437477 h 3441345"/>
              <a:gd name="connsiteX4" fmla="*/ 5033587 w 5033676"/>
              <a:gd name="connsiteY4" fmla="*/ 1761268 h 3441345"/>
              <a:gd name="connsiteX5" fmla="*/ 4981497 w 5033676"/>
              <a:gd name="connsiteY5" fmla="*/ 1984421 h 3441345"/>
              <a:gd name="connsiteX6" fmla="*/ 4966526 w 5033676"/>
              <a:gd name="connsiteY6" fmla="*/ 2259664 h 3441345"/>
              <a:gd name="connsiteX7" fmla="*/ 4955274 w 5033676"/>
              <a:gd name="connsiteY7" fmla="*/ 2490526 h 3441345"/>
              <a:gd name="connsiteX8" fmla="*/ 4988582 w 5033676"/>
              <a:gd name="connsiteY8" fmla="*/ 2788182 h 3441345"/>
              <a:gd name="connsiteX9" fmla="*/ 4974769 w 5033676"/>
              <a:gd name="connsiteY9" fmla="*/ 2955882 h 3441345"/>
              <a:gd name="connsiteX10" fmla="*/ 2699252 w 5033676"/>
              <a:gd name="connsiteY10" fmla="*/ 3259468 h 3441345"/>
              <a:gd name="connsiteX11" fmla="*/ 395728 w 5033676"/>
              <a:gd name="connsiteY11" fmla="*/ 3383345 h 3441345"/>
              <a:gd name="connsiteX12" fmla="*/ 11085 w 5033676"/>
              <a:gd name="connsiteY12" fmla="*/ 1714303 h 3441345"/>
              <a:gd name="connsiteX13" fmla="*/ 136739 w 5033676"/>
              <a:gd name="connsiteY13" fmla="*/ 365092 h 3441345"/>
              <a:gd name="connsiteX0" fmla="*/ 136739 w 5033676"/>
              <a:gd name="connsiteY0" fmla="*/ 365092 h 3440035"/>
              <a:gd name="connsiteX1" fmla="*/ 2328008 w 5033676"/>
              <a:gd name="connsiteY1" fmla="*/ 150532 h 3440035"/>
              <a:gd name="connsiteX2" fmla="*/ 4634351 w 5033676"/>
              <a:gd name="connsiteY2" fmla="*/ 94770 h 3440035"/>
              <a:gd name="connsiteX3" fmla="*/ 5033676 w 5033676"/>
              <a:gd name="connsiteY3" fmla="*/ 1437477 h 3440035"/>
              <a:gd name="connsiteX4" fmla="*/ 5033587 w 5033676"/>
              <a:gd name="connsiteY4" fmla="*/ 1761268 h 3440035"/>
              <a:gd name="connsiteX5" fmla="*/ 4981497 w 5033676"/>
              <a:gd name="connsiteY5" fmla="*/ 1984421 h 3440035"/>
              <a:gd name="connsiteX6" fmla="*/ 4966526 w 5033676"/>
              <a:gd name="connsiteY6" fmla="*/ 2259664 h 3440035"/>
              <a:gd name="connsiteX7" fmla="*/ 4955274 w 5033676"/>
              <a:gd name="connsiteY7" fmla="*/ 2490526 h 3440035"/>
              <a:gd name="connsiteX8" fmla="*/ 4988582 w 5033676"/>
              <a:gd name="connsiteY8" fmla="*/ 2788182 h 3440035"/>
              <a:gd name="connsiteX9" fmla="*/ 4944289 w 5033676"/>
              <a:gd name="connsiteY9" fmla="*/ 2967312 h 3440035"/>
              <a:gd name="connsiteX10" fmla="*/ 2699252 w 5033676"/>
              <a:gd name="connsiteY10" fmla="*/ 3259468 h 3440035"/>
              <a:gd name="connsiteX11" fmla="*/ 395728 w 5033676"/>
              <a:gd name="connsiteY11" fmla="*/ 3383345 h 3440035"/>
              <a:gd name="connsiteX12" fmla="*/ 11085 w 5033676"/>
              <a:gd name="connsiteY12" fmla="*/ 1714303 h 3440035"/>
              <a:gd name="connsiteX13" fmla="*/ 136739 w 5033676"/>
              <a:gd name="connsiteY13" fmla="*/ 365092 h 3440035"/>
              <a:gd name="connsiteX0" fmla="*/ 136739 w 5033676"/>
              <a:gd name="connsiteY0" fmla="*/ 365092 h 3440035"/>
              <a:gd name="connsiteX1" fmla="*/ 2328008 w 5033676"/>
              <a:gd name="connsiteY1" fmla="*/ 150532 h 3440035"/>
              <a:gd name="connsiteX2" fmla="*/ 4634351 w 5033676"/>
              <a:gd name="connsiteY2" fmla="*/ 94770 h 3440035"/>
              <a:gd name="connsiteX3" fmla="*/ 5033676 w 5033676"/>
              <a:gd name="connsiteY3" fmla="*/ 1437477 h 3440035"/>
              <a:gd name="connsiteX4" fmla="*/ 5033587 w 5033676"/>
              <a:gd name="connsiteY4" fmla="*/ 1761268 h 3440035"/>
              <a:gd name="connsiteX5" fmla="*/ 4981497 w 5033676"/>
              <a:gd name="connsiteY5" fmla="*/ 1984421 h 3440035"/>
              <a:gd name="connsiteX6" fmla="*/ 4966526 w 5033676"/>
              <a:gd name="connsiteY6" fmla="*/ 2244424 h 3440035"/>
              <a:gd name="connsiteX7" fmla="*/ 4955274 w 5033676"/>
              <a:gd name="connsiteY7" fmla="*/ 2490526 h 3440035"/>
              <a:gd name="connsiteX8" fmla="*/ 4988582 w 5033676"/>
              <a:gd name="connsiteY8" fmla="*/ 2788182 h 3440035"/>
              <a:gd name="connsiteX9" fmla="*/ 4944289 w 5033676"/>
              <a:gd name="connsiteY9" fmla="*/ 2967312 h 3440035"/>
              <a:gd name="connsiteX10" fmla="*/ 2699252 w 5033676"/>
              <a:gd name="connsiteY10" fmla="*/ 3259468 h 3440035"/>
              <a:gd name="connsiteX11" fmla="*/ 395728 w 5033676"/>
              <a:gd name="connsiteY11" fmla="*/ 3383345 h 3440035"/>
              <a:gd name="connsiteX12" fmla="*/ 11085 w 5033676"/>
              <a:gd name="connsiteY12" fmla="*/ 1714303 h 3440035"/>
              <a:gd name="connsiteX13" fmla="*/ 136739 w 5033676"/>
              <a:gd name="connsiteY13" fmla="*/ 365092 h 3440035"/>
              <a:gd name="connsiteX0" fmla="*/ 136739 w 5033676"/>
              <a:gd name="connsiteY0" fmla="*/ 365092 h 3440035"/>
              <a:gd name="connsiteX1" fmla="*/ 2328008 w 5033676"/>
              <a:gd name="connsiteY1" fmla="*/ 150532 h 3440035"/>
              <a:gd name="connsiteX2" fmla="*/ 4634351 w 5033676"/>
              <a:gd name="connsiteY2" fmla="*/ 94770 h 3440035"/>
              <a:gd name="connsiteX3" fmla="*/ 5033676 w 5033676"/>
              <a:gd name="connsiteY3" fmla="*/ 1437477 h 3440035"/>
              <a:gd name="connsiteX4" fmla="*/ 5033587 w 5033676"/>
              <a:gd name="connsiteY4" fmla="*/ 1761268 h 3440035"/>
              <a:gd name="connsiteX5" fmla="*/ 4966257 w 5033676"/>
              <a:gd name="connsiteY5" fmla="*/ 1984421 h 3440035"/>
              <a:gd name="connsiteX6" fmla="*/ 4966526 w 5033676"/>
              <a:gd name="connsiteY6" fmla="*/ 2244424 h 3440035"/>
              <a:gd name="connsiteX7" fmla="*/ 4955274 w 5033676"/>
              <a:gd name="connsiteY7" fmla="*/ 2490526 h 3440035"/>
              <a:gd name="connsiteX8" fmla="*/ 4988582 w 5033676"/>
              <a:gd name="connsiteY8" fmla="*/ 2788182 h 3440035"/>
              <a:gd name="connsiteX9" fmla="*/ 4944289 w 5033676"/>
              <a:gd name="connsiteY9" fmla="*/ 2967312 h 3440035"/>
              <a:gd name="connsiteX10" fmla="*/ 2699252 w 5033676"/>
              <a:gd name="connsiteY10" fmla="*/ 3259468 h 3440035"/>
              <a:gd name="connsiteX11" fmla="*/ 395728 w 5033676"/>
              <a:gd name="connsiteY11" fmla="*/ 3383345 h 3440035"/>
              <a:gd name="connsiteX12" fmla="*/ 11085 w 5033676"/>
              <a:gd name="connsiteY12" fmla="*/ 1714303 h 3440035"/>
              <a:gd name="connsiteX13" fmla="*/ 136739 w 5033676"/>
              <a:gd name="connsiteY13" fmla="*/ 365092 h 3440035"/>
              <a:gd name="connsiteX0" fmla="*/ 136739 w 5033676"/>
              <a:gd name="connsiteY0" fmla="*/ 365092 h 3440035"/>
              <a:gd name="connsiteX1" fmla="*/ 2328008 w 5033676"/>
              <a:gd name="connsiteY1" fmla="*/ 150532 h 3440035"/>
              <a:gd name="connsiteX2" fmla="*/ 4634351 w 5033676"/>
              <a:gd name="connsiteY2" fmla="*/ 94770 h 3440035"/>
              <a:gd name="connsiteX3" fmla="*/ 5033676 w 5033676"/>
              <a:gd name="connsiteY3" fmla="*/ 1437477 h 3440035"/>
              <a:gd name="connsiteX4" fmla="*/ 5033587 w 5033676"/>
              <a:gd name="connsiteY4" fmla="*/ 1761268 h 3440035"/>
              <a:gd name="connsiteX5" fmla="*/ 4966257 w 5033676"/>
              <a:gd name="connsiteY5" fmla="*/ 1984421 h 3440035"/>
              <a:gd name="connsiteX6" fmla="*/ 4966526 w 5033676"/>
              <a:gd name="connsiteY6" fmla="*/ 2244424 h 3440035"/>
              <a:gd name="connsiteX7" fmla="*/ 4955274 w 5033676"/>
              <a:gd name="connsiteY7" fmla="*/ 2490526 h 3440035"/>
              <a:gd name="connsiteX8" fmla="*/ 4988582 w 5033676"/>
              <a:gd name="connsiteY8" fmla="*/ 2788182 h 3440035"/>
              <a:gd name="connsiteX9" fmla="*/ 4944289 w 5033676"/>
              <a:gd name="connsiteY9" fmla="*/ 2967312 h 3440035"/>
              <a:gd name="connsiteX10" fmla="*/ 2699252 w 5033676"/>
              <a:gd name="connsiteY10" fmla="*/ 3259468 h 3440035"/>
              <a:gd name="connsiteX11" fmla="*/ 395728 w 5033676"/>
              <a:gd name="connsiteY11" fmla="*/ 3383345 h 3440035"/>
              <a:gd name="connsiteX12" fmla="*/ 11085 w 5033676"/>
              <a:gd name="connsiteY12" fmla="*/ 1714303 h 3440035"/>
              <a:gd name="connsiteX13" fmla="*/ 136739 w 5033676"/>
              <a:gd name="connsiteY13" fmla="*/ 365092 h 3440035"/>
              <a:gd name="connsiteX0" fmla="*/ 136739 w 5033676"/>
              <a:gd name="connsiteY0" fmla="*/ 365092 h 3440035"/>
              <a:gd name="connsiteX1" fmla="*/ 2328008 w 5033676"/>
              <a:gd name="connsiteY1" fmla="*/ 150532 h 3440035"/>
              <a:gd name="connsiteX2" fmla="*/ 4634351 w 5033676"/>
              <a:gd name="connsiteY2" fmla="*/ 94770 h 3440035"/>
              <a:gd name="connsiteX3" fmla="*/ 5033676 w 5033676"/>
              <a:gd name="connsiteY3" fmla="*/ 1437477 h 3440035"/>
              <a:gd name="connsiteX4" fmla="*/ 5033587 w 5033676"/>
              <a:gd name="connsiteY4" fmla="*/ 1761268 h 3440035"/>
              <a:gd name="connsiteX5" fmla="*/ 4966257 w 5033676"/>
              <a:gd name="connsiteY5" fmla="*/ 1984421 h 3440035"/>
              <a:gd name="connsiteX6" fmla="*/ 4966526 w 5033676"/>
              <a:gd name="connsiteY6" fmla="*/ 2244424 h 3440035"/>
              <a:gd name="connsiteX7" fmla="*/ 4955274 w 5033676"/>
              <a:gd name="connsiteY7" fmla="*/ 2490526 h 3440035"/>
              <a:gd name="connsiteX8" fmla="*/ 4988582 w 5033676"/>
              <a:gd name="connsiteY8" fmla="*/ 2788182 h 3440035"/>
              <a:gd name="connsiteX9" fmla="*/ 4944289 w 5033676"/>
              <a:gd name="connsiteY9" fmla="*/ 2967312 h 3440035"/>
              <a:gd name="connsiteX10" fmla="*/ 2699252 w 5033676"/>
              <a:gd name="connsiteY10" fmla="*/ 3259468 h 3440035"/>
              <a:gd name="connsiteX11" fmla="*/ 395728 w 5033676"/>
              <a:gd name="connsiteY11" fmla="*/ 3383345 h 3440035"/>
              <a:gd name="connsiteX12" fmla="*/ 11085 w 5033676"/>
              <a:gd name="connsiteY12" fmla="*/ 1714303 h 3440035"/>
              <a:gd name="connsiteX13" fmla="*/ 136739 w 5033676"/>
              <a:gd name="connsiteY13" fmla="*/ 365092 h 3440035"/>
              <a:gd name="connsiteX0" fmla="*/ 136739 w 5033676"/>
              <a:gd name="connsiteY0" fmla="*/ 365092 h 3440035"/>
              <a:gd name="connsiteX1" fmla="*/ 2328008 w 5033676"/>
              <a:gd name="connsiteY1" fmla="*/ 150532 h 3440035"/>
              <a:gd name="connsiteX2" fmla="*/ 4634351 w 5033676"/>
              <a:gd name="connsiteY2" fmla="*/ 94770 h 3440035"/>
              <a:gd name="connsiteX3" fmla="*/ 5033676 w 5033676"/>
              <a:gd name="connsiteY3" fmla="*/ 1437477 h 3440035"/>
              <a:gd name="connsiteX4" fmla="*/ 5010727 w 5033676"/>
              <a:gd name="connsiteY4" fmla="*/ 1761268 h 3440035"/>
              <a:gd name="connsiteX5" fmla="*/ 4966257 w 5033676"/>
              <a:gd name="connsiteY5" fmla="*/ 1984421 h 3440035"/>
              <a:gd name="connsiteX6" fmla="*/ 4966526 w 5033676"/>
              <a:gd name="connsiteY6" fmla="*/ 2244424 h 3440035"/>
              <a:gd name="connsiteX7" fmla="*/ 4955274 w 5033676"/>
              <a:gd name="connsiteY7" fmla="*/ 2490526 h 3440035"/>
              <a:gd name="connsiteX8" fmla="*/ 4988582 w 5033676"/>
              <a:gd name="connsiteY8" fmla="*/ 2788182 h 3440035"/>
              <a:gd name="connsiteX9" fmla="*/ 4944289 w 5033676"/>
              <a:gd name="connsiteY9" fmla="*/ 2967312 h 3440035"/>
              <a:gd name="connsiteX10" fmla="*/ 2699252 w 5033676"/>
              <a:gd name="connsiteY10" fmla="*/ 3259468 h 3440035"/>
              <a:gd name="connsiteX11" fmla="*/ 395728 w 5033676"/>
              <a:gd name="connsiteY11" fmla="*/ 3383345 h 3440035"/>
              <a:gd name="connsiteX12" fmla="*/ 11085 w 5033676"/>
              <a:gd name="connsiteY12" fmla="*/ 1714303 h 3440035"/>
              <a:gd name="connsiteX13" fmla="*/ 136739 w 5033676"/>
              <a:gd name="connsiteY13" fmla="*/ 365092 h 3440035"/>
              <a:gd name="connsiteX0" fmla="*/ 136739 w 5033676"/>
              <a:gd name="connsiteY0" fmla="*/ 365092 h 3440035"/>
              <a:gd name="connsiteX1" fmla="*/ 2328008 w 5033676"/>
              <a:gd name="connsiteY1" fmla="*/ 150532 h 3440035"/>
              <a:gd name="connsiteX2" fmla="*/ 4634351 w 5033676"/>
              <a:gd name="connsiteY2" fmla="*/ 94770 h 3440035"/>
              <a:gd name="connsiteX3" fmla="*/ 5033676 w 5033676"/>
              <a:gd name="connsiteY3" fmla="*/ 1437477 h 3440035"/>
              <a:gd name="connsiteX4" fmla="*/ 5010727 w 5033676"/>
              <a:gd name="connsiteY4" fmla="*/ 1761268 h 3440035"/>
              <a:gd name="connsiteX5" fmla="*/ 4966257 w 5033676"/>
              <a:gd name="connsiteY5" fmla="*/ 1984421 h 3440035"/>
              <a:gd name="connsiteX6" fmla="*/ 4966526 w 5033676"/>
              <a:gd name="connsiteY6" fmla="*/ 2244424 h 3440035"/>
              <a:gd name="connsiteX7" fmla="*/ 4955274 w 5033676"/>
              <a:gd name="connsiteY7" fmla="*/ 2490526 h 3440035"/>
              <a:gd name="connsiteX8" fmla="*/ 4988582 w 5033676"/>
              <a:gd name="connsiteY8" fmla="*/ 2788182 h 3440035"/>
              <a:gd name="connsiteX9" fmla="*/ 4944289 w 5033676"/>
              <a:gd name="connsiteY9" fmla="*/ 2967312 h 3440035"/>
              <a:gd name="connsiteX10" fmla="*/ 2699252 w 5033676"/>
              <a:gd name="connsiteY10" fmla="*/ 3259468 h 3440035"/>
              <a:gd name="connsiteX11" fmla="*/ 395728 w 5033676"/>
              <a:gd name="connsiteY11" fmla="*/ 3383345 h 3440035"/>
              <a:gd name="connsiteX12" fmla="*/ 11085 w 5033676"/>
              <a:gd name="connsiteY12" fmla="*/ 1714303 h 3440035"/>
              <a:gd name="connsiteX13" fmla="*/ 136739 w 5033676"/>
              <a:gd name="connsiteY13" fmla="*/ 365092 h 3440035"/>
              <a:gd name="connsiteX0" fmla="*/ 136739 w 5033676"/>
              <a:gd name="connsiteY0" fmla="*/ 365092 h 3440035"/>
              <a:gd name="connsiteX1" fmla="*/ 2328008 w 5033676"/>
              <a:gd name="connsiteY1" fmla="*/ 150532 h 3440035"/>
              <a:gd name="connsiteX2" fmla="*/ 4634351 w 5033676"/>
              <a:gd name="connsiteY2" fmla="*/ 94770 h 3440035"/>
              <a:gd name="connsiteX3" fmla="*/ 5033676 w 5033676"/>
              <a:gd name="connsiteY3" fmla="*/ 1437477 h 3440035"/>
              <a:gd name="connsiteX4" fmla="*/ 5010727 w 5033676"/>
              <a:gd name="connsiteY4" fmla="*/ 1761268 h 3440035"/>
              <a:gd name="connsiteX5" fmla="*/ 4966257 w 5033676"/>
              <a:gd name="connsiteY5" fmla="*/ 1984421 h 3440035"/>
              <a:gd name="connsiteX6" fmla="*/ 4966526 w 5033676"/>
              <a:gd name="connsiteY6" fmla="*/ 2244424 h 3440035"/>
              <a:gd name="connsiteX7" fmla="*/ 4955274 w 5033676"/>
              <a:gd name="connsiteY7" fmla="*/ 2490526 h 3440035"/>
              <a:gd name="connsiteX8" fmla="*/ 4988582 w 5033676"/>
              <a:gd name="connsiteY8" fmla="*/ 2788182 h 3440035"/>
              <a:gd name="connsiteX9" fmla="*/ 4944289 w 5033676"/>
              <a:gd name="connsiteY9" fmla="*/ 2967312 h 3440035"/>
              <a:gd name="connsiteX10" fmla="*/ 2699252 w 5033676"/>
              <a:gd name="connsiteY10" fmla="*/ 3259468 h 3440035"/>
              <a:gd name="connsiteX11" fmla="*/ 395728 w 5033676"/>
              <a:gd name="connsiteY11" fmla="*/ 3383345 h 3440035"/>
              <a:gd name="connsiteX12" fmla="*/ 11085 w 5033676"/>
              <a:gd name="connsiteY12" fmla="*/ 1714303 h 3440035"/>
              <a:gd name="connsiteX13" fmla="*/ 136739 w 5033676"/>
              <a:gd name="connsiteY13" fmla="*/ 365092 h 3440035"/>
              <a:gd name="connsiteX0" fmla="*/ 136739 w 5018436"/>
              <a:gd name="connsiteY0" fmla="*/ 365092 h 3440035"/>
              <a:gd name="connsiteX1" fmla="*/ 2328008 w 5018436"/>
              <a:gd name="connsiteY1" fmla="*/ 150532 h 3440035"/>
              <a:gd name="connsiteX2" fmla="*/ 4634351 w 5018436"/>
              <a:gd name="connsiteY2" fmla="*/ 94770 h 3440035"/>
              <a:gd name="connsiteX3" fmla="*/ 5018436 w 5018436"/>
              <a:gd name="connsiteY3" fmla="*/ 1437477 h 3440035"/>
              <a:gd name="connsiteX4" fmla="*/ 5010727 w 5018436"/>
              <a:gd name="connsiteY4" fmla="*/ 1761268 h 3440035"/>
              <a:gd name="connsiteX5" fmla="*/ 4966257 w 5018436"/>
              <a:gd name="connsiteY5" fmla="*/ 1984421 h 3440035"/>
              <a:gd name="connsiteX6" fmla="*/ 4966526 w 5018436"/>
              <a:gd name="connsiteY6" fmla="*/ 2244424 h 3440035"/>
              <a:gd name="connsiteX7" fmla="*/ 4955274 w 5018436"/>
              <a:gd name="connsiteY7" fmla="*/ 2490526 h 3440035"/>
              <a:gd name="connsiteX8" fmla="*/ 4988582 w 5018436"/>
              <a:gd name="connsiteY8" fmla="*/ 2788182 h 3440035"/>
              <a:gd name="connsiteX9" fmla="*/ 4944289 w 5018436"/>
              <a:gd name="connsiteY9" fmla="*/ 2967312 h 3440035"/>
              <a:gd name="connsiteX10" fmla="*/ 2699252 w 5018436"/>
              <a:gd name="connsiteY10" fmla="*/ 3259468 h 3440035"/>
              <a:gd name="connsiteX11" fmla="*/ 395728 w 5018436"/>
              <a:gd name="connsiteY11" fmla="*/ 3383345 h 3440035"/>
              <a:gd name="connsiteX12" fmla="*/ 11085 w 5018436"/>
              <a:gd name="connsiteY12" fmla="*/ 1714303 h 3440035"/>
              <a:gd name="connsiteX13" fmla="*/ 136739 w 5018436"/>
              <a:gd name="connsiteY13" fmla="*/ 365092 h 3440035"/>
              <a:gd name="connsiteX0" fmla="*/ 136739 w 5113453"/>
              <a:gd name="connsiteY0" fmla="*/ 365092 h 3440035"/>
              <a:gd name="connsiteX1" fmla="*/ 2328008 w 5113453"/>
              <a:gd name="connsiteY1" fmla="*/ 150532 h 3440035"/>
              <a:gd name="connsiteX2" fmla="*/ 4634351 w 5113453"/>
              <a:gd name="connsiteY2" fmla="*/ 94770 h 3440035"/>
              <a:gd name="connsiteX3" fmla="*/ 5018436 w 5113453"/>
              <a:gd name="connsiteY3" fmla="*/ 1437477 h 3440035"/>
              <a:gd name="connsiteX4" fmla="*/ 5010727 w 5113453"/>
              <a:gd name="connsiteY4" fmla="*/ 1761268 h 3440035"/>
              <a:gd name="connsiteX5" fmla="*/ 4966257 w 5113453"/>
              <a:gd name="connsiteY5" fmla="*/ 1984421 h 3440035"/>
              <a:gd name="connsiteX6" fmla="*/ 4966526 w 5113453"/>
              <a:gd name="connsiteY6" fmla="*/ 2244424 h 3440035"/>
              <a:gd name="connsiteX7" fmla="*/ 4955274 w 5113453"/>
              <a:gd name="connsiteY7" fmla="*/ 2490526 h 3440035"/>
              <a:gd name="connsiteX8" fmla="*/ 4944289 w 5113453"/>
              <a:gd name="connsiteY8" fmla="*/ 2967312 h 3440035"/>
              <a:gd name="connsiteX9" fmla="*/ 2699252 w 5113453"/>
              <a:gd name="connsiteY9" fmla="*/ 3259468 h 3440035"/>
              <a:gd name="connsiteX10" fmla="*/ 395728 w 5113453"/>
              <a:gd name="connsiteY10" fmla="*/ 3383345 h 3440035"/>
              <a:gd name="connsiteX11" fmla="*/ 11085 w 5113453"/>
              <a:gd name="connsiteY11" fmla="*/ 1714303 h 3440035"/>
              <a:gd name="connsiteX12" fmla="*/ 136739 w 5113453"/>
              <a:gd name="connsiteY12" fmla="*/ 365092 h 3440035"/>
              <a:gd name="connsiteX0" fmla="*/ 136739 w 5117340"/>
              <a:gd name="connsiteY0" fmla="*/ 365092 h 3440035"/>
              <a:gd name="connsiteX1" fmla="*/ 2328008 w 5117340"/>
              <a:gd name="connsiteY1" fmla="*/ 150532 h 3440035"/>
              <a:gd name="connsiteX2" fmla="*/ 4634351 w 5117340"/>
              <a:gd name="connsiteY2" fmla="*/ 94770 h 3440035"/>
              <a:gd name="connsiteX3" fmla="*/ 5018436 w 5117340"/>
              <a:gd name="connsiteY3" fmla="*/ 1437477 h 3440035"/>
              <a:gd name="connsiteX4" fmla="*/ 5010727 w 5117340"/>
              <a:gd name="connsiteY4" fmla="*/ 1761268 h 3440035"/>
              <a:gd name="connsiteX5" fmla="*/ 4966257 w 5117340"/>
              <a:gd name="connsiteY5" fmla="*/ 1984421 h 3440035"/>
              <a:gd name="connsiteX6" fmla="*/ 4966526 w 5117340"/>
              <a:gd name="connsiteY6" fmla="*/ 2244424 h 3440035"/>
              <a:gd name="connsiteX7" fmla="*/ 4944289 w 5117340"/>
              <a:gd name="connsiteY7" fmla="*/ 2967312 h 3440035"/>
              <a:gd name="connsiteX8" fmla="*/ 2699252 w 5117340"/>
              <a:gd name="connsiteY8" fmla="*/ 3259468 h 3440035"/>
              <a:gd name="connsiteX9" fmla="*/ 395728 w 5117340"/>
              <a:gd name="connsiteY9" fmla="*/ 3383345 h 3440035"/>
              <a:gd name="connsiteX10" fmla="*/ 11085 w 5117340"/>
              <a:gd name="connsiteY10" fmla="*/ 1714303 h 3440035"/>
              <a:gd name="connsiteX11" fmla="*/ 136739 w 5117340"/>
              <a:gd name="connsiteY11" fmla="*/ 365092 h 3440035"/>
              <a:gd name="connsiteX0" fmla="*/ 136739 w 5115525"/>
              <a:gd name="connsiteY0" fmla="*/ 365092 h 3440035"/>
              <a:gd name="connsiteX1" fmla="*/ 2328008 w 5115525"/>
              <a:gd name="connsiteY1" fmla="*/ 150532 h 3440035"/>
              <a:gd name="connsiteX2" fmla="*/ 4634351 w 5115525"/>
              <a:gd name="connsiteY2" fmla="*/ 94770 h 3440035"/>
              <a:gd name="connsiteX3" fmla="*/ 5018436 w 5115525"/>
              <a:gd name="connsiteY3" fmla="*/ 1437477 h 3440035"/>
              <a:gd name="connsiteX4" fmla="*/ 5010727 w 5115525"/>
              <a:gd name="connsiteY4" fmla="*/ 1761268 h 3440035"/>
              <a:gd name="connsiteX5" fmla="*/ 4966257 w 5115525"/>
              <a:gd name="connsiteY5" fmla="*/ 1984421 h 3440035"/>
              <a:gd name="connsiteX6" fmla="*/ 4944289 w 5115525"/>
              <a:gd name="connsiteY6" fmla="*/ 2967312 h 3440035"/>
              <a:gd name="connsiteX7" fmla="*/ 2699252 w 5115525"/>
              <a:gd name="connsiteY7" fmla="*/ 3259468 h 3440035"/>
              <a:gd name="connsiteX8" fmla="*/ 395728 w 5115525"/>
              <a:gd name="connsiteY8" fmla="*/ 3383345 h 3440035"/>
              <a:gd name="connsiteX9" fmla="*/ 11085 w 5115525"/>
              <a:gd name="connsiteY9" fmla="*/ 1714303 h 3440035"/>
              <a:gd name="connsiteX10" fmla="*/ 136739 w 5115525"/>
              <a:gd name="connsiteY10" fmla="*/ 365092 h 3440035"/>
              <a:gd name="connsiteX0" fmla="*/ 136739 w 5131370"/>
              <a:gd name="connsiteY0" fmla="*/ 365092 h 3440035"/>
              <a:gd name="connsiteX1" fmla="*/ 2328008 w 5131370"/>
              <a:gd name="connsiteY1" fmla="*/ 150532 h 3440035"/>
              <a:gd name="connsiteX2" fmla="*/ 4634351 w 5131370"/>
              <a:gd name="connsiteY2" fmla="*/ 94770 h 3440035"/>
              <a:gd name="connsiteX3" fmla="*/ 5018436 w 5131370"/>
              <a:gd name="connsiteY3" fmla="*/ 1437477 h 3440035"/>
              <a:gd name="connsiteX4" fmla="*/ 5010727 w 5131370"/>
              <a:gd name="connsiteY4" fmla="*/ 1761268 h 3440035"/>
              <a:gd name="connsiteX5" fmla="*/ 4944289 w 5131370"/>
              <a:gd name="connsiteY5" fmla="*/ 2967312 h 3440035"/>
              <a:gd name="connsiteX6" fmla="*/ 2699252 w 5131370"/>
              <a:gd name="connsiteY6" fmla="*/ 3259468 h 3440035"/>
              <a:gd name="connsiteX7" fmla="*/ 395728 w 5131370"/>
              <a:gd name="connsiteY7" fmla="*/ 3383345 h 3440035"/>
              <a:gd name="connsiteX8" fmla="*/ 11085 w 5131370"/>
              <a:gd name="connsiteY8" fmla="*/ 1714303 h 3440035"/>
              <a:gd name="connsiteX9" fmla="*/ 136739 w 5131370"/>
              <a:gd name="connsiteY9" fmla="*/ 365092 h 3440035"/>
              <a:gd name="connsiteX0" fmla="*/ 136739 w 5152328"/>
              <a:gd name="connsiteY0" fmla="*/ 365092 h 3440035"/>
              <a:gd name="connsiteX1" fmla="*/ 2328008 w 5152328"/>
              <a:gd name="connsiteY1" fmla="*/ 150532 h 3440035"/>
              <a:gd name="connsiteX2" fmla="*/ 4634351 w 5152328"/>
              <a:gd name="connsiteY2" fmla="*/ 94770 h 3440035"/>
              <a:gd name="connsiteX3" fmla="*/ 5018436 w 5152328"/>
              <a:gd name="connsiteY3" fmla="*/ 1437477 h 3440035"/>
              <a:gd name="connsiteX4" fmla="*/ 4944289 w 5152328"/>
              <a:gd name="connsiteY4" fmla="*/ 2967312 h 3440035"/>
              <a:gd name="connsiteX5" fmla="*/ 2699252 w 5152328"/>
              <a:gd name="connsiteY5" fmla="*/ 3259468 h 3440035"/>
              <a:gd name="connsiteX6" fmla="*/ 395728 w 5152328"/>
              <a:gd name="connsiteY6" fmla="*/ 3383345 h 3440035"/>
              <a:gd name="connsiteX7" fmla="*/ 11085 w 5152328"/>
              <a:gd name="connsiteY7" fmla="*/ 1714303 h 3440035"/>
              <a:gd name="connsiteX8" fmla="*/ 136739 w 5152328"/>
              <a:gd name="connsiteY8" fmla="*/ 365092 h 3440035"/>
              <a:gd name="connsiteX0" fmla="*/ 136739 w 5104276"/>
              <a:gd name="connsiteY0" fmla="*/ 478385 h 3553328"/>
              <a:gd name="connsiteX1" fmla="*/ 2328008 w 5104276"/>
              <a:gd name="connsiteY1" fmla="*/ 263825 h 3553328"/>
              <a:gd name="connsiteX2" fmla="*/ 4634351 w 5104276"/>
              <a:gd name="connsiteY2" fmla="*/ 208063 h 3553328"/>
              <a:gd name="connsiteX3" fmla="*/ 4944289 w 5104276"/>
              <a:gd name="connsiteY3" fmla="*/ 3080605 h 3553328"/>
              <a:gd name="connsiteX4" fmla="*/ 2699252 w 5104276"/>
              <a:gd name="connsiteY4" fmla="*/ 3372761 h 3553328"/>
              <a:gd name="connsiteX5" fmla="*/ 395728 w 5104276"/>
              <a:gd name="connsiteY5" fmla="*/ 3496638 h 3553328"/>
              <a:gd name="connsiteX6" fmla="*/ 11085 w 5104276"/>
              <a:gd name="connsiteY6" fmla="*/ 1827596 h 3553328"/>
              <a:gd name="connsiteX7" fmla="*/ 136739 w 5104276"/>
              <a:gd name="connsiteY7" fmla="*/ 478385 h 3553328"/>
              <a:gd name="connsiteX0" fmla="*/ 136739 w 7044262"/>
              <a:gd name="connsiteY0" fmla="*/ 598321 h 4923090"/>
              <a:gd name="connsiteX1" fmla="*/ 2328008 w 7044262"/>
              <a:gd name="connsiteY1" fmla="*/ 383761 h 4923090"/>
              <a:gd name="connsiteX2" fmla="*/ 4634351 w 7044262"/>
              <a:gd name="connsiteY2" fmla="*/ 327999 h 4923090"/>
              <a:gd name="connsiteX3" fmla="*/ 7008039 w 7044262"/>
              <a:gd name="connsiteY3" fmla="*/ 4819791 h 4923090"/>
              <a:gd name="connsiteX4" fmla="*/ 2699252 w 7044262"/>
              <a:gd name="connsiteY4" fmla="*/ 3492697 h 4923090"/>
              <a:gd name="connsiteX5" fmla="*/ 395728 w 7044262"/>
              <a:gd name="connsiteY5" fmla="*/ 3616574 h 4923090"/>
              <a:gd name="connsiteX6" fmla="*/ 11085 w 7044262"/>
              <a:gd name="connsiteY6" fmla="*/ 1947532 h 4923090"/>
              <a:gd name="connsiteX7" fmla="*/ 136739 w 7044262"/>
              <a:gd name="connsiteY7" fmla="*/ 598321 h 4923090"/>
              <a:gd name="connsiteX0" fmla="*/ 136739 w 7319637"/>
              <a:gd name="connsiteY0" fmla="*/ 405283 h 4730052"/>
              <a:gd name="connsiteX1" fmla="*/ 2328008 w 7319637"/>
              <a:gd name="connsiteY1" fmla="*/ 190723 h 4730052"/>
              <a:gd name="connsiteX2" fmla="*/ 6803935 w 7319637"/>
              <a:gd name="connsiteY2" fmla="*/ 420711 h 4730052"/>
              <a:gd name="connsiteX3" fmla="*/ 7008039 w 7319637"/>
              <a:gd name="connsiteY3" fmla="*/ 4626753 h 4730052"/>
              <a:gd name="connsiteX4" fmla="*/ 2699252 w 7319637"/>
              <a:gd name="connsiteY4" fmla="*/ 3299659 h 4730052"/>
              <a:gd name="connsiteX5" fmla="*/ 395728 w 7319637"/>
              <a:gd name="connsiteY5" fmla="*/ 3423536 h 4730052"/>
              <a:gd name="connsiteX6" fmla="*/ 11085 w 7319637"/>
              <a:gd name="connsiteY6" fmla="*/ 1754494 h 4730052"/>
              <a:gd name="connsiteX7" fmla="*/ 136739 w 7319637"/>
              <a:gd name="connsiteY7" fmla="*/ 405283 h 4730052"/>
              <a:gd name="connsiteX0" fmla="*/ 136739 w 7232306"/>
              <a:gd name="connsiteY0" fmla="*/ 297613 h 4622382"/>
              <a:gd name="connsiteX1" fmla="*/ 2328008 w 7232306"/>
              <a:gd name="connsiteY1" fmla="*/ 83053 h 4622382"/>
              <a:gd name="connsiteX2" fmla="*/ 6803935 w 7232306"/>
              <a:gd name="connsiteY2" fmla="*/ 313041 h 4622382"/>
              <a:gd name="connsiteX3" fmla="*/ 7008039 w 7232306"/>
              <a:gd name="connsiteY3" fmla="*/ 4519083 h 4622382"/>
              <a:gd name="connsiteX4" fmla="*/ 2699252 w 7232306"/>
              <a:gd name="connsiteY4" fmla="*/ 3191989 h 4622382"/>
              <a:gd name="connsiteX5" fmla="*/ 395728 w 7232306"/>
              <a:gd name="connsiteY5" fmla="*/ 3315866 h 4622382"/>
              <a:gd name="connsiteX6" fmla="*/ 11085 w 7232306"/>
              <a:gd name="connsiteY6" fmla="*/ 1646824 h 4622382"/>
              <a:gd name="connsiteX7" fmla="*/ 136739 w 7232306"/>
              <a:gd name="connsiteY7" fmla="*/ 297613 h 4622382"/>
              <a:gd name="connsiteX0" fmla="*/ 136739 w 7554299"/>
              <a:gd name="connsiteY0" fmla="*/ 297613 h 4636994"/>
              <a:gd name="connsiteX1" fmla="*/ 2328008 w 7554299"/>
              <a:gd name="connsiteY1" fmla="*/ 83053 h 4636994"/>
              <a:gd name="connsiteX2" fmla="*/ 6803935 w 7554299"/>
              <a:gd name="connsiteY2" fmla="*/ 313041 h 4636994"/>
              <a:gd name="connsiteX3" fmla="*/ 7008039 w 7554299"/>
              <a:gd name="connsiteY3" fmla="*/ 4519083 h 4636994"/>
              <a:gd name="connsiteX4" fmla="*/ 395728 w 7554299"/>
              <a:gd name="connsiteY4" fmla="*/ 3315866 h 4636994"/>
              <a:gd name="connsiteX5" fmla="*/ 11085 w 7554299"/>
              <a:gd name="connsiteY5" fmla="*/ 1646824 h 4636994"/>
              <a:gd name="connsiteX6" fmla="*/ 136739 w 7554299"/>
              <a:gd name="connsiteY6" fmla="*/ 297613 h 4636994"/>
              <a:gd name="connsiteX0" fmla="*/ 426431 w 7843991"/>
              <a:gd name="connsiteY0" fmla="*/ 297613 h 4636994"/>
              <a:gd name="connsiteX1" fmla="*/ 2617700 w 7843991"/>
              <a:gd name="connsiteY1" fmla="*/ 83053 h 4636994"/>
              <a:gd name="connsiteX2" fmla="*/ 7093627 w 7843991"/>
              <a:gd name="connsiteY2" fmla="*/ 313041 h 4636994"/>
              <a:gd name="connsiteX3" fmla="*/ 7297731 w 7843991"/>
              <a:gd name="connsiteY3" fmla="*/ 4519083 h 4636994"/>
              <a:gd name="connsiteX4" fmla="*/ 685420 w 7843991"/>
              <a:gd name="connsiteY4" fmla="*/ 3315866 h 4636994"/>
              <a:gd name="connsiteX5" fmla="*/ 426431 w 7843991"/>
              <a:gd name="connsiteY5" fmla="*/ 297613 h 4636994"/>
              <a:gd name="connsiteX0" fmla="*/ 426431 w 7843991"/>
              <a:gd name="connsiteY0" fmla="*/ 446088 h 4785469"/>
              <a:gd name="connsiteX1" fmla="*/ 7093627 w 7843991"/>
              <a:gd name="connsiteY1" fmla="*/ 461516 h 4785469"/>
              <a:gd name="connsiteX2" fmla="*/ 7297731 w 7843991"/>
              <a:gd name="connsiteY2" fmla="*/ 4667558 h 4785469"/>
              <a:gd name="connsiteX3" fmla="*/ 685420 w 7843991"/>
              <a:gd name="connsiteY3" fmla="*/ 3464341 h 4785469"/>
              <a:gd name="connsiteX4" fmla="*/ 426431 w 7843991"/>
              <a:gd name="connsiteY4" fmla="*/ 446088 h 4785469"/>
              <a:gd name="connsiteX0" fmla="*/ 807980 w 8225540"/>
              <a:gd name="connsiteY0" fmla="*/ 516596 h 5086685"/>
              <a:gd name="connsiteX1" fmla="*/ 7475176 w 8225540"/>
              <a:gd name="connsiteY1" fmla="*/ 532024 h 5086685"/>
              <a:gd name="connsiteX2" fmla="*/ 7679280 w 8225540"/>
              <a:gd name="connsiteY2" fmla="*/ 4738066 h 5086685"/>
              <a:gd name="connsiteX3" fmla="*/ 876469 w 8225540"/>
              <a:gd name="connsiteY3" fmla="*/ 4699015 h 5086685"/>
              <a:gd name="connsiteX4" fmla="*/ 807980 w 8225540"/>
              <a:gd name="connsiteY4" fmla="*/ 516596 h 5086685"/>
              <a:gd name="connsiteX0" fmla="*/ 514993 w 7932553"/>
              <a:gd name="connsiteY0" fmla="*/ 350950 h 4921039"/>
              <a:gd name="connsiteX1" fmla="*/ 7182189 w 7932553"/>
              <a:gd name="connsiteY1" fmla="*/ 366378 h 4921039"/>
              <a:gd name="connsiteX2" fmla="*/ 7386293 w 7932553"/>
              <a:gd name="connsiteY2" fmla="*/ 4572420 h 4921039"/>
              <a:gd name="connsiteX3" fmla="*/ 583482 w 7932553"/>
              <a:gd name="connsiteY3" fmla="*/ 4533369 h 4921039"/>
              <a:gd name="connsiteX4" fmla="*/ 514993 w 7932553"/>
              <a:gd name="connsiteY4" fmla="*/ 350950 h 4921039"/>
              <a:gd name="connsiteX0" fmla="*/ 247287 w 7664847"/>
              <a:gd name="connsiteY0" fmla="*/ 350950 h 4921039"/>
              <a:gd name="connsiteX1" fmla="*/ 6914483 w 7664847"/>
              <a:gd name="connsiteY1" fmla="*/ 366378 h 4921039"/>
              <a:gd name="connsiteX2" fmla="*/ 7118587 w 7664847"/>
              <a:gd name="connsiteY2" fmla="*/ 4572420 h 4921039"/>
              <a:gd name="connsiteX3" fmla="*/ 315776 w 7664847"/>
              <a:gd name="connsiteY3" fmla="*/ 4533369 h 4921039"/>
              <a:gd name="connsiteX4" fmla="*/ 247287 w 7664847"/>
              <a:gd name="connsiteY4" fmla="*/ 350950 h 4921039"/>
              <a:gd name="connsiteX0" fmla="*/ 247287 w 7664847"/>
              <a:gd name="connsiteY0" fmla="*/ 350950 h 4877978"/>
              <a:gd name="connsiteX1" fmla="*/ 6914483 w 7664847"/>
              <a:gd name="connsiteY1" fmla="*/ 366378 h 4877978"/>
              <a:gd name="connsiteX2" fmla="*/ 7118587 w 7664847"/>
              <a:gd name="connsiteY2" fmla="*/ 4572420 h 4877978"/>
              <a:gd name="connsiteX3" fmla="*/ 315776 w 7664847"/>
              <a:gd name="connsiteY3" fmla="*/ 4533369 h 4877978"/>
              <a:gd name="connsiteX4" fmla="*/ 247287 w 7664847"/>
              <a:gd name="connsiteY4" fmla="*/ 350950 h 4877978"/>
              <a:gd name="connsiteX0" fmla="*/ 592061 w 8009621"/>
              <a:gd name="connsiteY0" fmla="*/ 526639 h 5128434"/>
              <a:gd name="connsiteX1" fmla="*/ 7259257 w 8009621"/>
              <a:gd name="connsiteY1" fmla="*/ 542067 h 5128434"/>
              <a:gd name="connsiteX2" fmla="*/ 7463361 w 8009621"/>
              <a:gd name="connsiteY2" fmla="*/ 4748109 h 5128434"/>
              <a:gd name="connsiteX3" fmla="*/ 681717 w 8009621"/>
              <a:gd name="connsiteY3" fmla="*/ 4867808 h 5128434"/>
              <a:gd name="connsiteX4" fmla="*/ 592061 w 8009621"/>
              <a:gd name="connsiteY4" fmla="*/ 526639 h 5128434"/>
              <a:gd name="connsiteX0" fmla="*/ 592061 w 8009621"/>
              <a:gd name="connsiteY0" fmla="*/ 526639 h 5249946"/>
              <a:gd name="connsiteX1" fmla="*/ 7259257 w 8009621"/>
              <a:gd name="connsiteY1" fmla="*/ 542067 h 5249946"/>
              <a:gd name="connsiteX2" fmla="*/ 7463361 w 8009621"/>
              <a:gd name="connsiteY2" fmla="*/ 4748109 h 5249946"/>
              <a:gd name="connsiteX3" fmla="*/ 3818524 w 8009621"/>
              <a:gd name="connsiteY3" fmla="*/ 4989152 h 5249946"/>
              <a:gd name="connsiteX4" fmla="*/ 681717 w 8009621"/>
              <a:gd name="connsiteY4" fmla="*/ 4867808 h 5249946"/>
              <a:gd name="connsiteX5" fmla="*/ 592061 w 8009621"/>
              <a:gd name="connsiteY5" fmla="*/ 526639 h 5249946"/>
              <a:gd name="connsiteX0" fmla="*/ 592061 w 8009621"/>
              <a:gd name="connsiteY0" fmla="*/ 526639 h 5159232"/>
              <a:gd name="connsiteX1" fmla="*/ 7259257 w 8009621"/>
              <a:gd name="connsiteY1" fmla="*/ 542067 h 5159232"/>
              <a:gd name="connsiteX2" fmla="*/ 7463361 w 8009621"/>
              <a:gd name="connsiteY2" fmla="*/ 4748109 h 5159232"/>
              <a:gd name="connsiteX3" fmla="*/ 3818524 w 8009621"/>
              <a:gd name="connsiteY3" fmla="*/ 4989152 h 5159232"/>
              <a:gd name="connsiteX4" fmla="*/ 681717 w 8009621"/>
              <a:gd name="connsiteY4" fmla="*/ 4867808 h 5159232"/>
              <a:gd name="connsiteX5" fmla="*/ 592061 w 8009621"/>
              <a:gd name="connsiteY5" fmla="*/ 526639 h 5159232"/>
              <a:gd name="connsiteX0" fmla="*/ 592061 w 8009621"/>
              <a:gd name="connsiteY0" fmla="*/ 526639 h 5054869"/>
              <a:gd name="connsiteX1" fmla="*/ 7259257 w 8009621"/>
              <a:gd name="connsiteY1" fmla="*/ 542067 h 5054869"/>
              <a:gd name="connsiteX2" fmla="*/ 7463361 w 8009621"/>
              <a:gd name="connsiteY2" fmla="*/ 4748109 h 5054869"/>
              <a:gd name="connsiteX3" fmla="*/ 3818524 w 8009621"/>
              <a:gd name="connsiteY3" fmla="*/ 4989152 h 5054869"/>
              <a:gd name="connsiteX4" fmla="*/ 681717 w 8009621"/>
              <a:gd name="connsiteY4" fmla="*/ 4867808 h 5054869"/>
              <a:gd name="connsiteX5" fmla="*/ 592061 w 8009621"/>
              <a:gd name="connsiteY5" fmla="*/ 526639 h 5054869"/>
              <a:gd name="connsiteX0" fmla="*/ 592061 w 7655071"/>
              <a:gd name="connsiteY0" fmla="*/ 526639 h 5054869"/>
              <a:gd name="connsiteX1" fmla="*/ 7259257 w 7655071"/>
              <a:gd name="connsiteY1" fmla="*/ 542067 h 5054869"/>
              <a:gd name="connsiteX2" fmla="*/ 7463361 w 7655071"/>
              <a:gd name="connsiteY2" fmla="*/ 4748109 h 5054869"/>
              <a:gd name="connsiteX3" fmla="*/ 3818524 w 7655071"/>
              <a:gd name="connsiteY3" fmla="*/ 4989152 h 5054869"/>
              <a:gd name="connsiteX4" fmla="*/ 681717 w 7655071"/>
              <a:gd name="connsiteY4" fmla="*/ 4867808 h 5054869"/>
              <a:gd name="connsiteX5" fmla="*/ 592061 w 7655071"/>
              <a:gd name="connsiteY5" fmla="*/ 526639 h 5054869"/>
              <a:gd name="connsiteX0" fmla="*/ 346612 w 7437402"/>
              <a:gd name="connsiteY0" fmla="*/ 391142 h 4919372"/>
              <a:gd name="connsiteX1" fmla="*/ 3530742 w 7437402"/>
              <a:gd name="connsiteY1" fmla="*/ 207573 h 4919372"/>
              <a:gd name="connsiteX2" fmla="*/ 7013808 w 7437402"/>
              <a:gd name="connsiteY2" fmla="*/ 406570 h 4919372"/>
              <a:gd name="connsiteX3" fmla="*/ 7217912 w 7437402"/>
              <a:gd name="connsiteY3" fmla="*/ 4612612 h 4919372"/>
              <a:gd name="connsiteX4" fmla="*/ 3573075 w 7437402"/>
              <a:gd name="connsiteY4" fmla="*/ 4853655 h 4919372"/>
              <a:gd name="connsiteX5" fmla="*/ 436268 w 7437402"/>
              <a:gd name="connsiteY5" fmla="*/ 4732311 h 4919372"/>
              <a:gd name="connsiteX6" fmla="*/ 346612 w 7437402"/>
              <a:gd name="connsiteY6" fmla="*/ 391142 h 4919372"/>
              <a:gd name="connsiteX0" fmla="*/ 288387 w 7379177"/>
              <a:gd name="connsiteY0" fmla="*/ 371102 h 4899332"/>
              <a:gd name="connsiteX1" fmla="*/ 3472517 w 7379177"/>
              <a:gd name="connsiteY1" fmla="*/ 187533 h 4899332"/>
              <a:gd name="connsiteX2" fmla="*/ 6955583 w 7379177"/>
              <a:gd name="connsiteY2" fmla="*/ 386530 h 4899332"/>
              <a:gd name="connsiteX3" fmla="*/ 7159687 w 7379177"/>
              <a:gd name="connsiteY3" fmla="*/ 4592572 h 4899332"/>
              <a:gd name="connsiteX4" fmla="*/ 3514850 w 7379177"/>
              <a:gd name="connsiteY4" fmla="*/ 4833615 h 4899332"/>
              <a:gd name="connsiteX5" fmla="*/ 378043 w 7379177"/>
              <a:gd name="connsiteY5" fmla="*/ 4712271 h 4899332"/>
              <a:gd name="connsiteX6" fmla="*/ 288387 w 7379177"/>
              <a:gd name="connsiteY6" fmla="*/ 371102 h 4899332"/>
              <a:gd name="connsiteX0" fmla="*/ 288387 w 7429185"/>
              <a:gd name="connsiteY0" fmla="*/ 377902 h 4906132"/>
              <a:gd name="connsiteX1" fmla="*/ 3472517 w 7429185"/>
              <a:gd name="connsiteY1" fmla="*/ 194333 h 4906132"/>
              <a:gd name="connsiteX2" fmla="*/ 7050833 w 7429185"/>
              <a:gd name="connsiteY2" fmla="*/ 382747 h 4906132"/>
              <a:gd name="connsiteX3" fmla="*/ 7159687 w 7429185"/>
              <a:gd name="connsiteY3" fmla="*/ 4599372 h 4906132"/>
              <a:gd name="connsiteX4" fmla="*/ 3514850 w 7429185"/>
              <a:gd name="connsiteY4" fmla="*/ 4840415 h 4906132"/>
              <a:gd name="connsiteX5" fmla="*/ 378043 w 7429185"/>
              <a:gd name="connsiteY5" fmla="*/ 4719071 h 4906132"/>
              <a:gd name="connsiteX6" fmla="*/ 288387 w 7429185"/>
              <a:gd name="connsiteY6" fmla="*/ 377902 h 4906132"/>
              <a:gd name="connsiteX0" fmla="*/ 288387 w 7325835"/>
              <a:gd name="connsiteY0" fmla="*/ 274517 h 4802747"/>
              <a:gd name="connsiteX1" fmla="*/ 3472517 w 7325835"/>
              <a:gd name="connsiteY1" fmla="*/ 90948 h 4802747"/>
              <a:gd name="connsiteX2" fmla="*/ 7050833 w 7325835"/>
              <a:gd name="connsiteY2" fmla="*/ 279362 h 4802747"/>
              <a:gd name="connsiteX3" fmla="*/ 7159687 w 7325835"/>
              <a:gd name="connsiteY3" fmla="*/ 4495987 h 4802747"/>
              <a:gd name="connsiteX4" fmla="*/ 3514850 w 7325835"/>
              <a:gd name="connsiteY4" fmla="*/ 4737030 h 4802747"/>
              <a:gd name="connsiteX5" fmla="*/ 378043 w 7325835"/>
              <a:gd name="connsiteY5" fmla="*/ 4615686 h 4802747"/>
              <a:gd name="connsiteX6" fmla="*/ 288387 w 7325835"/>
              <a:gd name="connsiteY6" fmla="*/ 274517 h 4802747"/>
              <a:gd name="connsiteX0" fmla="*/ 288387 w 7315527"/>
              <a:gd name="connsiteY0" fmla="*/ 274517 h 4802747"/>
              <a:gd name="connsiteX1" fmla="*/ 3472517 w 7315527"/>
              <a:gd name="connsiteY1" fmla="*/ 90948 h 4802747"/>
              <a:gd name="connsiteX2" fmla="*/ 7050833 w 7315527"/>
              <a:gd name="connsiteY2" fmla="*/ 279362 h 4802747"/>
              <a:gd name="connsiteX3" fmla="*/ 7159687 w 7315527"/>
              <a:gd name="connsiteY3" fmla="*/ 4495987 h 4802747"/>
              <a:gd name="connsiteX4" fmla="*/ 3514850 w 7315527"/>
              <a:gd name="connsiteY4" fmla="*/ 4737030 h 4802747"/>
              <a:gd name="connsiteX5" fmla="*/ 378043 w 7315527"/>
              <a:gd name="connsiteY5" fmla="*/ 4615686 h 4802747"/>
              <a:gd name="connsiteX6" fmla="*/ 288387 w 7315527"/>
              <a:gd name="connsiteY6" fmla="*/ 274517 h 4802747"/>
              <a:gd name="connsiteX0" fmla="*/ 288387 w 7333520"/>
              <a:gd name="connsiteY0" fmla="*/ 274517 h 4802747"/>
              <a:gd name="connsiteX1" fmla="*/ 3472517 w 7333520"/>
              <a:gd name="connsiteY1" fmla="*/ 90948 h 4802747"/>
              <a:gd name="connsiteX2" fmla="*/ 7093166 w 7333520"/>
              <a:gd name="connsiteY2" fmla="*/ 237029 h 4802747"/>
              <a:gd name="connsiteX3" fmla="*/ 7159687 w 7333520"/>
              <a:gd name="connsiteY3" fmla="*/ 4495987 h 4802747"/>
              <a:gd name="connsiteX4" fmla="*/ 3514850 w 7333520"/>
              <a:gd name="connsiteY4" fmla="*/ 4737030 h 4802747"/>
              <a:gd name="connsiteX5" fmla="*/ 378043 w 7333520"/>
              <a:gd name="connsiteY5" fmla="*/ 4615686 h 4802747"/>
              <a:gd name="connsiteX6" fmla="*/ 288387 w 7333520"/>
              <a:gd name="connsiteY6" fmla="*/ 274517 h 4802747"/>
              <a:gd name="connsiteX0" fmla="*/ 288387 w 7380834"/>
              <a:gd name="connsiteY0" fmla="*/ 274517 h 4802747"/>
              <a:gd name="connsiteX1" fmla="*/ 3472517 w 7380834"/>
              <a:gd name="connsiteY1" fmla="*/ 90948 h 4802747"/>
              <a:gd name="connsiteX2" fmla="*/ 7093166 w 7380834"/>
              <a:gd name="connsiteY2" fmla="*/ 237029 h 4802747"/>
              <a:gd name="connsiteX3" fmla="*/ 7159687 w 7380834"/>
              <a:gd name="connsiteY3" fmla="*/ 4495987 h 4802747"/>
              <a:gd name="connsiteX4" fmla="*/ 3514850 w 7380834"/>
              <a:gd name="connsiteY4" fmla="*/ 4737030 h 4802747"/>
              <a:gd name="connsiteX5" fmla="*/ 378043 w 7380834"/>
              <a:gd name="connsiteY5" fmla="*/ 4615686 h 4802747"/>
              <a:gd name="connsiteX6" fmla="*/ 288387 w 7380834"/>
              <a:gd name="connsiteY6" fmla="*/ 274517 h 4802747"/>
              <a:gd name="connsiteX0" fmla="*/ 288387 w 7398765"/>
              <a:gd name="connsiteY0" fmla="*/ 414285 h 4942515"/>
              <a:gd name="connsiteX1" fmla="*/ 3472517 w 7398765"/>
              <a:gd name="connsiteY1" fmla="*/ 230716 h 4942515"/>
              <a:gd name="connsiteX2" fmla="*/ 7093166 w 7398765"/>
              <a:gd name="connsiteY2" fmla="*/ 376797 h 4942515"/>
              <a:gd name="connsiteX3" fmla="*/ 7032687 w 7398765"/>
              <a:gd name="connsiteY3" fmla="*/ 4752172 h 4942515"/>
              <a:gd name="connsiteX4" fmla="*/ 3514850 w 7398765"/>
              <a:gd name="connsiteY4" fmla="*/ 4876798 h 4942515"/>
              <a:gd name="connsiteX5" fmla="*/ 378043 w 7398765"/>
              <a:gd name="connsiteY5" fmla="*/ 4755454 h 4942515"/>
              <a:gd name="connsiteX6" fmla="*/ 288387 w 7398765"/>
              <a:gd name="connsiteY6" fmla="*/ 414285 h 4942515"/>
              <a:gd name="connsiteX0" fmla="*/ 288387 w 7448154"/>
              <a:gd name="connsiteY0" fmla="*/ 414285 h 4942515"/>
              <a:gd name="connsiteX1" fmla="*/ 3472517 w 7448154"/>
              <a:gd name="connsiteY1" fmla="*/ 230716 h 4942515"/>
              <a:gd name="connsiteX2" fmla="*/ 7093166 w 7448154"/>
              <a:gd name="connsiteY2" fmla="*/ 376797 h 4942515"/>
              <a:gd name="connsiteX3" fmla="*/ 7032687 w 7448154"/>
              <a:gd name="connsiteY3" fmla="*/ 4752172 h 4942515"/>
              <a:gd name="connsiteX4" fmla="*/ 3514850 w 7448154"/>
              <a:gd name="connsiteY4" fmla="*/ 4876798 h 4942515"/>
              <a:gd name="connsiteX5" fmla="*/ 378043 w 7448154"/>
              <a:gd name="connsiteY5" fmla="*/ 4755454 h 4942515"/>
              <a:gd name="connsiteX6" fmla="*/ 288387 w 7448154"/>
              <a:gd name="connsiteY6" fmla="*/ 414285 h 4942515"/>
              <a:gd name="connsiteX0" fmla="*/ 288387 w 7467725"/>
              <a:gd name="connsiteY0" fmla="*/ 274517 h 4802747"/>
              <a:gd name="connsiteX1" fmla="*/ 3472517 w 7467725"/>
              <a:gd name="connsiteY1" fmla="*/ 90948 h 4802747"/>
              <a:gd name="connsiteX2" fmla="*/ 7093166 w 7467725"/>
              <a:gd name="connsiteY2" fmla="*/ 237029 h 4802747"/>
              <a:gd name="connsiteX3" fmla="*/ 7346014 w 7467725"/>
              <a:gd name="connsiteY3" fmla="*/ 2482780 h 4802747"/>
              <a:gd name="connsiteX4" fmla="*/ 7032687 w 7467725"/>
              <a:gd name="connsiteY4" fmla="*/ 4612404 h 4802747"/>
              <a:gd name="connsiteX5" fmla="*/ 3514850 w 7467725"/>
              <a:gd name="connsiteY5" fmla="*/ 4737030 h 4802747"/>
              <a:gd name="connsiteX6" fmla="*/ 378043 w 7467725"/>
              <a:gd name="connsiteY6" fmla="*/ 4615686 h 4802747"/>
              <a:gd name="connsiteX7" fmla="*/ 288387 w 7467725"/>
              <a:gd name="connsiteY7" fmla="*/ 274517 h 4802747"/>
              <a:gd name="connsiteX0" fmla="*/ 288387 w 7431855"/>
              <a:gd name="connsiteY0" fmla="*/ 274517 h 4802747"/>
              <a:gd name="connsiteX1" fmla="*/ 3472517 w 7431855"/>
              <a:gd name="connsiteY1" fmla="*/ 90948 h 4802747"/>
              <a:gd name="connsiteX2" fmla="*/ 7093166 w 7431855"/>
              <a:gd name="connsiteY2" fmla="*/ 237029 h 4802747"/>
              <a:gd name="connsiteX3" fmla="*/ 7346014 w 7431855"/>
              <a:gd name="connsiteY3" fmla="*/ 2482780 h 4802747"/>
              <a:gd name="connsiteX4" fmla="*/ 7032687 w 7431855"/>
              <a:gd name="connsiteY4" fmla="*/ 4612404 h 4802747"/>
              <a:gd name="connsiteX5" fmla="*/ 3514850 w 7431855"/>
              <a:gd name="connsiteY5" fmla="*/ 4737030 h 4802747"/>
              <a:gd name="connsiteX6" fmla="*/ 378043 w 7431855"/>
              <a:gd name="connsiteY6" fmla="*/ 4615686 h 4802747"/>
              <a:gd name="connsiteX7" fmla="*/ 288387 w 7431855"/>
              <a:gd name="connsiteY7" fmla="*/ 274517 h 4802747"/>
              <a:gd name="connsiteX0" fmla="*/ 288387 w 7355856"/>
              <a:gd name="connsiteY0" fmla="*/ 274517 h 4802747"/>
              <a:gd name="connsiteX1" fmla="*/ 3472517 w 7355856"/>
              <a:gd name="connsiteY1" fmla="*/ 90948 h 4802747"/>
              <a:gd name="connsiteX2" fmla="*/ 7093166 w 7355856"/>
              <a:gd name="connsiteY2" fmla="*/ 237029 h 4802747"/>
              <a:gd name="connsiteX3" fmla="*/ 7346014 w 7355856"/>
              <a:gd name="connsiteY3" fmla="*/ 2482780 h 4802747"/>
              <a:gd name="connsiteX4" fmla="*/ 7032687 w 7355856"/>
              <a:gd name="connsiteY4" fmla="*/ 4612404 h 4802747"/>
              <a:gd name="connsiteX5" fmla="*/ 3514850 w 7355856"/>
              <a:gd name="connsiteY5" fmla="*/ 4737030 h 4802747"/>
              <a:gd name="connsiteX6" fmla="*/ 378043 w 7355856"/>
              <a:gd name="connsiteY6" fmla="*/ 4615686 h 4802747"/>
              <a:gd name="connsiteX7" fmla="*/ 288387 w 7355856"/>
              <a:gd name="connsiteY7" fmla="*/ 274517 h 4802747"/>
              <a:gd name="connsiteX0" fmla="*/ 288387 w 7355856"/>
              <a:gd name="connsiteY0" fmla="*/ 274517 h 4789536"/>
              <a:gd name="connsiteX1" fmla="*/ 3472517 w 7355856"/>
              <a:gd name="connsiteY1" fmla="*/ 90948 h 4789536"/>
              <a:gd name="connsiteX2" fmla="*/ 7093166 w 7355856"/>
              <a:gd name="connsiteY2" fmla="*/ 237029 h 4789536"/>
              <a:gd name="connsiteX3" fmla="*/ 7346014 w 7355856"/>
              <a:gd name="connsiteY3" fmla="*/ 2482780 h 4789536"/>
              <a:gd name="connsiteX4" fmla="*/ 7032687 w 7355856"/>
              <a:gd name="connsiteY4" fmla="*/ 4612404 h 4789536"/>
              <a:gd name="connsiteX5" fmla="*/ 3673600 w 7355856"/>
              <a:gd name="connsiteY5" fmla="*/ 4705280 h 4789536"/>
              <a:gd name="connsiteX6" fmla="*/ 378043 w 7355856"/>
              <a:gd name="connsiteY6" fmla="*/ 4615686 h 4789536"/>
              <a:gd name="connsiteX7" fmla="*/ 288387 w 7355856"/>
              <a:gd name="connsiteY7" fmla="*/ 274517 h 4789536"/>
              <a:gd name="connsiteX0" fmla="*/ 288387 w 7355856"/>
              <a:gd name="connsiteY0" fmla="*/ 274517 h 4789536"/>
              <a:gd name="connsiteX1" fmla="*/ 3472517 w 7355856"/>
              <a:gd name="connsiteY1" fmla="*/ 90948 h 4789536"/>
              <a:gd name="connsiteX2" fmla="*/ 7093166 w 7355856"/>
              <a:gd name="connsiteY2" fmla="*/ 237029 h 4789536"/>
              <a:gd name="connsiteX3" fmla="*/ 7346014 w 7355856"/>
              <a:gd name="connsiteY3" fmla="*/ 2482780 h 4789536"/>
              <a:gd name="connsiteX4" fmla="*/ 7032687 w 7355856"/>
              <a:gd name="connsiteY4" fmla="*/ 4612404 h 4789536"/>
              <a:gd name="connsiteX5" fmla="*/ 3673600 w 7355856"/>
              <a:gd name="connsiteY5" fmla="*/ 4705280 h 4789536"/>
              <a:gd name="connsiteX6" fmla="*/ 378043 w 7355856"/>
              <a:gd name="connsiteY6" fmla="*/ 4615686 h 4789536"/>
              <a:gd name="connsiteX7" fmla="*/ 288387 w 7355856"/>
              <a:gd name="connsiteY7" fmla="*/ 274517 h 4789536"/>
              <a:gd name="connsiteX0" fmla="*/ 288387 w 7352045"/>
              <a:gd name="connsiteY0" fmla="*/ 277514 h 4792533"/>
              <a:gd name="connsiteX1" fmla="*/ 3472517 w 7352045"/>
              <a:gd name="connsiteY1" fmla="*/ 93945 h 4792533"/>
              <a:gd name="connsiteX2" fmla="*/ 6944999 w 7352045"/>
              <a:gd name="connsiteY2" fmla="*/ 123609 h 4792533"/>
              <a:gd name="connsiteX3" fmla="*/ 7346014 w 7352045"/>
              <a:gd name="connsiteY3" fmla="*/ 2485777 h 4792533"/>
              <a:gd name="connsiteX4" fmla="*/ 7032687 w 7352045"/>
              <a:gd name="connsiteY4" fmla="*/ 4615401 h 4792533"/>
              <a:gd name="connsiteX5" fmla="*/ 3673600 w 7352045"/>
              <a:gd name="connsiteY5" fmla="*/ 4708277 h 4792533"/>
              <a:gd name="connsiteX6" fmla="*/ 378043 w 7352045"/>
              <a:gd name="connsiteY6" fmla="*/ 4618683 h 4792533"/>
              <a:gd name="connsiteX7" fmla="*/ 288387 w 7352045"/>
              <a:gd name="connsiteY7" fmla="*/ 277514 h 4792533"/>
              <a:gd name="connsiteX0" fmla="*/ 288387 w 7359852"/>
              <a:gd name="connsiteY0" fmla="*/ 305640 h 4820659"/>
              <a:gd name="connsiteX1" fmla="*/ 3472517 w 7359852"/>
              <a:gd name="connsiteY1" fmla="*/ 122071 h 4820659"/>
              <a:gd name="connsiteX2" fmla="*/ 6944999 w 7359852"/>
              <a:gd name="connsiteY2" fmla="*/ 151735 h 4820659"/>
              <a:gd name="connsiteX3" fmla="*/ 7346014 w 7359852"/>
              <a:gd name="connsiteY3" fmla="*/ 2513903 h 4820659"/>
              <a:gd name="connsiteX4" fmla="*/ 7032687 w 7359852"/>
              <a:gd name="connsiteY4" fmla="*/ 4643527 h 4820659"/>
              <a:gd name="connsiteX5" fmla="*/ 3673600 w 7359852"/>
              <a:gd name="connsiteY5" fmla="*/ 4736403 h 4820659"/>
              <a:gd name="connsiteX6" fmla="*/ 378043 w 7359852"/>
              <a:gd name="connsiteY6" fmla="*/ 4646809 h 4820659"/>
              <a:gd name="connsiteX7" fmla="*/ 288387 w 7359852"/>
              <a:gd name="connsiteY7" fmla="*/ 305640 h 4820659"/>
              <a:gd name="connsiteX0" fmla="*/ 288387 w 7374282"/>
              <a:gd name="connsiteY0" fmla="*/ 274517 h 4789536"/>
              <a:gd name="connsiteX1" fmla="*/ 3472517 w 7374282"/>
              <a:gd name="connsiteY1" fmla="*/ 90948 h 4789536"/>
              <a:gd name="connsiteX2" fmla="*/ 6997915 w 7374282"/>
              <a:gd name="connsiteY2" fmla="*/ 205279 h 4789536"/>
              <a:gd name="connsiteX3" fmla="*/ 7346014 w 7374282"/>
              <a:gd name="connsiteY3" fmla="*/ 2482780 h 4789536"/>
              <a:gd name="connsiteX4" fmla="*/ 7032687 w 7374282"/>
              <a:gd name="connsiteY4" fmla="*/ 4612404 h 4789536"/>
              <a:gd name="connsiteX5" fmla="*/ 3673600 w 7374282"/>
              <a:gd name="connsiteY5" fmla="*/ 4705280 h 4789536"/>
              <a:gd name="connsiteX6" fmla="*/ 378043 w 7374282"/>
              <a:gd name="connsiteY6" fmla="*/ 4615686 h 4789536"/>
              <a:gd name="connsiteX7" fmla="*/ 288387 w 7374282"/>
              <a:gd name="connsiteY7" fmla="*/ 274517 h 4789536"/>
              <a:gd name="connsiteX0" fmla="*/ 350887 w 7436782"/>
              <a:gd name="connsiteY0" fmla="*/ 249702 h 4764721"/>
              <a:gd name="connsiteX1" fmla="*/ 3535017 w 7436782"/>
              <a:gd name="connsiteY1" fmla="*/ 66133 h 4764721"/>
              <a:gd name="connsiteX2" fmla="*/ 7060415 w 7436782"/>
              <a:gd name="connsiteY2" fmla="*/ 180464 h 4764721"/>
              <a:gd name="connsiteX3" fmla="*/ 7408514 w 7436782"/>
              <a:gd name="connsiteY3" fmla="*/ 2457965 h 4764721"/>
              <a:gd name="connsiteX4" fmla="*/ 7095187 w 7436782"/>
              <a:gd name="connsiteY4" fmla="*/ 4587589 h 4764721"/>
              <a:gd name="connsiteX5" fmla="*/ 3736100 w 7436782"/>
              <a:gd name="connsiteY5" fmla="*/ 4680465 h 4764721"/>
              <a:gd name="connsiteX6" fmla="*/ 440543 w 7436782"/>
              <a:gd name="connsiteY6" fmla="*/ 4590871 h 4764721"/>
              <a:gd name="connsiteX7" fmla="*/ 350887 w 7436782"/>
              <a:gd name="connsiteY7" fmla="*/ 249702 h 4764721"/>
              <a:gd name="connsiteX0" fmla="*/ 360242 w 7424970"/>
              <a:gd name="connsiteY0" fmla="*/ 187224 h 4776326"/>
              <a:gd name="connsiteX1" fmla="*/ 3523205 w 7424970"/>
              <a:gd name="connsiteY1" fmla="*/ 77738 h 4776326"/>
              <a:gd name="connsiteX2" fmla="*/ 7048603 w 7424970"/>
              <a:gd name="connsiteY2" fmla="*/ 192069 h 4776326"/>
              <a:gd name="connsiteX3" fmla="*/ 7396702 w 7424970"/>
              <a:gd name="connsiteY3" fmla="*/ 2469570 h 4776326"/>
              <a:gd name="connsiteX4" fmla="*/ 7083375 w 7424970"/>
              <a:gd name="connsiteY4" fmla="*/ 4599194 h 4776326"/>
              <a:gd name="connsiteX5" fmla="*/ 3724288 w 7424970"/>
              <a:gd name="connsiteY5" fmla="*/ 4692070 h 4776326"/>
              <a:gd name="connsiteX6" fmla="*/ 428731 w 7424970"/>
              <a:gd name="connsiteY6" fmla="*/ 4602476 h 4776326"/>
              <a:gd name="connsiteX7" fmla="*/ 360242 w 7424970"/>
              <a:gd name="connsiteY7" fmla="*/ 187224 h 4776326"/>
              <a:gd name="connsiteX0" fmla="*/ 356732 w 7464931"/>
              <a:gd name="connsiteY0" fmla="*/ 366775 h 4955877"/>
              <a:gd name="connsiteX1" fmla="*/ 3530279 w 7464931"/>
              <a:gd name="connsiteY1" fmla="*/ 257289 h 4955877"/>
              <a:gd name="connsiteX2" fmla="*/ 7045093 w 7464931"/>
              <a:gd name="connsiteY2" fmla="*/ 371620 h 4955877"/>
              <a:gd name="connsiteX3" fmla="*/ 7393192 w 7464931"/>
              <a:gd name="connsiteY3" fmla="*/ 2649121 h 4955877"/>
              <a:gd name="connsiteX4" fmla="*/ 7079865 w 7464931"/>
              <a:gd name="connsiteY4" fmla="*/ 4778745 h 4955877"/>
              <a:gd name="connsiteX5" fmla="*/ 3720778 w 7464931"/>
              <a:gd name="connsiteY5" fmla="*/ 4871621 h 4955877"/>
              <a:gd name="connsiteX6" fmla="*/ 425221 w 7464931"/>
              <a:gd name="connsiteY6" fmla="*/ 4782027 h 4955877"/>
              <a:gd name="connsiteX7" fmla="*/ 356732 w 7464931"/>
              <a:gd name="connsiteY7" fmla="*/ 366775 h 4955877"/>
              <a:gd name="connsiteX0" fmla="*/ 280221 w 7388420"/>
              <a:gd name="connsiteY0" fmla="*/ 206971 h 4796073"/>
              <a:gd name="connsiteX1" fmla="*/ 3453768 w 7388420"/>
              <a:gd name="connsiteY1" fmla="*/ 97485 h 4796073"/>
              <a:gd name="connsiteX2" fmla="*/ 6968582 w 7388420"/>
              <a:gd name="connsiteY2" fmla="*/ 211816 h 4796073"/>
              <a:gd name="connsiteX3" fmla="*/ 7316681 w 7388420"/>
              <a:gd name="connsiteY3" fmla="*/ 2489317 h 4796073"/>
              <a:gd name="connsiteX4" fmla="*/ 7003354 w 7388420"/>
              <a:gd name="connsiteY4" fmla="*/ 4618941 h 4796073"/>
              <a:gd name="connsiteX5" fmla="*/ 3644267 w 7388420"/>
              <a:gd name="connsiteY5" fmla="*/ 4711817 h 4796073"/>
              <a:gd name="connsiteX6" fmla="*/ 348710 w 7388420"/>
              <a:gd name="connsiteY6" fmla="*/ 4622223 h 4796073"/>
              <a:gd name="connsiteX7" fmla="*/ 280221 w 7388420"/>
              <a:gd name="connsiteY7" fmla="*/ 206971 h 4796073"/>
              <a:gd name="connsiteX0" fmla="*/ 280221 w 7322712"/>
              <a:gd name="connsiteY0" fmla="*/ 165218 h 4754320"/>
              <a:gd name="connsiteX1" fmla="*/ 3453768 w 7322712"/>
              <a:gd name="connsiteY1" fmla="*/ 55732 h 4754320"/>
              <a:gd name="connsiteX2" fmla="*/ 6968582 w 7322712"/>
              <a:gd name="connsiteY2" fmla="*/ 170063 h 4754320"/>
              <a:gd name="connsiteX3" fmla="*/ 7316681 w 7322712"/>
              <a:gd name="connsiteY3" fmla="*/ 2447564 h 4754320"/>
              <a:gd name="connsiteX4" fmla="*/ 7003354 w 7322712"/>
              <a:gd name="connsiteY4" fmla="*/ 4577188 h 4754320"/>
              <a:gd name="connsiteX5" fmla="*/ 3644267 w 7322712"/>
              <a:gd name="connsiteY5" fmla="*/ 4670064 h 4754320"/>
              <a:gd name="connsiteX6" fmla="*/ 348710 w 7322712"/>
              <a:gd name="connsiteY6" fmla="*/ 4580470 h 4754320"/>
              <a:gd name="connsiteX7" fmla="*/ 280221 w 7322712"/>
              <a:gd name="connsiteY7" fmla="*/ 165218 h 4754320"/>
              <a:gd name="connsiteX0" fmla="*/ 280221 w 7353503"/>
              <a:gd name="connsiteY0" fmla="*/ 184492 h 4773594"/>
              <a:gd name="connsiteX1" fmla="*/ 3453768 w 7353503"/>
              <a:gd name="connsiteY1" fmla="*/ 75006 h 4773594"/>
              <a:gd name="connsiteX2" fmla="*/ 6968582 w 7353503"/>
              <a:gd name="connsiteY2" fmla="*/ 189337 h 4773594"/>
              <a:gd name="connsiteX3" fmla="*/ 7316681 w 7353503"/>
              <a:gd name="connsiteY3" fmla="*/ 2466838 h 4773594"/>
              <a:gd name="connsiteX4" fmla="*/ 7003354 w 7353503"/>
              <a:gd name="connsiteY4" fmla="*/ 4596462 h 4773594"/>
              <a:gd name="connsiteX5" fmla="*/ 3644267 w 7353503"/>
              <a:gd name="connsiteY5" fmla="*/ 4689338 h 4773594"/>
              <a:gd name="connsiteX6" fmla="*/ 348710 w 7353503"/>
              <a:gd name="connsiteY6" fmla="*/ 4599744 h 4773594"/>
              <a:gd name="connsiteX7" fmla="*/ 280221 w 7353503"/>
              <a:gd name="connsiteY7" fmla="*/ 184492 h 4773594"/>
              <a:gd name="connsiteX0" fmla="*/ 280221 w 7353503"/>
              <a:gd name="connsiteY0" fmla="*/ 184492 h 4773594"/>
              <a:gd name="connsiteX1" fmla="*/ 3453768 w 7353503"/>
              <a:gd name="connsiteY1" fmla="*/ 75006 h 4773594"/>
              <a:gd name="connsiteX2" fmla="*/ 6968582 w 7353503"/>
              <a:gd name="connsiteY2" fmla="*/ 189337 h 4773594"/>
              <a:gd name="connsiteX3" fmla="*/ 7316681 w 7353503"/>
              <a:gd name="connsiteY3" fmla="*/ 2466838 h 4773594"/>
              <a:gd name="connsiteX4" fmla="*/ 7003354 w 7353503"/>
              <a:gd name="connsiteY4" fmla="*/ 4596462 h 4773594"/>
              <a:gd name="connsiteX5" fmla="*/ 3644267 w 7353503"/>
              <a:gd name="connsiteY5" fmla="*/ 4689338 h 4773594"/>
              <a:gd name="connsiteX6" fmla="*/ 348710 w 7353503"/>
              <a:gd name="connsiteY6" fmla="*/ 4599744 h 4773594"/>
              <a:gd name="connsiteX7" fmla="*/ 280221 w 7353503"/>
              <a:gd name="connsiteY7" fmla="*/ 184492 h 4773594"/>
              <a:gd name="connsiteX0" fmla="*/ 280221 w 7322712"/>
              <a:gd name="connsiteY0" fmla="*/ 184492 h 4773594"/>
              <a:gd name="connsiteX1" fmla="*/ 3453768 w 7322712"/>
              <a:gd name="connsiteY1" fmla="*/ 75006 h 4773594"/>
              <a:gd name="connsiteX2" fmla="*/ 6968582 w 7322712"/>
              <a:gd name="connsiteY2" fmla="*/ 189337 h 4773594"/>
              <a:gd name="connsiteX3" fmla="*/ 7316681 w 7322712"/>
              <a:gd name="connsiteY3" fmla="*/ 2466838 h 4773594"/>
              <a:gd name="connsiteX4" fmla="*/ 7003354 w 7322712"/>
              <a:gd name="connsiteY4" fmla="*/ 4596462 h 4773594"/>
              <a:gd name="connsiteX5" fmla="*/ 3644267 w 7322712"/>
              <a:gd name="connsiteY5" fmla="*/ 4689338 h 4773594"/>
              <a:gd name="connsiteX6" fmla="*/ 348710 w 7322712"/>
              <a:gd name="connsiteY6" fmla="*/ 4599744 h 4773594"/>
              <a:gd name="connsiteX7" fmla="*/ 280221 w 7322712"/>
              <a:gd name="connsiteY7" fmla="*/ 184492 h 4773594"/>
              <a:gd name="connsiteX0" fmla="*/ 280221 w 7322712"/>
              <a:gd name="connsiteY0" fmla="*/ 184492 h 4773594"/>
              <a:gd name="connsiteX1" fmla="*/ 3453768 w 7322712"/>
              <a:gd name="connsiteY1" fmla="*/ 75006 h 4773594"/>
              <a:gd name="connsiteX2" fmla="*/ 6968582 w 7322712"/>
              <a:gd name="connsiteY2" fmla="*/ 189337 h 4773594"/>
              <a:gd name="connsiteX3" fmla="*/ 7316681 w 7322712"/>
              <a:gd name="connsiteY3" fmla="*/ 2466838 h 4773594"/>
              <a:gd name="connsiteX4" fmla="*/ 7003354 w 7322712"/>
              <a:gd name="connsiteY4" fmla="*/ 4596462 h 4773594"/>
              <a:gd name="connsiteX5" fmla="*/ 3644267 w 7322712"/>
              <a:gd name="connsiteY5" fmla="*/ 4689338 h 4773594"/>
              <a:gd name="connsiteX6" fmla="*/ 348710 w 7322712"/>
              <a:gd name="connsiteY6" fmla="*/ 4599744 h 4773594"/>
              <a:gd name="connsiteX7" fmla="*/ 280221 w 7322712"/>
              <a:gd name="connsiteY7" fmla="*/ 184492 h 4773594"/>
              <a:gd name="connsiteX0" fmla="*/ 280221 w 7325261"/>
              <a:gd name="connsiteY0" fmla="*/ 165218 h 4754320"/>
              <a:gd name="connsiteX1" fmla="*/ 3453768 w 7325261"/>
              <a:gd name="connsiteY1" fmla="*/ 55732 h 4754320"/>
              <a:gd name="connsiteX2" fmla="*/ 7021499 w 7325261"/>
              <a:gd name="connsiteY2" fmla="*/ 212397 h 4754320"/>
              <a:gd name="connsiteX3" fmla="*/ 7316681 w 7325261"/>
              <a:gd name="connsiteY3" fmla="*/ 2447564 h 4754320"/>
              <a:gd name="connsiteX4" fmla="*/ 7003354 w 7325261"/>
              <a:gd name="connsiteY4" fmla="*/ 4577188 h 4754320"/>
              <a:gd name="connsiteX5" fmla="*/ 3644267 w 7325261"/>
              <a:gd name="connsiteY5" fmla="*/ 4670064 h 4754320"/>
              <a:gd name="connsiteX6" fmla="*/ 348710 w 7325261"/>
              <a:gd name="connsiteY6" fmla="*/ 4580470 h 4754320"/>
              <a:gd name="connsiteX7" fmla="*/ 280221 w 7325261"/>
              <a:gd name="connsiteY7" fmla="*/ 165218 h 4754320"/>
              <a:gd name="connsiteX0" fmla="*/ 280221 w 7325261"/>
              <a:gd name="connsiteY0" fmla="*/ 207690 h 4796792"/>
              <a:gd name="connsiteX1" fmla="*/ 3453768 w 7325261"/>
              <a:gd name="connsiteY1" fmla="*/ 98204 h 4796792"/>
              <a:gd name="connsiteX2" fmla="*/ 7021499 w 7325261"/>
              <a:gd name="connsiteY2" fmla="*/ 254869 h 4796792"/>
              <a:gd name="connsiteX3" fmla="*/ 7316681 w 7325261"/>
              <a:gd name="connsiteY3" fmla="*/ 2490036 h 4796792"/>
              <a:gd name="connsiteX4" fmla="*/ 7003354 w 7325261"/>
              <a:gd name="connsiteY4" fmla="*/ 4619660 h 4796792"/>
              <a:gd name="connsiteX5" fmla="*/ 3644267 w 7325261"/>
              <a:gd name="connsiteY5" fmla="*/ 4712536 h 4796792"/>
              <a:gd name="connsiteX6" fmla="*/ 348710 w 7325261"/>
              <a:gd name="connsiteY6" fmla="*/ 4622942 h 4796792"/>
              <a:gd name="connsiteX7" fmla="*/ 280221 w 7325261"/>
              <a:gd name="connsiteY7" fmla="*/ 207690 h 4796792"/>
              <a:gd name="connsiteX0" fmla="*/ 280221 w 7325261"/>
              <a:gd name="connsiteY0" fmla="*/ 207690 h 4796792"/>
              <a:gd name="connsiteX1" fmla="*/ 3453768 w 7325261"/>
              <a:gd name="connsiteY1" fmla="*/ 98204 h 4796792"/>
              <a:gd name="connsiteX2" fmla="*/ 7021499 w 7325261"/>
              <a:gd name="connsiteY2" fmla="*/ 254869 h 4796792"/>
              <a:gd name="connsiteX3" fmla="*/ 7316681 w 7325261"/>
              <a:gd name="connsiteY3" fmla="*/ 2490036 h 4796792"/>
              <a:gd name="connsiteX4" fmla="*/ 7003354 w 7325261"/>
              <a:gd name="connsiteY4" fmla="*/ 4619660 h 4796792"/>
              <a:gd name="connsiteX5" fmla="*/ 3644267 w 7325261"/>
              <a:gd name="connsiteY5" fmla="*/ 4712536 h 4796792"/>
              <a:gd name="connsiteX6" fmla="*/ 348710 w 7325261"/>
              <a:gd name="connsiteY6" fmla="*/ 4622942 h 4796792"/>
              <a:gd name="connsiteX7" fmla="*/ 280221 w 7325261"/>
              <a:gd name="connsiteY7" fmla="*/ 207690 h 4796792"/>
              <a:gd name="connsiteX0" fmla="*/ 280221 w 7325261"/>
              <a:gd name="connsiteY0" fmla="*/ 207690 h 4796792"/>
              <a:gd name="connsiteX1" fmla="*/ 3453768 w 7325261"/>
              <a:gd name="connsiteY1" fmla="*/ 98204 h 4796792"/>
              <a:gd name="connsiteX2" fmla="*/ 7021499 w 7325261"/>
              <a:gd name="connsiteY2" fmla="*/ 254869 h 4796792"/>
              <a:gd name="connsiteX3" fmla="*/ 7316681 w 7325261"/>
              <a:gd name="connsiteY3" fmla="*/ 2490036 h 4796792"/>
              <a:gd name="connsiteX4" fmla="*/ 7003354 w 7325261"/>
              <a:gd name="connsiteY4" fmla="*/ 4619660 h 4796792"/>
              <a:gd name="connsiteX5" fmla="*/ 3644267 w 7325261"/>
              <a:gd name="connsiteY5" fmla="*/ 4712536 h 4796792"/>
              <a:gd name="connsiteX6" fmla="*/ 348710 w 7325261"/>
              <a:gd name="connsiteY6" fmla="*/ 4622942 h 4796792"/>
              <a:gd name="connsiteX7" fmla="*/ 280221 w 7325261"/>
              <a:gd name="connsiteY7" fmla="*/ 207690 h 4796792"/>
              <a:gd name="connsiteX0" fmla="*/ 303529 w 7348569"/>
              <a:gd name="connsiteY0" fmla="*/ 207690 h 4796792"/>
              <a:gd name="connsiteX1" fmla="*/ 3477076 w 7348569"/>
              <a:gd name="connsiteY1" fmla="*/ 98204 h 4796792"/>
              <a:gd name="connsiteX2" fmla="*/ 7044807 w 7348569"/>
              <a:gd name="connsiteY2" fmla="*/ 254869 h 4796792"/>
              <a:gd name="connsiteX3" fmla="*/ 7339989 w 7348569"/>
              <a:gd name="connsiteY3" fmla="*/ 2490036 h 4796792"/>
              <a:gd name="connsiteX4" fmla="*/ 7026662 w 7348569"/>
              <a:gd name="connsiteY4" fmla="*/ 4619660 h 4796792"/>
              <a:gd name="connsiteX5" fmla="*/ 3667575 w 7348569"/>
              <a:gd name="connsiteY5" fmla="*/ 4712536 h 4796792"/>
              <a:gd name="connsiteX6" fmla="*/ 372018 w 7348569"/>
              <a:gd name="connsiteY6" fmla="*/ 4622942 h 4796792"/>
              <a:gd name="connsiteX7" fmla="*/ 303529 w 7348569"/>
              <a:gd name="connsiteY7" fmla="*/ 207690 h 4796792"/>
              <a:gd name="connsiteX0" fmla="*/ 303529 w 7348569"/>
              <a:gd name="connsiteY0" fmla="*/ 207690 h 4796792"/>
              <a:gd name="connsiteX1" fmla="*/ 3477076 w 7348569"/>
              <a:gd name="connsiteY1" fmla="*/ 98204 h 4796792"/>
              <a:gd name="connsiteX2" fmla="*/ 7044807 w 7348569"/>
              <a:gd name="connsiteY2" fmla="*/ 254869 h 4796792"/>
              <a:gd name="connsiteX3" fmla="*/ 7339989 w 7348569"/>
              <a:gd name="connsiteY3" fmla="*/ 2490036 h 4796792"/>
              <a:gd name="connsiteX4" fmla="*/ 7026662 w 7348569"/>
              <a:gd name="connsiteY4" fmla="*/ 4619660 h 4796792"/>
              <a:gd name="connsiteX5" fmla="*/ 3667575 w 7348569"/>
              <a:gd name="connsiteY5" fmla="*/ 4712536 h 4796792"/>
              <a:gd name="connsiteX6" fmla="*/ 372018 w 7348569"/>
              <a:gd name="connsiteY6" fmla="*/ 4622942 h 4796792"/>
              <a:gd name="connsiteX7" fmla="*/ 303529 w 7348569"/>
              <a:gd name="connsiteY7" fmla="*/ 207690 h 4796792"/>
              <a:gd name="connsiteX0" fmla="*/ 303529 w 7348569"/>
              <a:gd name="connsiteY0" fmla="*/ 207690 h 4845989"/>
              <a:gd name="connsiteX1" fmla="*/ 3477076 w 7348569"/>
              <a:gd name="connsiteY1" fmla="*/ 98204 h 4845989"/>
              <a:gd name="connsiteX2" fmla="*/ 7044807 w 7348569"/>
              <a:gd name="connsiteY2" fmla="*/ 254869 h 4845989"/>
              <a:gd name="connsiteX3" fmla="*/ 7339989 w 7348569"/>
              <a:gd name="connsiteY3" fmla="*/ 2490036 h 4845989"/>
              <a:gd name="connsiteX4" fmla="*/ 7026662 w 7348569"/>
              <a:gd name="connsiteY4" fmla="*/ 4619660 h 4845989"/>
              <a:gd name="connsiteX5" fmla="*/ 3667575 w 7348569"/>
              <a:gd name="connsiteY5" fmla="*/ 4712536 h 4845989"/>
              <a:gd name="connsiteX6" fmla="*/ 372018 w 7348569"/>
              <a:gd name="connsiteY6" fmla="*/ 4697025 h 4845989"/>
              <a:gd name="connsiteX7" fmla="*/ 303529 w 7348569"/>
              <a:gd name="connsiteY7" fmla="*/ 207690 h 4845989"/>
              <a:gd name="connsiteX0" fmla="*/ 293099 w 7338139"/>
              <a:gd name="connsiteY0" fmla="*/ 207690 h 4853564"/>
              <a:gd name="connsiteX1" fmla="*/ 3466646 w 7338139"/>
              <a:gd name="connsiteY1" fmla="*/ 98204 h 4853564"/>
              <a:gd name="connsiteX2" fmla="*/ 7034377 w 7338139"/>
              <a:gd name="connsiteY2" fmla="*/ 254869 h 4853564"/>
              <a:gd name="connsiteX3" fmla="*/ 7329559 w 7338139"/>
              <a:gd name="connsiteY3" fmla="*/ 2490036 h 4853564"/>
              <a:gd name="connsiteX4" fmla="*/ 7016232 w 7338139"/>
              <a:gd name="connsiteY4" fmla="*/ 4619660 h 4853564"/>
              <a:gd name="connsiteX5" fmla="*/ 3657145 w 7338139"/>
              <a:gd name="connsiteY5" fmla="*/ 4712536 h 4853564"/>
              <a:gd name="connsiteX6" fmla="*/ 382755 w 7338139"/>
              <a:gd name="connsiteY6" fmla="*/ 4707608 h 4853564"/>
              <a:gd name="connsiteX7" fmla="*/ 293099 w 7338139"/>
              <a:gd name="connsiteY7" fmla="*/ 207690 h 4853564"/>
              <a:gd name="connsiteX0" fmla="*/ 308884 w 7353924"/>
              <a:gd name="connsiteY0" fmla="*/ 207690 h 4824019"/>
              <a:gd name="connsiteX1" fmla="*/ 3482431 w 7353924"/>
              <a:gd name="connsiteY1" fmla="*/ 98204 h 4824019"/>
              <a:gd name="connsiteX2" fmla="*/ 7050162 w 7353924"/>
              <a:gd name="connsiteY2" fmla="*/ 254869 h 4824019"/>
              <a:gd name="connsiteX3" fmla="*/ 7345344 w 7353924"/>
              <a:gd name="connsiteY3" fmla="*/ 2490036 h 4824019"/>
              <a:gd name="connsiteX4" fmla="*/ 7032017 w 7353924"/>
              <a:gd name="connsiteY4" fmla="*/ 4619660 h 4824019"/>
              <a:gd name="connsiteX5" fmla="*/ 3672930 w 7353924"/>
              <a:gd name="connsiteY5" fmla="*/ 4712536 h 4824019"/>
              <a:gd name="connsiteX6" fmla="*/ 366790 w 7353924"/>
              <a:gd name="connsiteY6" fmla="*/ 4665275 h 4824019"/>
              <a:gd name="connsiteX7" fmla="*/ 308884 w 7353924"/>
              <a:gd name="connsiteY7" fmla="*/ 207690 h 4824019"/>
              <a:gd name="connsiteX0" fmla="*/ 308884 w 7353924"/>
              <a:gd name="connsiteY0" fmla="*/ 207690 h 4820626"/>
              <a:gd name="connsiteX1" fmla="*/ 3482431 w 7353924"/>
              <a:gd name="connsiteY1" fmla="*/ 98204 h 4820626"/>
              <a:gd name="connsiteX2" fmla="*/ 7050162 w 7353924"/>
              <a:gd name="connsiteY2" fmla="*/ 254869 h 4820626"/>
              <a:gd name="connsiteX3" fmla="*/ 7345344 w 7353924"/>
              <a:gd name="connsiteY3" fmla="*/ 2490036 h 4820626"/>
              <a:gd name="connsiteX4" fmla="*/ 7032017 w 7353924"/>
              <a:gd name="connsiteY4" fmla="*/ 4619660 h 4820626"/>
              <a:gd name="connsiteX5" fmla="*/ 3482430 w 7353924"/>
              <a:gd name="connsiteY5" fmla="*/ 4701953 h 4820626"/>
              <a:gd name="connsiteX6" fmla="*/ 366790 w 7353924"/>
              <a:gd name="connsiteY6" fmla="*/ 4665275 h 4820626"/>
              <a:gd name="connsiteX7" fmla="*/ 308884 w 7353924"/>
              <a:gd name="connsiteY7" fmla="*/ 207690 h 4820626"/>
              <a:gd name="connsiteX0" fmla="*/ 308884 w 7353924"/>
              <a:gd name="connsiteY0" fmla="*/ 207690 h 4820626"/>
              <a:gd name="connsiteX1" fmla="*/ 3482431 w 7353924"/>
              <a:gd name="connsiteY1" fmla="*/ 98204 h 4820626"/>
              <a:gd name="connsiteX2" fmla="*/ 7050162 w 7353924"/>
              <a:gd name="connsiteY2" fmla="*/ 254869 h 4820626"/>
              <a:gd name="connsiteX3" fmla="*/ 7345344 w 7353924"/>
              <a:gd name="connsiteY3" fmla="*/ 2490036 h 4820626"/>
              <a:gd name="connsiteX4" fmla="*/ 7032017 w 7353924"/>
              <a:gd name="connsiteY4" fmla="*/ 4619660 h 4820626"/>
              <a:gd name="connsiteX5" fmla="*/ 3482430 w 7353924"/>
              <a:gd name="connsiteY5" fmla="*/ 4701953 h 4820626"/>
              <a:gd name="connsiteX6" fmla="*/ 366790 w 7353924"/>
              <a:gd name="connsiteY6" fmla="*/ 4665275 h 4820626"/>
              <a:gd name="connsiteX7" fmla="*/ 308884 w 7353924"/>
              <a:gd name="connsiteY7" fmla="*/ 207690 h 4820626"/>
              <a:gd name="connsiteX0" fmla="*/ 293099 w 7338139"/>
              <a:gd name="connsiteY0" fmla="*/ 207690 h 4799498"/>
              <a:gd name="connsiteX1" fmla="*/ 3466646 w 7338139"/>
              <a:gd name="connsiteY1" fmla="*/ 98204 h 4799498"/>
              <a:gd name="connsiteX2" fmla="*/ 7034377 w 7338139"/>
              <a:gd name="connsiteY2" fmla="*/ 254869 h 4799498"/>
              <a:gd name="connsiteX3" fmla="*/ 7329559 w 7338139"/>
              <a:gd name="connsiteY3" fmla="*/ 2490036 h 4799498"/>
              <a:gd name="connsiteX4" fmla="*/ 7016232 w 7338139"/>
              <a:gd name="connsiteY4" fmla="*/ 4619660 h 4799498"/>
              <a:gd name="connsiteX5" fmla="*/ 3466645 w 7338139"/>
              <a:gd name="connsiteY5" fmla="*/ 4701953 h 4799498"/>
              <a:gd name="connsiteX6" fmla="*/ 382755 w 7338139"/>
              <a:gd name="connsiteY6" fmla="*/ 4633525 h 4799498"/>
              <a:gd name="connsiteX7" fmla="*/ 293099 w 7338139"/>
              <a:gd name="connsiteY7" fmla="*/ 207690 h 4799498"/>
              <a:gd name="connsiteX0" fmla="*/ 293099 w 7338139"/>
              <a:gd name="connsiteY0" fmla="*/ 207690 h 4767935"/>
              <a:gd name="connsiteX1" fmla="*/ 3466646 w 7338139"/>
              <a:gd name="connsiteY1" fmla="*/ 98204 h 4767935"/>
              <a:gd name="connsiteX2" fmla="*/ 7034377 w 7338139"/>
              <a:gd name="connsiteY2" fmla="*/ 254869 h 4767935"/>
              <a:gd name="connsiteX3" fmla="*/ 7329559 w 7338139"/>
              <a:gd name="connsiteY3" fmla="*/ 2490036 h 4767935"/>
              <a:gd name="connsiteX4" fmla="*/ 7016232 w 7338139"/>
              <a:gd name="connsiteY4" fmla="*/ 4619660 h 4767935"/>
              <a:gd name="connsiteX5" fmla="*/ 3466645 w 7338139"/>
              <a:gd name="connsiteY5" fmla="*/ 4701953 h 4767935"/>
              <a:gd name="connsiteX6" fmla="*/ 382755 w 7338139"/>
              <a:gd name="connsiteY6" fmla="*/ 4633525 h 4767935"/>
              <a:gd name="connsiteX7" fmla="*/ 293099 w 7338139"/>
              <a:gd name="connsiteY7" fmla="*/ 207690 h 4767935"/>
              <a:gd name="connsiteX0" fmla="*/ 293099 w 8504376"/>
              <a:gd name="connsiteY0" fmla="*/ 207690 h 4767935"/>
              <a:gd name="connsiteX1" fmla="*/ 3466646 w 8504376"/>
              <a:gd name="connsiteY1" fmla="*/ 98204 h 4767935"/>
              <a:gd name="connsiteX2" fmla="*/ 7034377 w 8504376"/>
              <a:gd name="connsiteY2" fmla="*/ 254869 h 4767935"/>
              <a:gd name="connsiteX3" fmla="*/ 8504309 w 8504376"/>
              <a:gd name="connsiteY3" fmla="*/ 2352452 h 4767935"/>
              <a:gd name="connsiteX4" fmla="*/ 7016232 w 8504376"/>
              <a:gd name="connsiteY4" fmla="*/ 4619660 h 4767935"/>
              <a:gd name="connsiteX5" fmla="*/ 3466645 w 8504376"/>
              <a:gd name="connsiteY5" fmla="*/ 4701953 h 4767935"/>
              <a:gd name="connsiteX6" fmla="*/ 382755 w 8504376"/>
              <a:gd name="connsiteY6" fmla="*/ 4633525 h 4767935"/>
              <a:gd name="connsiteX7" fmla="*/ 293099 w 8504376"/>
              <a:gd name="connsiteY7" fmla="*/ 207690 h 4767935"/>
              <a:gd name="connsiteX0" fmla="*/ 293099 w 9071700"/>
              <a:gd name="connsiteY0" fmla="*/ 214160 h 4774405"/>
              <a:gd name="connsiteX1" fmla="*/ 3466646 w 9071700"/>
              <a:gd name="connsiteY1" fmla="*/ 104674 h 4774405"/>
              <a:gd name="connsiteX2" fmla="*/ 8981710 w 9071700"/>
              <a:gd name="connsiteY2" fmla="*/ 250756 h 4774405"/>
              <a:gd name="connsiteX3" fmla="*/ 8504309 w 9071700"/>
              <a:gd name="connsiteY3" fmla="*/ 2358922 h 4774405"/>
              <a:gd name="connsiteX4" fmla="*/ 7016232 w 9071700"/>
              <a:gd name="connsiteY4" fmla="*/ 4626130 h 4774405"/>
              <a:gd name="connsiteX5" fmla="*/ 3466645 w 9071700"/>
              <a:gd name="connsiteY5" fmla="*/ 4708423 h 4774405"/>
              <a:gd name="connsiteX6" fmla="*/ 382755 w 9071700"/>
              <a:gd name="connsiteY6" fmla="*/ 4639995 h 4774405"/>
              <a:gd name="connsiteX7" fmla="*/ 293099 w 9071700"/>
              <a:gd name="connsiteY7" fmla="*/ 214160 h 4774405"/>
              <a:gd name="connsiteX0" fmla="*/ 293099 w 9071700"/>
              <a:gd name="connsiteY0" fmla="*/ 236106 h 4796351"/>
              <a:gd name="connsiteX1" fmla="*/ 4651979 w 9071700"/>
              <a:gd name="connsiteY1" fmla="*/ 73704 h 4796351"/>
              <a:gd name="connsiteX2" fmla="*/ 8981710 w 9071700"/>
              <a:gd name="connsiteY2" fmla="*/ 272702 h 4796351"/>
              <a:gd name="connsiteX3" fmla="*/ 8504309 w 9071700"/>
              <a:gd name="connsiteY3" fmla="*/ 2380868 h 4796351"/>
              <a:gd name="connsiteX4" fmla="*/ 7016232 w 9071700"/>
              <a:gd name="connsiteY4" fmla="*/ 4648076 h 4796351"/>
              <a:gd name="connsiteX5" fmla="*/ 3466645 w 9071700"/>
              <a:gd name="connsiteY5" fmla="*/ 4730369 h 4796351"/>
              <a:gd name="connsiteX6" fmla="*/ 382755 w 9071700"/>
              <a:gd name="connsiteY6" fmla="*/ 4661941 h 4796351"/>
              <a:gd name="connsiteX7" fmla="*/ 293099 w 9071700"/>
              <a:gd name="connsiteY7" fmla="*/ 236106 h 4796351"/>
              <a:gd name="connsiteX0" fmla="*/ 259540 w 9112224"/>
              <a:gd name="connsiteY0" fmla="*/ 214940 h 4796351"/>
              <a:gd name="connsiteX1" fmla="*/ 4692503 w 9112224"/>
              <a:gd name="connsiteY1" fmla="*/ 73704 h 4796351"/>
              <a:gd name="connsiteX2" fmla="*/ 9022234 w 9112224"/>
              <a:gd name="connsiteY2" fmla="*/ 272702 h 4796351"/>
              <a:gd name="connsiteX3" fmla="*/ 8544833 w 9112224"/>
              <a:gd name="connsiteY3" fmla="*/ 2380868 h 4796351"/>
              <a:gd name="connsiteX4" fmla="*/ 7056756 w 9112224"/>
              <a:gd name="connsiteY4" fmla="*/ 4648076 h 4796351"/>
              <a:gd name="connsiteX5" fmla="*/ 3507169 w 9112224"/>
              <a:gd name="connsiteY5" fmla="*/ 4730369 h 4796351"/>
              <a:gd name="connsiteX6" fmla="*/ 423279 w 9112224"/>
              <a:gd name="connsiteY6" fmla="*/ 4661941 h 4796351"/>
              <a:gd name="connsiteX7" fmla="*/ 259540 w 9112224"/>
              <a:gd name="connsiteY7" fmla="*/ 214940 h 4796351"/>
              <a:gd name="connsiteX0" fmla="*/ 259540 w 9112224"/>
              <a:gd name="connsiteY0" fmla="*/ 266659 h 4848070"/>
              <a:gd name="connsiteX1" fmla="*/ 4692503 w 9112224"/>
              <a:gd name="connsiteY1" fmla="*/ 125423 h 4848070"/>
              <a:gd name="connsiteX2" fmla="*/ 9022234 w 9112224"/>
              <a:gd name="connsiteY2" fmla="*/ 324421 h 4848070"/>
              <a:gd name="connsiteX3" fmla="*/ 8544833 w 9112224"/>
              <a:gd name="connsiteY3" fmla="*/ 2432587 h 4848070"/>
              <a:gd name="connsiteX4" fmla="*/ 7056756 w 9112224"/>
              <a:gd name="connsiteY4" fmla="*/ 4699795 h 4848070"/>
              <a:gd name="connsiteX5" fmla="*/ 3507169 w 9112224"/>
              <a:gd name="connsiteY5" fmla="*/ 4782088 h 4848070"/>
              <a:gd name="connsiteX6" fmla="*/ 423279 w 9112224"/>
              <a:gd name="connsiteY6" fmla="*/ 4713660 h 4848070"/>
              <a:gd name="connsiteX7" fmla="*/ 259540 w 9112224"/>
              <a:gd name="connsiteY7" fmla="*/ 266659 h 4848070"/>
              <a:gd name="connsiteX0" fmla="*/ 264055 w 9106156"/>
              <a:gd name="connsiteY0" fmla="*/ 287661 h 4816156"/>
              <a:gd name="connsiteX1" fmla="*/ 4686435 w 9106156"/>
              <a:gd name="connsiteY1" fmla="*/ 93509 h 4816156"/>
              <a:gd name="connsiteX2" fmla="*/ 9016166 w 9106156"/>
              <a:gd name="connsiteY2" fmla="*/ 292507 h 4816156"/>
              <a:gd name="connsiteX3" fmla="*/ 8538765 w 9106156"/>
              <a:gd name="connsiteY3" fmla="*/ 2400673 h 4816156"/>
              <a:gd name="connsiteX4" fmla="*/ 7050688 w 9106156"/>
              <a:gd name="connsiteY4" fmla="*/ 4667881 h 4816156"/>
              <a:gd name="connsiteX5" fmla="*/ 3501101 w 9106156"/>
              <a:gd name="connsiteY5" fmla="*/ 4750174 h 4816156"/>
              <a:gd name="connsiteX6" fmla="*/ 417211 w 9106156"/>
              <a:gd name="connsiteY6" fmla="*/ 4681746 h 4816156"/>
              <a:gd name="connsiteX7" fmla="*/ 264055 w 9106156"/>
              <a:gd name="connsiteY7" fmla="*/ 287661 h 4816156"/>
              <a:gd name="connsiteX0" fmla="*/ 264055 w 9106156"/>
              <a:gd name="connsiteY0" fmla="*/ 300695 h 4829190"/>
              <a:gd name="connsiteX1" fmla="*/ 4686435 w 9106156"/>
              <a:gd name="connsiteY1" fmla="*/ 106543 h 4829190"/>
              <a:gd name="connsiteX2" fmla="*/ 9016166 w 9106156"/>
              <a:gd name="connsiteY2" fmla="*/ 305541 h 4829190"/>
              <a:gd name="connsiteX3" fmla="*/ 8538765 w 9106156"/>
              <a:gd name="connsiteY3" fmla="*/ 2413707 h 4829190"/>
              <a:gd name="connsiteX4" fmla="*/ 7050688 w 9106156"/>
              <a:gd name="connsiteY4" fmla="*/ 4680915 h 4829190"/>
              <a:gd name="connsiteX5" fmla="*/ 3501101 w 9106156"/>
              <a:gd name="connsiteY5" fmla="*/ 4763208 h 4829190"/>
              <a:gd name="connsiteX6" fmla="*/ 417211 w 9106156"/>
              <a:gd name="connsiteY6" fmla="*/ 4694780 h 4829190"/>
              <a:gd name="connsiteX7" fmla="*/ 264055 w 9106156"/>
              <a:gd name="connsiteY7" fmla="*/ 300695 h 4829190"/>
              <a:gd name="connsiteX0" fmla="*/ 259540 w 9112224"/>
              <a:gd name="connsiteY0" fmla="*/ 288110 h 4848355"/>
              <a:gd name="connsiteX1" fmla="*/ 4692503 w 9112224"/>
              <a:gd name="connsiteY1" fmla="*/ 125708 h 4848355"/>
              <a:gd name="connsiteX2" fmla="*/ 9022234 w 9112224"/>
              <a:gd name="connsiteY2" fmla="*/ 324706 h 4848355"/>
              <a:gd name="connsiteX3" fmla="*/ 8544833 w 9112224"/>
              <a:gd name="connsiteY3" fmla="*/ 2432872 h 4848355"/>
              <a:gd name="connsiteX4" fmla="*/ 7056756 w 9112224"/>
              <a:gd name="connsiteY4" fmla="*/ 4700080 h 4848355"/>
              <a:gd name="connsiteX5" fmla="*/ 3507169 w 9112224"/>
              <a:gd name="connsiteY5" fmla="*/ 4782373 h 4848355"/>
              <a:gd name="connsiteX6" fmla="*/ 423279 w 9112224"/>
              <a:gd name="connsiteY6" fmla="*/ 4713945 h 4848355"/>
              <a:gd name="connsiteX7" fmla="*/ 259540 w 9112224"/>
              <a:gd name="connsiteY7" fmla="*/ 288110 h 4848355"/>
              <a:gd name="connsiteX0" fmla="*/ 268662 w 9100180"/>
              <a:gd name="connsiteY0" fmla="*/ 331357 h 4796352"/>
              <a:gd name="connsiteX1" fmla="*/ 4680459 w 9100180"/>
              <a:gd name="connsiteY1" fmla="*/ 73705 h 4796352"/>
              <a:gd name="connsiteX2" fmla="*/ 9010190 w 9100180"/>
              <a:gd name="connsiteY2" fmla="*/ 272703 h 4796352"/>
              <a:gd name="connsiteX3" fmla="*/ 8532789 w 9100180"/>
              <a:gd name="connsiteY3" fmla="*/ 2380869 h 4796352"/>
              <a:gd name="connsiteX4" fmla="*/ 7044712 w 9100180"/>
              <a:gd name="connsiteY4" fmla="*/ 4648077 h 4796352"/>
              <a:gd name="connsiteX5" fmla="*/ 3495125 w 9100180"/>
              <a:gd name="connsiteY5" fmla="*/ 4730370 h 4796352"/>
              <a:gd name="connsiteX6" fmla="*/ 411235 w 9100180"/>
              <a:gd name="connsiteY6" fmla="*/ 4661942 h 4796352"/>
              <a:gd name="connsiteX7" fmla="*/ 268662 w 9100180"/>
              <a:gd name="connsiteY7" fmla="*/ 331357 h 4796352"/>
              <a:gd name="connsiteX0" fmla="*/ 268662 w 9277116"/>
              <a:gd name="connsiteY0" fmla="*/ 331357 h 4796352"/>
              <a:gd name="connsiteX1" fmla="*/ 4680459 w 9277116"/>
              <a:gd name="connsiteY1" fmla="*/ 73705 h 4796352"/>
              <a:gd name="connsiteX2" fmla="*/ 9010190 w 9277116"/>
              <a:gd name="connsiteY2" fmla="*/ 272703 h 4796352"/>
              <a:gd name="connsiteX3" fmla="*/ 8532789 w 9277116"/>
              <a:gd name="connsiteY3" fmla="*/ 2380869 h 4796352"/>
              <a:gd name="connsiteX4" fmla="*/ 9182545 w 9277116"/>
              <a:gd name="connsiteY4" fmla="*/ 4679827 h 4796352"/>
              <a:gd name="connsiteX5" fmla="*/ 3495125 w 9277116"/>
              <a:gd name="connsiteY5" fmla="*/ 4730370 h 4796352"/>
              <a:gd name="connsiteX6" fmla="*/ 411235 w 9277116"/>
              <a:gd name="connsiteY6" fmla="*/ 4661942 h 4796352"/>
              <a:gd name="connsiteX7" fmla="*/ 268662 w 9277116"/>
              <a:gd name="connsiteY7" fmla="*/ 331357 h 4796352"/>
              <a:gd name="connsiteX0" fmla="*/ 268662 w 9486667"/>
              <a:gd name="connsiteY0" fmla="*/ 331357 h 4796352"/>
              <a:gd name="connsiteX1" fmla="*/ 4680459 w 9486667"/>
              <a:gd name="connsiteY1" fmla="*/ 73705 h 4796352"/>
              <a:gd name="connsiteX2" fmla="*/ 9010190 w 9486667"/>
              <a:gd name="connsiteY2" fmla="*/ 272703 h 4796352"/>
              <a:gd name="connsiteX3" fmla="*/ 9474705 w 9486667"/>
              <a:gd name="connsiteY3" fmla="*/ 2317369 h 4796352"/>
              <a:gd name="connsiteX4" fmla="*/ 9182545 w 9486667"/>
              <a:gd name="connsiteY4" fmla="*/ 4679827 h 4796352"/>
              <a:gd name="connsiteX5" fmla="*/ 3495125 w 9486667"/>
              <a:gd name="connsiteY5" fmla="*/ 4730370 h 4796352"/>
              <a:gd name="connsiteX6" fmla="*/ 411235 w 9486667"/>
              <a:gd name="connsiteY6" fmla="*/ 4661942 h 4796352"/>
              <a:gd name="connsiteX7" fmla="*/ 268662 w 9486667"/>
              <a:gd name="connsiteY7" fmla="*/ 331357 h 4796352"/>
              <a:gd name="connsiteX0" fmla="*/ 268662 w 9475299"/>
              <a:gd name="connsiteY0" fmla="*/ 331357 h 4805604"/>
              <a:gd name="connsiteX1" fmla="*/ 4680459 w 9475299"/>
              <a:gd name="connsiteY1" fmla="*/ 73705 h 4805604"/>
              <a:gd name="connsiteX2" fmla="*/ 9010190 w 9475299"/>
              <a:gd name="connsiteY2" fmla="*/ 272703 h 4805604"/>
              <a:gd name="connsiteX3" fmla="*/ 9474705 w 9475299"/>
              <a:gd name="connsiteY3" fmla="*/ 2317369 h 4805604"/>
              <a:gd name="connsiteX4" fmla="*/ 9087295 w 9475299"/>
              <a:gd name="connsiteY4" fmla="*/ 4700994 h 4805604"/>
              <a:gd name="connsiteX5" fmla="*/ 3495125 w 9475299"/>
              <a:gd name="connsiteY5" fmla="*/ 4730370 h 4805604"/>
              <a:gd name="connsiteX6" fmla="*/ 411235 w 9475299"/>
              <a:gd name="connsiteY6" fmla="*/ 4661942 h 4805604"/>
              <a:gd name="connsiteX7" fmla="*/ 268662 w 9475299"/>
              <a:gd name="connsiteY7" fmla="*/ 331357 h 4805604"/>
              <a:gd name="connsiteX0" fmla="*/ 268662 w 9398864"/>
              <a:gd name="connsiteY0" fmla="*/ 331357 h 4805604"/>
              <a:gd name="connsiteX1" fmla="*/ 4680459 w 9398864"/>
              <a:gd name="connsiteY1" fmla="*/ 73705 h 4805604"/>
              <a:gd name="connsiteX2" fmla="*/ 9010190 w 9398864"/>
              <a:gd name="connsiteY2" fmla="*/ 272703 h 4805604"/>
              <a:gd name="connsiteX3" fmla="*/ 9390039 w 9398864"/>
              <a:gd name="connsiteY3" fmla="*/ 2327952 h 4805604"/>
              <a:gd name="connsiteX4" fmla="*/ 9087295 w 9398864"/>
              <a:gd name="connsiteY4" fmla="*/ 4700994 h 4805604"/>
              <a:gd name="connsiteX5" fmla="*/ 3495125 w 9398864"/>
              <a:gd name="connsiteY5" fmla="*/ 4730370 h 4805604"/>
              <a:gd name="connsiteX6" fmla="*/ 411235 w 9398864"/>
              <a:gd name="connsiteY6" fmla="*/ 4661942 h 4805604"/>
              <a:gd name="connsiteX7" fmla="*/ 268662 w 9398864"/>
              <a:gd name="connsiteY7" fmla="*/ 331357 h 4805604"/>
              <a:gd name="connsiteX0" fmla="*/ 268662 w 9398864"/>
              <a:gd name="connsiteY0" fmla="*/ 329277 h 4803524"/>
              <a:gd name="connsiteX1" fmla="*/ 4680459 w 9398864"/>
              <a:gd name="connsiteY1" fmla="*/ 71625 h 4803524"/>
              <a:gd name="connsiteX2" fmla="*/ 9063106 w 9398864"/>
              <a:gd name="connsiteY2" fmla="*/ 376457 h 4803524"/>
              <a:gd name="connsiteX3" fmla="*/ 9390039 w 9398864"/>
              <a:gd name="connsiteY3" fmla="*/ 2325872 h 4803524"/>
              <a:gd name="connsiteX4" fmla="*/ 9087295 w 9398864"/>
              <a:gd name="connsiteY4" fmla="*/ 4698914 h 4803524"/>
              <a:gd name="connsiteX5" fmla="*/ 3495125 w 9398864"/>
              <a:gd name="connsiteY5" fmla="*/ 4728290 h 4803524"/>
              <a:gd name="connsiteX6" fmla="*/ 411235 w 9398864"/>
              <a:gd name="connsiteY6" fmla="*/ 4659862 h 4803524"/>
              <a:gd name="connsiteX7" fmla="*/ 268662 w 9398864"/>
              <a:gd name="connsiteY7" fmla="*/ 329277 h 4803524"/>
              <a:gd name="connsiteX0" fmla="*/ 268662 w 9398864"/>
              <a:gd name="connsiteY0" fmla="*/ 309685 h 4783932"/>
              <a:gd name="connsiteX1" fmla="*/ 4722792 w 9398864"/>
              <a:gd name="connsiteY1" fmla="*/ 94366 h 4783932"/>
              <a:gd name="connsiteX2" fmla="*/ 9063106 w 9398864"/>
              <a:gd name="connsiteY2" fmla="*/ 356865 h 4783932"/>
              <a:gd name="connsiteX3" fmla="*/ 9390039 w 9398864"/>
              <a:gd name="connsiteY3" fmla="*/ 2306280 h 4783932"/>
              <a:gd name="connsiteX4" fmla="*/ 9087295 w 9398864"/>
              <a:gd name="connsiteY4" fmla="*/ 4679322 h 4783932"/>
              <a:gd name="connsiteX5" fmla="*/ 3495125 w 9398864"/>
              <a:gd name="connsiteY5" fmla="*/ 4708698 h 4783932"/>
              <a:gd name="connsiteX6" fmla="*/ 411235 w 9398864"/>
              <a:gd name="connsiteY6" fmla="*/ 4640270 h 4783932"/>
              <a:gd name="connsiteX7" fmla="*/ 268662 w 9398864"/>
              <a:gd name="connsiteY7" fmla="*/ 309685 h 4783932"/>
              <a:gd name="connsiteX0" fmla="*/ 314333 w 9349285"/>
              <a:gd name="connsiteY0" fmla="*/ 265759 h 4856423"/>
              <a:gd name="connsiteX1" fmla="*/ 4673213 w 9349285"/>
              <a:gd name="connsiteY1" fmla="*/ 166857 h 4856423"/>
              <a:gd name="connsiteX2" fmla="*/ 9013527 w 9349285"/>
              <a:gd name="connsiteY2" fmla="*/ 429356 h 4856423"/>
              <a:gd name="connsiteX3" fmla="*/ 9340460 w 9349285"/>
              <a:gd name="connsiteY3" fmla="*/ 2378771 h 4856423"/>
              <a:gd name="connsiteX4" fmla="*/ 9037716 w 9349285"/>
              <a:gd name="connsiteY4" fmla="*/ 4751813 h 4856423"/>
              <a:gd name="connsiteX5" fmla="*/ 3445546 w 9349285"/>
              <a:gd name="connsiteY5" fmla="*/ 4781189 h 4856423"/>
              <a:gd name="connsiteX6" fmla="*/ 361656 w 9349285"/>
              <a:gd name="connsiteY6" fmla="*/ 4712761 h 4856423"/>
              <a:gd name="connsiteX7" fmla="*/ 314333 w 9349285"/>
              <a:gd name="connsiteY7" fmla="*/ 265759 h 4856423"/>
              <a:gd name="connsiteX0" fmla="*/ 314333 w 9349285"/>
              <a:gd name="connsiteY0" fmla="*/ 152086 h 4742750"/>
              <a:gd name="connsiteX1" fmla="*/ 4673213 w 9349285"/>
              <a:gd name="connsiteY1" fmla="*/ 53184 h 4742750"/>
              <a:gd name="connsiteX2" fmla="*/ 9013527 w 9349285"/>
              <a:gd name="connsiteY2" fmla="*/ 315683 h 4742750"/>
              <a:gd name="connsiteX3" fmla="*/ 9340460 w 9349285"/>
              <a:gd name="connsiteY3" fmla="*/ 2265098 h 4742750"/>
              <a:gd name="connsiteX4" fmla="*/ 9037716 w 9349285"/>
              <a:gd name="connsiteY4" fmla="*/ 4638140 h 4742750"/>
              <a:gd name="connsiteX5" fmla="*/ 3445546 w 9349285"/>
              <a:gd name="connsiteY5" fmla="*/ 4667516 h 4742750"/>
              <a:gd name="connsiteX6" fmla="*/ 361656 w 9349285"/>
              <a:gd name="connsiteY6" fmla="*/ 4599088 h 4742750"/>
              <a:gd name="connsiteX7" fmla="*/ 314333 w 9349285"/>
              <a:gd name="connsiteY7" fmla="*/ 152086 h 4742750"/>
              <a:gd name="connsiteX0" fmla="*/ 287946 w 9322898"/>
              <a:gd name="connsiteY0" fmla="*/ 152086 h 4742750"/>
              <a:gd name="connsiteX1" fmla="*/ 4646826 w 9322898"/>
              <a:gd name="connsiteY1" fmla="*/ 53184 h 4742750"/>
              <a:gd name="connsiteX2" fmla="*/ 8987140 w 9322898"/>
              <a:gd name="connsiteY2" fmla="*/ 315683 h 4742750"/>
              <a:gd name="connsiteX3" fmla="*/ 9314073 w 9322898"/>
              <a:gd name="connsiteY3" fmla="*/ 2265098 h 4742750"/>
              <a:gd name="connsiteX4" fmla="*/ 9011329 w 9322898"/>
              <a:gd name="connsiteY4" fmla="*/ 4638140 h 4742750"/>
              <a:gd name="connsiteX5" fmla="*/ 3419159 w 9322898"/>
              <a:gd name="connsiteY5" fmla="*/ 4667516 h 4742750"/>
              <a:gd name="connsiteX6" fmla="*/ 335269 w 9322898"/>
              <a:gd name="connsiteY6" fmla="*/ 4599088 h 4742750"/>
              <a:gd name="connsiteX7" fmla="*/ 287946 w 9322898"/>
              <a:gd name="connsiteY7" fmla="*/ 152086 h 4742750"/>
              <a:gd name="connsiteX0" fmla="*/ 374685 w 9409637"/>
              <a:gd name="connsiteY0" fmla="*/ 152086 h 4742750"/>
              <a:gd name="connsiteX1" fmla="*/ 4733565 w 9409637"/>
              <a:gd name="connsiteY1" fmla="*/ 53184 h 4742750"/>
              <a:gd name="connsiteX2" fmla="*/ 9073879 w 9409637"/>
              <a:gd name="connsiteY2" fmla="*/ 315683 h 4742750"/>
              <a:gd name="connsiteX3" fmla="*/ 9400812 w 9409637"/>
              <a:gd name="connsiteY3" fmla="*/ 2265098 h 4742750"/>
              <a:gd name="connsiteX4" fmla="*/ 9098068 w 9409637"/>
              <a:gd name="connsiteY4" fmla="*/ 4638140 h 4742750"/>
              <a:gd name="connsiteX5" fmla="*/ 3505898 w 9409637"/>
              <a:gd name="connsiteY5" fmla="*/ 4667516 h 4742750"/>
              <a:gd name="connsiteX6" fmla="*/ 422008 w 9409637"/>
              <a:gd name="connsiteY6" fmla="*/ 4599088 h 4742750"/>
              <a:gd name="connsiteX7" fmla="*/ 374685 w 9409637"/>
              <a:gd name="connsiteY7" fmla="*/ 152086 h 4742750"/>
              <a:gd name="connsiteX0" fmla="*/ 334959 w 9369911"/>
              <a:gd name="connsiteY0" fmla="*/ 169730 h 4760394"/>
              <a:gd name="connsiteX1" fmla="*/ 4693839 w 9369911"/>
              <a:gd name="connsiteY1" fmla="*/ 70828 h 4760394"/>
              <a:gd name="connsiteX2" fmla="*/ 9034153 w 9369911"/>
              <a:gd name="connsiteY2" fmla="*/ 333327 h 4760394"/>
              <a:gd name="connsiteX3" fmla="*/ 9361086 w 9369911"/>
              <a:gd name="connsiteY3" fmla="*/ 2282742 h 4760394"/>
              <a:gd name="connsiteX4" fmla="*/ 9058342 w 9369911"/>
              <a:gd name="connsiteY4" fmla="*/ 4655784 h 4760394"/>
              <a:gd name="connsiteX5" fmla="*/ 3466172 w 9369911"/>
              <a:gd name="connsiteY5" fmla="*/ 4685160 h 4760394"/>
              <a:gd name="connsiteX6" fmla="*/ 382282 w 9369911"/>
              <a:gd name="connsiteY6" fmla="*/ 4616732 h 4760394"/>
              <a:gd name="connsiteX7" fmla="*/ 334959 w 9369911"/>
              <a:gd name="connsiteY7" fmla="*/ 169730 h 4760394"/>
              <a:gd name="connsiteX0" fmla="*/ 447445 w 9482397"/>
              <a:gd name="connsiteY0" fmla="*/ 365090 h 4955754"/>
              <a:gd name="connsiteX1" fmla="*/ 4806325 w 9482397"/>
              <a:gd name="connsiteY1" fmla="*/ 266188 h 4955754"/>
              <a:gd name="connsiteX2" fmla="*/ 9146639 w 9482397"/>
              <a:gd name="connsiteY2" fmla="*/ 528687 h 4955754"/>
              <a:gd name="connsiteX3" fmla="*/ 9473572 w 9482397"/>
              <a:gd name="connsiteY3" fmla="*/ 2478102 h 4955754"/>
              <a:gd name="connsiteX4" fmla="*/ 9170828 w 9482397"/>
              <a:gd name="connsiteY4" fmla="*/ 4851144 h 4955754"/>
              <a:gd name="connsiteX5" fmla="*/ 3578658 w 9482397"/>
              <a:gd name="connsiteY5" fmla="*/ 4880520 h 4955754"/>
              <a:gd name="connsiteX6" fmla="*/ 494768 w 9482397"/>
              <a:gd name="connsiteY6" fmla="*/ 4812092 h 4955754"/>
              <a:gd name="connsiteX7" fmla="*/ 447445 w 9482397"/>
              <a:gd name="connsiteY7" fmla="*/ 365090 h 4955754"/>
              <a:gd name="connsiteX0" fmla="*/ 403589 w 9438541"/>
              <a:gd name="connsiteY0" fmla="*/ 371319 h 5010342"/>
              <a:gd name="connsiteX1" fmla="*/ 4762469 w 9438541"/>
              <a:gd name="connsiteY1" fmla="*/ 272417 h 5010342"/>
              <a:gd name="connsiteX2" fmla="*/ 9102783 w 9438541"/>
              <a:gd name="connsiteY2" fmla="*/ 534916 h 5010342"/>
              <a:gd name="connsiteX3" fmla="*/ 9429716 w 9438541"/>
              <a:gd name="connsiteY3" fmla="*/ 2484331 h 5010342"/>
              <a:gd name="connsiteX4" fmla="*/ 9126972 w 9438541"/>
              <a:gd name="connsiteY4" fmla="*/ 4857373 h 5010342"/>
              <a:gd name="connsiteX5" fmla="*/ 3534802 w 9438541"/>
              <a:gd name="connsiteY5" fmla="*/ 4886749 h 5010342"/>
              <a:gd name="connsiteX6" fmla="*/ 546162 w 9438541"/>
              <a:gd name="connsiteY6" fmla="*/ 4902988 h 5010342"/>
              <a:gd name="connsiteX7" fmla="*/ 403589 w 9438541"/>
              <a:gd name="connsiteY7" fmla="*/ 371319 h 5010342"/>
              <a:gd name="connsiteX0" fmla="*/ 451718 w 9486670"/>
              <a:gd name="connsiteY0" fmla="*/ 194998 h 4904702"/>
              <a:gd name="connsiteX1" fmla="*/ 4810598 w 9486670"/>
              <a:gd name="connsiteY1" fmla="*/ 96096 h 4904702"/>
              <a:gd name="connsiteX2" fmla="*/ 9150912 w 9486670"/>
              <a:gd name="connsiteY2" fmla="*/ 358595 h 4904702"/>
              <a:gd name="connsiteX3" fmla="*/ 9477845 w 9486670"/>
              <a:gd name="connsiteY3" fmla="*/ 2308010 h 4904702"/>
              <a:gd name="connsiteX4" fmla="*/ 9175101 w 9486670"/>
              <a:gd name="connsiteY4" fmla="*/ 4681052 h 4904702"/>
              <a:gd name="connsiteX5" fmla="*/ 3582931 w 9486670"/>
              <a:gd name="connsiteY5" fmla="*/ 4710428 h 4904702"/>
              <a:gd name="connsiteX6" fmla="*/ 594291 w 9486670"/>
              <a:gd name="connsiteY6" fmla="*/ 4726667 h 4904702"/>
              <a:gd name="connsiteX7" fmla="*/ 153607 w 9486670"/>
              <a:gd name="connsiteY7" fmla="*/ 2309968 h 4904702"/>
              <a:gd name="connsiteX8" fmla="*/ 451718 w 9486670"/>
              <a:gd name="connsiteY8" fmla="*/ 194998 h 4904702"/>
              <a:gd name="connsiteX0" fmla="*/ 451718 w 9486670"/>
              <a:gd name="connsiteY0" fmla="*/ 194998 h 4899393"/>
              <a:gd name="connsiteX1" fmla="*/ 4810598 w 9486670"/>
              <a:gd name="connsiteY1" fmla="*/ 96096 h 4899393"/>
              <a:gd name="connsiteX2" fmla="*/ 9150912 w 9486670"/>
              <a:gd name="connsiteY2" fmla="*/ 358595 h 4899393"/>
              <a:gd name="connsiteX3" fmla="*/ 9477845 w 9486670"/>
              <a:gd name="connsiteY3" fmla="*/ 2308010 h 4899393"/>
              <a:gd name="connsiteX4" fmla="*/ 9175101 w 9486670"/>
              <a:gd name="connsiteY4" fmla="*/ 4681052 h 4899393"/>
              <a:gd name="connsiteX5" fmla="*/ 4429597 w 9486670"/>
              <a:gd name="connsiteY5" fmla="*/ 4689262 h 4899393"/>
              <a:gd name="connsiteX6" fmla="*/ 594291 w 9486670"/>
              <a:gd name="connsiteY6" fmla="*/ 4726667 h 4899393"/>
              <a:gd name="connsiteX7" fmla="*/ 153607 w 9486670"/>
              <a:gd name="connsiteY7" fmla="*/ 2309968 h 4899393"/>
              <a:gd name="connsiteX8" fmla="*/ 451718 w 9486670"/>
              <a:gd name="connsiteY8" fmla="*/ 194998 h 4899393"/>
              <a:gd name="connsiteX0" fmla="*/ 451718 w 9486670"/>
              <a:gd name="connsiteY0" fmla="*/ 194998 h 4830807"/>
              <a:gd name="connsiteX1" fmla="*/ 4810598 w 9486670"/>
              <a:gd name="connsiteY1" fmla="*/ 96096 h 4830807"/>
              <a:gd name="connsiteX2" fmla="*/ 9150912 w 9486670"/>
              <a:gd name="connsiteY2" fmla="*/ 358595 h 4830807"/>
              <a:gd name="connsiteX3" fmla="*/ 9477845 w 9486670"/>
              <a:gd name="connsiteY3" fmla="*/ 2308010 h 4830807"/>
              <a:gd name="connsiteX4" fmla="*/ 9175101 w 9486670"/>
              <a:gd name="connsiteY4" fmla="*/ 4681052 h 4830807"/>
              <a:gd name="connsiteX5" fmla="*/ 4429597 w 9486670"/>
              <a:gd name="connsiteY5" fmla="*/ 4689262 h 4830807"/>
              <a:gd name="connsiteX6" fmla="*/ 604874 w 9486670"/>
              <a:gd name="connsiteY6" fmla="*/ 4631417 h 4830807"/>
              <a:gd name="connsiteX7" fmla="*/ 153607 w 9486670"/>
              <a:gd name="connsiteY7" fmla="*/ 2309968 h 4830807"/>
              <a:gd name="connsiteX8" fmla="*/ 451718 w 9486670"/>
              <a:gd name="connsiteY8" fmla="*/ 194998 h 4830807"/>
              <a:gd name="connsiteX0" fmla="*/ 451718 w 9486670"/>
              <a:gd name="connsiteY0" fmla="*/ 194998 h 4830807"/>
              <a:gd name="connsiteX1" fmla="*/ 4810598 w 9486670"/>
              <a:gd name="connsiteY1" fmla="*/ 96096 h 4830807"/>
              <a:gd name="connsiteX2" fmla="*/ 9150912 w 9486670"/>
              <a:gd name="connsiteY2" fmla="*/ 358595 h 4830807"/>
              <a:gd name="connsiteX3" fmla="*/ 9477845 w 9486670"/>
              <a:gd name="connsiteY3" fmla="*/ 2308010 h 4830807"/>
              <a:gd name="connsiteX4" fmla="*/ 9175101 w 9486670"/>
              <a:gd name="connsiteY4" fmla="*/ 4681052 h 4830807"/>
              <a:gd name="connsiteX5" fmla="*/ 4429597 w 9486670"/>
              <a:gd name="connsiteY5" fmla="*/ 4689262 h 4830807"/>
              <a:gd name="connsiteX6" fmla="*/ 541374 w 9486670"/>
              <a:gd name="connsiteY6" fmla="*/ 4631417 h 4830807"/>
              <a:gd name="connsiteX7" fmla="*/ 153607 w 9486670"/>
              <a:gd name="connsiteY7" fmla="*/ 2309968 h 4830807"/>
              <a:gd name="connsiteX8" fmla="*/ 451718 w 9486670"/>
              <a:gd name="connsiteY8" fmla="*/ 194998 h 4830807"/>
              <a:gd name="connsiteX0" fmla="*/ 451718 w 9486670"/>
              <a:gd name="connsiteY0" fmla="*/ 194998 h 4780060"/>
              <a:gd name="connsiteX1" fmla="*/ 4810598 w 9486670"/>
              <a:gd name="connsiteY1" fmla="*/ 96096 h 4780060"/>
              <a:gd name="connsiteX2" fmla="*/ 9150912 w 9486670"/>
              <a:gd name="connsiteY2" fmla="*/ 358595 h 4780060"/>
              <a:gd name="connsiteX3" fmla="*/ 9477845 w 9486670"/>
              <a:gd name="connsiteY3" fmla="*/ 2308010 h 4780060"/>
              <a:gd name="connsiteX4" fmla="*/ 9175101 w 9486670"/>
              <a:gd name="connsiteY4" fmla="*/ 4681052 h 4780060"/>
              <a:gd name="connsiteX5" fmla="*/ 4429597 w 9486670"/>
              <a:gd name="connsiteY5" fmla="*/ 4689262 h 4780060"/>
              <a:gd name="connsiteX6" fmla="*/ 541374 w 9486670"/>
              <a:gd name="connsiteY6" fmla="*/ 4631417 h 4780060"/>
              <a:gd name="connsiteX7" fmla="*/ 153607 w 9486670"/>
              <a:gd name="connsiteY7" fmla="*/ 2309968 h 4780060"/>
              <a:gd name="connsiteX8" fmla="*/ 451718 w 9486670"/>
              <a:gd name="connsiteY8" fmla="*/ 194998 h 4780060"/>
              <a:gd name="connsiteX0" fmla="*/ 451718 w 9486670"/>
              <a:gd name="connsiteY0" fmla="*/ 194998 h 4802009"/>
              <a:gd name="connsiteX1" fmla="*/ 4810598 w 9486670"/>
              <a:gd name="connsiteY1" fmla="*/ 96096 h 4802009"/>
              <a:gd name="connsiteX2" fmla="*/ 9150912 w 9486670"/>
              <a:gd name="connsiteY2" fmla="*/ 358595 h 4802009"/>
              <a:gd name="connsiteX3" fmla="*/ 9477845 w 9486670"/>
              <a:gd name="connsiteY3" fmla="*/ 2308010 h 4802009"/>
              <a:gd name="connsiteX4" fmla="*/ 9175101 w 9486670"/>
              <a:gd name="connsiteY4" fmla="*/ 4681052 h 4802009"/>
              <a:gd name="connsiteX5" fmla="*/ 4366097 w 9486670"/>
              <a:gd name="connsiteY5" fmla="*/ 4752762 h 4802009"/>
              <a:gd name="connsiteX6" fmla="*/ 541374 w 9486670"/>
              <a:gd name="connsiteY6" fmla="*/ 4631417 h 4802009"/>
              <a:gd name="connsiteX7" fmla="*/ 153607 w 9486670"/>
              <a:gd name="connsiteY7" fmla="*/ 2309968 h 4802009"/>
              <a:gd name="connsiteX8" fmla="*/ 451718 w 9486670"/>
              <a:gd name="connsiteY8" fmla="*/ 194998 h 4802009"/>
              <a:gd name="connsiteX0" fmla="*/ 451718 w 9486670"/>
              <a:gd name="connsiteY0" fmla="*/ 194998 h 4802009"/>
              <a:gd name="connsiteX1" fmla="*/ 4810598 w 9486670"/>
              <a:gd name="connsiteY1" fmla="*/ 96096 h 4802009"/>
              <a:gd name="connsiteX2" fmla="*/ 9150912 w 9486670"/>
              <a:gd name="connsiteY2" fmla="*/ 358595 h 4802009"/>
              <a:gd name="connsiteX3" fmla="*/ 9477845 w 9486670"/>
              <a:gd name="connsiteY3" fmla="*/ 2435010 h 4802009"/>
              <a:gd name="connsiteX4" fmla="*/ 9175101 w 9486670"/>
              <a:gd name="connsiteY4" fmla="*/ 4681052 h 4802009"/>
              <a:gd name="connsiteX5" fmla="*/ 4366097 w 9486670"/>
              <a:gd name="connsiteY5" fmla="*/ 4752762 h 4802009"/>
              <a:gd name="connsiteX6" fmla="*/ 541374 w 9486670"/>
              <a:gd name="connsiteY6" fmla="*/ 4631417 h 4802009"/>
              <a:gd name="connsiteX7" fmla="*/ 153607 w 9486670"/>
              <a:gd name="connsiteY7" fmla="*/ 2309968 h 4802009"/>
              <a:gd name="connsiteX8" fmla="*/ 451718 w 9486670"/>
              <a:gd name="connsiteY8" fmla="*/ 194998 h 4802009"/>
              <a:gd name="connsiteX0" fmla="*/ 451718 w 9482103"/>
              <a:gd name="connsiteY0" fmla="*/ 194998 h 4805940"/>
              <a:gd name="connsiteX1" fmla="*/ 4810598 w 9482103"/>
              <a:gd name="connsiteY1" fmla="*/ 96096 h 4805940"/>
              <a:gd name="connsiteX2" fmla="*/ 9150912 w 9482103"/>
              <a:gd name="connsiteY2" fmla="*/ 358595 h 4805940"/>
              <a:gd name="connsiteX3" fmla="*/ 9477845 w 9482103"/>
              <a:gd name="connsiteY3" fmla="*/ 2435010 h 4805940"/>
              <a:gd name="connsiteX4" fmla="*/ 9090435 w 9482103"/>
              <a:gd name="connsiteY4" fmla="*/ 4691636 h 4805940"/>
              <a:gd name="connsiteX5" fmla="*/ 4366097 w 9482103"/>
              <a:gd name="connsiteY5" fmla="*/ 4752762 h 4805940"/>
              <a:gd name="connsiteX6" fmla="*/ 541374 w 9482103"/>
              <a:gd name="connsiteY6" fmla="*/ 4631417 h 4805940"/>
              <a:gd name="connsiteX7" fmla="*/ 153607 w 9482103"/>
              <a:gd name="connsiteY7" fmla="*/ 2309968 h 4805940"/>
              <a:gd name="connsiteX8" fmla="*/ 451718 w 9482103"/>
              <a:gd name="connsiteY8" fmla="*/ 194998 h 4805940"/>
              <a:gd name="connsiteX0" fmla="*/ 320624 w 9351009"/>
              <a:gd name="connsiteY0" fmla="*/ 188472 h 4799414"/>
              <a:gd name="connsiteX1" fmla="*/ 4679504 w 9351009"/>
              <a:gd name="connsiteY1" fmla="*/ 89570 h 4799414"/>
              <a:gd name="connsiteX2" fmla="*/ 9019818 w 9351009"/>
              <a:gd name="connsiteY2" fmla="*/ 352069 h 4799414"/>
              <a:gd name="connsiteX3" fmla="*/ 9346751 w 9351009"/>
              <a:gd name="connsiteY3" fmla="*/ 2428484 h 4799414"/>
              <a:gd name="connsiteX4" fmla="*/ 8959341 w 9351009"/>
              <a:gd name="connsiteY4" fmla="*/ 4685110 h 4799414"/>
              <a:gd name="connsiteX5" fmla="*/ 4235003 w 9351009"/>
              <a:gd name="connsiteY5" fmla="*/ 4746236 h 4799414"/>
              <a:gd name="connsiteX6" fmla="*/ 410280 w 9351009"/>
              <a:gd name="connsiteY6" fmla="*/ 4624891 h 4799414"/>
              <a:gd name="connsiteX7" fmla="*/ 22513 w 9351009"/>
              <a:gd name="connsiteY7" fmla="*/ 2303442 h 4799414"/>
              <a:gd name="connsiteX8" fmla="*/ 320624 w 9351009"/>
              <a:gd name="connsiteY8" fmla="*/ 188472 h 4799414"/>
              <a:gd name="connsiteX0" fmla="*/ 320624 w 9351009"/>
              <a:gd name="connsiteY0" fmla="*/ 161603 h 4772545"/>
              <a:gd name="connsiteX1" fmla="*/ 4679504 w 9351009"/>
              <a:gd name="connsiteY1" fmla="*/ 62701 h 4772545"/>
              <a:gd name="connsiteX2" fmla="*/ 9019818 w 9351009"/>
              <a:gd name="connsiteY2" fmla="*/ 325200 h 4772545"/>
              <a:gd name="connsiteX3" fmla="*/ 9346751 w 9351009"/>
              <a:gd name="connsiteY3" fmla="*/ 2401615 h 4772545"/>
              <a:gd name="connsiteX4" fmla="*/ 8959341 w 9351009"/>
              <a:gd name="connsiteY4" fmla="*/ 4658241 h 4772545"/>
              <a:gd name="connsiteX5" fmla="*/ 4235003 w 9351009"/>
              <a:gd name="connsiteY5" fmla="*/ 4719367 h 4772545"/>
              <a:gd name="connsiteX6" fmla="*/ 410280 w 9351009"/>
              <a:gd name="connsiteY6" fmla="*/ 4598022 h 4772545"/>
              <a:gd name="connsiteX7" fmla="*/ 22513 w 9351009"/>
              <a:gd name="connsiteY7" fmla="*/ 2276573 h 4772545"/>
              <a:gd name="connsiteX8" fmla="*/ 320624 w 9351009"/>
              <a:gd name="connsiteY8" fmla="*/ 161603 h 4772545"/>
              <a:gd name="connsiteX0" fmla="*/ 362957 w 9351009"/>
              <a:gd name="connsiteY0" fmla="*/ 149775 h 4792467"/>
              <a:gd name="connsiteX1" fmla="*/ 4679504 w 9351009"/>
              <a:gd name="connsiteY1" fmla="*/ 82623 h 4792467"/>
              <a:gd name="connsiteX2" fmla="*/ 9019818 w 9351009"/>
              <a:gd name="connsiteY2" fmla="*/ 345122 h 4792467"/>
              <a:gd name="connsiteX3" fmla="*/ 9346751 w 9351009"/>
              <a:gd name="connsiteY3" fmla="*/ 2421537 h 4792467"/>
              <a:gd name="connsiteX4" fmla="*/ 8959341 w 9351009"/>
              <a:gd name="connsiteY4" fmla="*/ 4678163 h 4792467"/>
              <a:gd name="connsiteX5" fmla="*/ 4235003 w 9351009"/>
              <a:gd name="connsiteY5" fmla="*/ 4739289 h 4792467"/>
              <a:gd name="connsiteX6" fmla="*/ 410280 w 9351009"/>
              <a:gd name="connsiteY6" fmla="*/ 4617944 h 4792467"/>
              <a:gd name="connsiteX7" fmla="*/ 22513 w 9351009"/>
              <a:gd name="connsiteY7" fmla="*/ 2296495 h 4792467"/>
              <a:gd name="connsiteX8" fmla="*/ 362957 w 9351009"/>
              <a:gd name="connsiteY8" fmla="*/ 149775 h 4792467"/>
              <a:gd name="connsiteX0" fmla="*/ 362957 w 9348535"/>
              <a:gd name="connsiteY0" fmla="*/ 149775 h 4792467"/>
              <a:gd name="connsiteX1" fmla="*/ 4679504 w 9348535"/>
              <a:gd name="connsiteY1" fmla="*/ 82623 h 4792467"/>
              <a:gd name="connsiteX2" fmla="*/ 8977484 w 9348535"/>
              <a:gd name="connsiteY2" fmla="*/ 271038 h 4792467"/>
              <a:gd name="connsiteX3" fmla="*/ 9346751 w 9348535"/>
              <a:gd name="connsiteY3" fmla="*/ 2421537 h 4792467"/>
              <a:gd name="connsiteX4" fmla="*/ 8959341 w 9348535"/>
              <a:gd name="connsiteY4" fmla="*/ 4678163 h 4792467"/>
              <a:gd name="connsiteX5" fmla="*/ 4235003 w 9348535"/>
              <a:gd name="connsiteY5" fmla="*/ 4739289 h 4792467"/>
              <a:gd name="connsiteX6" fmla="*/ 410280 w 9348535"/>
              <a:gd name="connsiteY6" fmla="*/ 4617944 h 4792467"/>
              <a:gd name="connsiteX7" fmla="*/ 22513 w 9348535"/>
              <a:gd name="connsiteY7" fmla="*/ 2296495 h 4792467"/>
              <a:gd name="connsiteX8" fmla="*/ 362957 w 9348535"/>
              <a:gd name="connsiteY8" fmla="*/ 149775 h 4792467"/>
              <a:gd name="connsiteX0" fmla="*/ 494011 w 9479589"/>
              <a:gd name="connsiteY0" fmla="*/ 191062 h 4833754"/>
              <a:gd name="connsiteX1" fmla="*/ 4810558 w 9479589"/>
              <a:gd name="connsiteY1" fmla="*/ 123910 h 4833754"/>
              <a:gd name="connsiteX2" fmla="*/ 9108538 w 9479589"/>
              <a:gd name="connsiteY2" fmla="*/ 312325 h 4833754"/>
              <a:gd name="connsiteX3" fmla="*/ 9477805 w 9479589"/>
              <a:gd name="connsiteY3" fmla="*/ 2462824 h 4833754"/>
              <a:gd name="connsiteX4" fmla="*/ 9090395 w 9479589"/>
              <a:gd name="connsiteY4" fmla="*/ 4719450 h 4833754"/>
              <a:gd name="connsiteX5" fmla="*/ 4366057 w 9479589"/>
              <a:gd name="connsiteY5" fmla="*/ 4780576 h 4833754"/>
              <a:gd name="connsiteX6" fmla="*/ 541334 w 9479589"/>
              <a:gd name="connsiteY6" fmla="*/ 4659231 h 4833754"/>
              <a:gd name="connsiteX7" fmla="*/ 111234 w 9479589"/>
              <a:gd name="connsiteY7" fmla="*/ 2433032 h 4833754"/>
              <a:gd name="connsiteX8" fmla="*/ 494011 w 9479589"/>
              <a:gd name="connsiteY8" fmla="*/ 191062 h 4833754"/>
              <a:gd name="connsiteX0" fmla="*/ 400619 w 9386197"/>
              <a:gd name="connsiteY0" fmla="*/ 241270 h 4883962"/>
              <a:gd name="connsiteX1" fmla="*/ 4717166 w 9386197"/>
              <a:gd name="connsiteY1" fmla="*/ 174118 h 4883962"/>
              <a:gd name="connsiteX2" fmla="*/ 9015146 w 9386197"/>
              <a:gd name="connsiteY2" fmla="*/ 362533 h 4883962"/>
              <a:gd name="connsiteX3" fmla="*/ 9384413 w 9386197"/>
              <a:gd name="connsiteY3" fmla="*/ 2513032 h 4883962"/>
              <a:gd name="connsiteX4" fmla="*/ 8997003 w 9386197"/>
              <a:gd name="connsiteY4" fmla="*/ 4769658 h 4883962"/>
              <a:gd name="connsiteX5" fmla="*/ 4272665 w 9386197"/>
              <a:gd name="connsiteY5" fmla="*/ 4830784 h 4883962"/>
              <a:gd name="connsiteX6" fmla="*/ 447942 w 9386197"/>
              <a:gd name="connsiteY6" fmla="*/ 4709439 h 4883962"/>
              <a:gd name="connsiteX7" fmla="*/ 17842 w 9386197"/>
              <a:gd name="connsiteY7" fmla="*/ 2483240 h 4883962"/>
              <a:gd name="connsiteX8" fmla="*/ 400619 w 9386197"/>
              <a:gd name="connsiteY8" fmla="*/ 241270 h 4883962"/>
              <a:gd name="connsiteX0" fmla="*/ 405500 w 9391078"/>
              <a:gd name="connsiteY0" fmla="*/ 176143 h 4818835"/>
              <a:gd name="connsiteX1" fmla="*/ 4722047 w 9391078"/>
              <a:gd name="connsiteY1" fmla="*/ 108991 h 4818835"/>
              <a:gd name="connsiteX2" fmla="*/ 9020027 w 9391078"/>
              <a:gd name="connsiteY2" fmla="*/ 297406 h 4818835"/>
              <a:gd name="connsiteX3" fmla="*/ 9389294 w 9391078"/>
              <a:gd name="connsiteY3" fmla="*/ 2447905 h 4818835"/>
              <a:gd name="connsiteX4" fmla="*/ 9001884 w 9391078"/>
              <a:gd name="connsiteY4" fmla="*/ 4704531 h 4818835"/>
              <a:gd name="connsiteX5" fmla="*/ 4277546 w 9391078"/>
              <a:gd name="connsiteY5" fmla="*/ 4765657 h 4818835"/>
              <a:gd name="connsiteX6" fmla="*/ 452823 w 9391078"/>
              <a:gd name="connsiteY6" fmla="*/ 4644312 h 4818835"/>
              <a:gd name="connsiteX7" fmla="*/ 22723 w 9391078"/>
              <a:gd name="connsiteY7" fmla="*/ 2418113 h 4818835"/>
              <a:gd name="connsiteX8" fmla="*/ 405500 w 9391078"/>
              <a:gd name="connsiteY8" fmla="*/ 176143 h 4818835"/>
              <a:gd name="connsiteX0" fmla="*/ 405500 w 9391078"/>
              <a:gd name="connsiteY0" fmla="*/ 172730 h 4826006"/>
              <a:gd name="connsiteX1" fmla="*/ 4722047 w 9391078"/>
              <a:gd name="connsiteY1" fmla="*/ 116162 h 4826006"/>
              <a:gd name="connsiteX2" fmla="*/ 9020027 w 9391078"/>
              <a:gd name="connsiteY2" fmla="*/ 304577 h 4826006"/>
              <a:gd name="connsiteX3" fmla="*/ 9389294 w 9391078"/>
              <a:gd name="connsiteY3" fmla="*/ 2455076 h 4826006"/>
              <a:gd name="connsiteX4" fmla="*/ 9001884 w 9391078"/>
              <a:gd name="connsiteY4" fmla="*/ 4711702 h 4826006"/>
              <a:gd name="connsiteX5" fmla="*/ 4277546 w 9391078"/>
              <a:gd name="connsiteY5" fmla="*/ 4772828 h 4826006"/>
              <a:gd name="connsiteX6" fmla="*/ 452823 w 9391078"/>
              <a:gd name="connsiteY6" fmla="*/ 4651483 h 4826006"/>
              <a:gd name="connsiteX7" fmla="*/ 22723 w 9391078"/>
              <a:gd name="connsiteY7" fmla="*/ 2425284 h 4826006"/>
              <a:gd name="connsiteX8" fmla="*/ 405500 w 9391078"/>
              <a:gd name="connsiteY8" fmla="*/ 172730 h 4826006"/>
              <a:gd name="connsiteX0" fmla="*/ 405500 w 9391078"/>
              <a:gd name="connsiteY0" fmla="*/ 162061 h 4815337"/>
              <a:gd name="connsiteX1" fmla="*/ 4722047 w 9391078"/>
              <a:gd name="connsiteY1" fmla="*/ 105493 h 4815337"/>
              <a:gd name="connsiteX2" fmla="*/ 9020027 w 9391078"/>
              <a:gd name="connsiteY2" fmla="*/ 293908 h 4815337"/>
              <a:gd name="connsiteX3" fmla="*/ 9389294 w 9391078"/>
              <a:gd name="connsiteY3" fmla="*/ 2444407 h 4815337"/>
              <a:gd name="connsiteX4" fmla="*/ 9001884 w 9391078"/>
              <a:gd name="connsiteY4" fmla="*/ 4701033 h 4815337"/>
              <a:gd name="connsiteX5" fmla="*/ 4277546 w 9391078"/>
              <a:gd name="connsiteY5" fmla="*/ 4762159 h 4815337"/>
              <a:gd name="connsiteX6" fmla="*/ 452823 w 9391078"/>
              <a:gd name="connsiteY6" fmla="*/ 4640814 h 4815337"/>
              <a:gd name="connsiteX7" fmla="*/ 22723 w 9391078"/>
              <a:gd name="connsiteY7" fmla="*/ 2414615 h 4815337"/>
              <a:gd name="connsiteX8" fmla="*/ 405500 w 9391078"/>
              <a:gd name="connsiteY8" fmla="*/ 162061 h 4815337"/>
              <a:gd name="connsiteX0" fmla="*/ 494011 w 9479589"/>
              <a:gd name="connsiteY0" fmla="*/ 278332 h 4931608"/>
              <a:gd name="connsiteX1" fmla="*/ 4810558 w 9479589"/>
              <a:gd name="connsiteY1" fmla="*/ 10097 h 4931608"/>
              <a:gd name="connsiteX2" fmla="*/ 9108538 w 9479589"/>
              <a:gd name="connsiteY2" fmla="*/ 410179 h 4931608"/>
              <a:gd name="connsiteX3" fmla="*/ 9477805 w 9479589"/>
              <a:gd name="connsiteY3" fmla="*/ 2560678 h 4931608"/>
              <a:gd name="connsiteX4" fmla="*/ 9090395 w 9479589"/>
              <a:gd name="connsiteY4" fmla="*/ 4817304 h 4931608"/>
              <a:gd name="connsiteX5" fmla="*/ 4366057 w 9479589"/>
              <a:gd name="connsiteY5" fmla="*/ 4878430 h 4931608"/>
              <a:gd name="connsiteX6" fmla="*/ 541334 w 9479589"/>
              <a:gd name="connsiteY6" fmla="*/ 4757085 h 4931608"/>
              <a:gd name="connsiteX7" fmla="*/ 111234 w 9479589"/>
              <a:gd name="connsiteY7" fmla="*/ 2530886 h 4931608"/>
              <a:gd name="connsiteX8" fmla="*/ 494011 w 9479589"/>
              <a:gd name="connsiteY8" fmla="*/ 278332 h 4931608"/>
              <a:gd name="connsiteX0" fmla="*/ 494011 w 9478583"/>
              <a:gd name="connsiteY0" fmla="*/ 310099 h 4963375"/>
              <a:gd name="connsiteX1" fmla="*/ 4810558 w 9478583"/>
              <a:gd name="connsiteY1" fmla="*/ 41864 h 4963375"/>
              <a:gd name="connsiteX2" fmla="*/ 9045038 w 9478583"/>
              <a:gd name="connsiteY2" fmla="*/ 304362 h 4963375"/>
              <a:gd name="connsiteX3" fmla="*/ 9477805 w 9478583"/>
              <a:gd name="connsiteY3" fmla="*/ 2592445 h 4963375"/>
              <a:gd name="connsiteX4" fmla="*/ 9090395 w 9478583"/>
              <a:gd name="connsiteY4" fmla="*/ 4849071 h 4963375"/>
              <a:gd name="connsiteX5" fmla="*/ 4366057 w 9478583"/>
              <a:gd name="connsiteY5" fmla="*/ 4910197 h 4963375"/>
              <a:gd name="connsiteX6" fmla="*/ 541334 w 9478583"/>
              <a:gd name="connsiteY6" fmla="*/ 4788852 h 4963375"/>
              <a:gd name="connsiteX7" fmla="*/ 111234 w 9478583"/>
              <a:gd name="connsiteY7" fmla="*/ 2562653 h 4963375"/>
              <a:gd name="connsiteX8" fmla="*/ 494011 w 9478583"/>
              <a:gd name="connsiteY8" fmla="*/ 310099 h 4963375"/>
              <a:gd name="connsiteX0" fmla="*/ 493353 w 9477925"/>
              <a:gd name="connsiteY0" fmla="*/ 283275 h 4936551"/>
              <a:gd name="connsiteX1" fmla="*/ 4799316 w 9477925"/>
              <a:gd name="connsiteY1" fmla="*/ 67957 h 4936551"/>
              <a:gd name="connsiteX2" fmla="*/ 9044380 w 9477925"/>
              <a:gd name="connsiteY2" fmla="*/ 277538 h 4936551"/>
              <a:gd name="connsiteX3" fmla="*/ 9477147 w 9477925"/>
              <a:gd name="connsiteY3" fmla="*/ 2565621 h 4936551"/>
              <a:gd name="connsiteX4" fmla="*/ 9089737 w 9477925"/>
              <a:gd name="connsiteY4" fmla="*/ 4822247 h 4936551"/>
              <a:gd name="connsiteX5" fmla="*/ 4365399 w 9477925"/>
              <a:gd name="connsiteY5" fmla="*/ 4883373 h 4936551"/>
              <a:gd name="connsiteX6" fmla="*/ 540676 w 9477925"/>
              <a:gd name="connsiteY6" fmla="*/ 4762028 h 4936551"/>
              <a:gd name="connsiteX7" fmla="*/ 110576 w 9477925"/>
              <a:gd name="connsiteY7" fmla="*/ 2535829 h 4936551"/>
              <a:gd name="connsiteX8" fmla="*/ 493353 w 9477925"/>
              <a:gd name="connsiteY8" fmla="*/ 283275 h 4936551"/>
              <a:gd name="connsiteX0" fmla="*/ 509831 w 9462653"/>
              <a:gd name="connsiteY0" fmla="*/ 172645 h 5048171"/>
              <a:gd name="connsiteX1" fmla="*/ 4784044 w 9462653"/>
              <a:gd name="connsiteY1" fmla="*/ 179577 h 5048171"/>
              <a:gd name="connsiteX2" fmla="*/ 9029108 w 9462653"/>
              <a:gd name="connsiteY2" fmla="*/ 389158 h 5048171"/>
              <a:gd name="connsiteX3" fmla="*/ 9461875 w 9462653"/>
              <a:gd name="connsiteY3" fmla="*/ 2677241 h 5048171"/>
              <a:gd name="connsiteX4" fmla="*/ 9074465 w 9462653"/>
              <a:gd name="connsiteY4" fmla="*/ 4933867 h 5048171"/>
              <a:gd name="connsiteX5" fmla="*/ 4350127 w 9462653"/>
              <a:gd name="connsiteY5" fmla="*/ 4994993 h 5048171"/>
              <a:gd name="connsiteX6" fmla="*/ 525404 w 9462653"/>
              <a:gd name="connsiteY6" fmla="*/ 4873648 h 5048171"/>
              <a:gd name="connsiteX7" fmla="*/ 95304 w 9462653"/>
              <a:gd name="connsiteY7" fmla="*/ 2647449 h 5048171"/>
              <a:gd name="connsiteX8" fmla="*/ 509831 w 9462653"/>
              <a:gd name="connsiteY8" fmla="*/ 172645 h 5048171"/>
              <a:gd name="connsiteX0" fmla="*/ 532109 w 9484931"/>
              <a:gd name="connsiteY0" fmla="*/ 74392 h 4949918"/>
              <a:gd name="connsiteX1" fmla="*/ 4806322 w 9484931"/>
              <a:gd name="connsiteY1" fmla="*/ 81324 h 4949918"/>
              <a:gd name="connsiteX2" fmla="*/ 9051386 w 9484931"/>
              <a:gd name="connsiteY2" fmla="*/ 290905 h 4949918"/>
              <a:gd name="connsiteX3" fmla="*/ 9484153 w 9484931"/>
              <a:gd name="connsiteY3" fmla="*/ 2578988 h 4949918"/>
              <a:gd name="connsiteX4" fmla="*/ 9096743 w 9484931"/>
              <a:gd name="connsiteY4" fmla="*/ 4835614 h 4949918"/>
              <a:gd name="connsiteX5" fmla="*/ 4372405 w 9484931"/>
              <a:gd name="connsiteY5" fmla="*/ 4896740 h 4949918"/>
              <a:gd name="connsiteX6" fmla="*/ 547682 w 9484931"/>
              <a:gd name="connsiteY6" fmla="*/ 4775395 h 4949918"/>
              <a:gd name="connsiteX7" fmla="*/ 117582 w 9484931"/>
              <a:gd name="connsiteY7" fmla="*/ 2549196 h 4949918"/>
              <a:gd name="connsiteX8" fmla="*/ 532109 w 9484931"/>
              <a:gd name="connsiteY8" fmla="*/ 74392 h 4949918"/>
              <a:gd name="connsiteX0" fmla="*/ 426242 w 9379064"/>
              <a:gd name="connsiteY0" fmla="*/ 100062 h 4975588"/>
              <a:gd name="connsiteX1" fmla="*/ 4700455 w 9379064"/>
              <a:gd name="connsiteY1" fmla="*/ 106994 h 4975588"/>
              <a:gd name="connsiteX2" fmla="*/ 8945519 w 9379064"/>
              <a:gd name="connsiteY2" fmla="*/ 316575 h 4975588"/>
              <a:gd name="connsiteX3" fmla="*/ 9378286 w 9379064"/>
              <a:gd name="connsiteY3" fmla="*/ 2604658 h 4975588"/>
              <a:gd name="connsiteX4" fmla="*/ 8990876 w 9379064"/>
              <a:gd name="connsiteY4" fmla="*/ 4861284 h 4975588"/>
              <a:gd name="connsiteX5" fmla="*/ 4266538 w 9379064"/>
              <a:gd name="connsiteY5" fmla="*/ 4922410 h 4975588"/>
              <a:gd name="connsiteX6" fmla="*/ 441815 w 9379064"/>
              <a:gd name="connsiteY6" fmla="*/ 4801065 h 4975588"/>
              <a:gd name="connsiteX7" fmla="*/ 11715 w 9379064"/>
              <a:gd name="connsiteY7" fmla="*/ 2574866 h 4975588"/>
              <a:gd name="connsiteX8" fmla="*/ 426242 w 9379064"/>
              <a:gd name="connsiteY8" fmla="*/ 100062 h 4975588"/>
              <a:gd name="connsiteX0" fmla="*/ 433222 w 9386044"/>
              <a:gd name="connsiteY0" fmla="*/ 100062 h 5152458"/>
              <a:gd name="connsiteX1" fmla="*/ 4707435 w 9386044"/>
              <a:gd name="connsiteY1" fmla="*/ 106994 h 5152458"/>
              <a:gd name="connsiteX2" fmla="*/ 8952499 w 9386044"/>
              <a:gd name="connsiteY2" fmla="*/ 316575 h 5152458"/>
              <a:gd name="connsiteX3" fmla="*/ 9385266 w 9386044"/>
              <a:gd name="connsiteY3" fmla="*/ 2604658 h 5152458"/>
              <a:gd name="connsiteX4" fmla="*/ 8997856 w 9386044"/>
              <a:gd name="connsiteY4" fmla="*/ 4861284 h 5152458"/>
              <a:gd name="connsiteX5" fmla="*/ 4273518 w 9386044"/>
              <a:gd name="connsiteY5" fmla="*/ 4922410 h 5152458"/>
              <a:gd name="connsiteX6" fmla="*/ 417045 w 9386044"/>
              <a:gd name="connsiteY6" fmla="*/ 5055065 h 5152458"/>
              <a:gd name="connsiteX7" fmla="*/ 18695 w 9386044"/>
              <a:gd name="connsiteY7" fmla="*/ 2574866 h 5152458"/>
              <a:gd name="connsiteX8" fmla="*/ 433222 w 9386044"/>
              <a:gd name="connsiteY8" fmla="*/ 100062 h 5152458"/>
              <a:gd name="connsiteX0" fmla="*/ 433222 w 9386044"/>
              <a:gd name="connsiteY0" fmla="*/ 100062 h 5215884"/>
              <a:gd name="connsiteX1" fmla="*/ 4707435 w 9386044"/>
              <a:gd name="connsiteY1" fmla="*/ 106994 h 5215884"/>
              <a:gd name="connsiteX2" fmla="*/ 8952499 w 9386044"/>
              <a:gd name="connsiteY2" fmla="*/ 316575 h 5215884"/>
              <a:gd name="connsiteX3" fmla="*/ 9385266 w 9386044"/>
              <a:gd name="connsiteY3" fmla="*/ 2604658 h 5215884"/>
              <a:gd name="connsiteX4" fmla="*/ 8997856 w 9386044"/>
              <a:gd name="connsiteY4" fmla="*/ 4861284 h 5215884"/>
              <a:gd name="connsiteX5" fmla="*/ 4315851 w 9386044"/>
              <a:gd name="connsiteY5" fmla="*/ 5155243 h 5215884"/>
              <a:gd name="connsiteX6" fmla="*/ 417045 w 9386044"/>
              <a:gd name="connsiteY6" fmla="*/ 5055065 h 5215884"/>
              <a:gd name="connsiteX7" fmla="*/ 18695 w 9386044"/>
              <a:gd name="connsiteY7" fmla="*/ 2574866 h 5215884"/>
              <a:gd name="connsiteX8" fmla="*/ 433222 w 9386044"/>
              <a:gd name="connsiteY8" fmla="*/ 100062 h 5215884"/>
              <a:gd name="connsiteX0" fmla="*/ 433222 w 9386044"/>
              <a:gd name="connsiteY0" fmla="*/ 100062 h 5215884"/>
              <a:gd name="connsiteX1" fmla="*/ 4707435 w 9386044"/>
              <a:gd name="connsiteY1" fmla="*/ 106994 h 5215884"/>
              <a:gd name="connsiteX2" fmla="*/ 8952499 w 9386044"/>
              <a:gd name="connsiteY2" fmla="*/ 316575 h 5215884"/>
              <a:gd name="connsiteX3" fmla="*/ 9385266 w 9386044"/>
              <a:gd name="connsiteY3" fmla="*/ 2604658 h 5215884"/>
              <a:gd name="connsiteX4" fmla="*/ 8955523 w 9386044"/>
              <a:gd name="connsiteY4" fmla="*/ 5072951 h 5215884"/>
              <a:gd name="connsiteX5" fmla="*/ 4315851 w 9386044"/>
              <a:gd name="connsiteY5" fmla="*/ 5155243 h 5215884"/>
              <a:gd name="connsiteX6" fmla="*/ 417045 w 9386044"/>
              <a:gd name="connsiteY6" fmla="*/ 5055065 h 5215884"/>
              <a:gd name="connsiteX7" fmla="*/ 18695 w 9386044"/>
              <a:gd name="connsiteY7" fmla="*/ 2574866 h 5215884"/>
              <a:gd name="connsiteX8" fmla="*/ 433222 w 9386044"/>
              <a:gd name="connsiteY8" fmla="*/ 100062 h 5215884"/>
              <a:gd name="connsiteX0" fmla="*/ 433222 w 9375547"/>
              <a:gd name="connsiteY0" fmla="*/ 100062 h 5215884"/>
              <a:gd name="connsiteX1" fmla="*/ 4707435 w 9375547"/>
              <a:gd name="connsiteY1" fmla="*/ 106994 h 5215884"/>
              <a:gd name="connsiteX2" fmla="*/ 8952499 w 9375547"/>
              <a:gd name="connsiteY2" fmla="*/ 316575 h 5215884"/>
              <a:gd name="connsiteX3" fmla="*/ 9374682 w 9375547"/>
              <a:gd name="connsiteY3" fmla="*/ 2752824 h 5215884"/>
              <a:gd name="connsiteX4" fmla="*/ 8955523 w 9375547"/>
              <a:gd name="connsiteY4" fmla="*/ 5072951 h 5215884"/>
              <a:gd name="connsiteX5" fmla="*/ 4315851 w 9375547"/>
              <a:gd name="connsiteY5" fmla="*/ 5155243 h 5215884"/>
              <a:gd name="connsiteX6" fmla="*/ 417045 w 9375547"/>
              <a:gd name="connsiteY6" fmla="*/ 5055065 h 5215884"/>
              <a:gd name="connsiteX7" fmla="*/ 18695 w 9375547"/>
              <a:gd name="connsiteY7" fmla="*/ 2574866 h 5215884"/>
              <a:gd name="connsiteX8" fmla="*/ 433222 w 9375547"/>
              <a:gd name="connsiteY8" fmla="*/ 100062 h 5215884"/>
              <a:gd name="connsiteX0" fmla="*/ 433222 w 9375547"/>
              <a:gd name="connsiteY0" fmla="*/ 100062 h 5215884"/>
              <a:gd name="connsiteX1" fmla="*/ 4707435 w 9375547"/>
              <a:gd name="connsiteY1" fmla="*/ 106994 h 5215884"/>
              <a:gd name="connsiteX2" fmla="*/ 8952499 w 9375547"/>
              <a:gd name="connsiteY2" fmla="*/ 316575 h 5215884"/>
              <a:gd name="connsiteX3" fmla="*/ 9374682 w 9375547"/>
              <a:gd name="connsiteY3" fmla="*/ 2752824 h 5215884"/>
              <a:gd name="connsiteX4" fmla="*/ 8955523 w 9375547"/>
              <a:gd name="connsiteY4" fmla="*/ 5072951 h 5215884"/>
              <a:gd name="connsiteX5" fmla="*/ 4315851 w 9375547"/>
              <a:gd name="connsiteY5" fmla="*/ 5155243 h 5215884"/>
              <a:gd name="connsiteX6" fmla="*/ 417045 w 9375547"/>
              <a:gd name="connsiteY6" fmla="*/ 5055065 h 5215884"/>
              <a:gd name="connsiteX7" fmla="*/ 18695 w 9375547"/>
              <a:gd name="connsiteY7" fmla="*/ 2574866 h 5215884"/>
              <a:gd name="connsiteX8" fmla="*/ 433222 w 9375547"/>
              <a:gd name="connsiteY8" fmla="*/ 100062 h 5215884"/>
              <a:gd name="connsiteX0" fmla="*/ 433222 w 9375547"/>
              <a:gd name="connsiteY0" fmla="*/ 100062 h 5215884"/>
              <a:gd name="connsiteX1" fmla="*/ 4707435 w 9375547"/>
              <a:gd name="connsiteY1" fmla="*/ 106994 h 5215884"/>
              <a:gd name="connsiteX2" fmla="*/ 8952499 w 9375547"/>
              <a:gd name="connsiteY2" fmla="*/ 316575 h 5215884"/>
              <a:gd name="connsiteX3" fmla="*/ 9374682 w 9375547"/>
              <a:gd name="connsiteY3" fmla="*/ 2752824 h 5215884"/>
              <a:gd name="connsiteX4" fmla="*/ 8955523 w 9375547"/>
              <a:gd name="connsiteY4" fmla="*/ 5072951 h 5215884"/>
              <a:gd name="connsiteX5" fmla="*/ 4315851 w 9375547"/>
              <a:gd name="connsiteY5" fmla="*/ 5155243 h 5215884"/>
              <a:gd name="connsiteX6" fmla="*/ 417045 w 9375547"/>
              <a:gd name="connsiteY6" fmla="*/ 5055065 h 5215884"/>
              <a:gd name="connsiteX7" fmla="*/ 18695 w 9375547"/>
              <a:gd name="connsiteY7" fmla="*/ 2574866 h 5215884"/>
              <a:gd name="connsiteX8" fmla="*/ 433222 w 9375547"/>
              <a:gd name="connsiteY8" fmla="*/ 100062 h 5215884"/>
              <a:gd name="connsiteX0" fmla="*/ 433222 w 9378046"/>
              <a:gd name="connsiteY0" fmla="*/ 100062 h 5215884"/>
              <a:gd name="connsiteX1" fmla="*/ 4707435 w 9378046"/>
              <a:gd name="connsiteY1" fmla="*/ 106994 h 5215884"/>
              <a:gd name="connsiteX2" fmla="*/ 9037165 w 9378046"/>
              <a:gd name="connsiteY2" fmla="*/ 348325 h 5215884"/>
              <a:gd name="connsiteX3" fmla="*/ 9374682 w 9378046"/>
              <a:gd name="connsiteY3" fmla="*/ 2752824 h 5215884"/>
              <a:gd name="connsiteX4" fmla="*/ 8955523 w 9378046"/>
              <a:gd name="connsiteY4" fmla="*/ 5072951 h 5215884"/>
              <a:gd name="connsiteX5" fmla="*/ 4315851 w 9378046"/>
              <a:gd name="connsiteY5" fmla="*/ 5155243 h 5215884"/>
              <a:gd name="connsiteX6" fmla="*/ 417045 w 9378046"/>
              <a:gd name="connsiteY6" fmla="*/ 5055065 h 5215884"/>
              <a:gd name="connsiteX7" fmla="*/ 18695 w 9378046"/>
              <a:gd name="connsiteY7" fmla="*/ 2574866 h 5215884"/>
              <a:gd name="connsiteX8" fmla="*/ 433222 w 9378046"/>
              <a:gd name="connsiteY8" fmla="*/ 100062 h 5215884"/>
              <a:gd name="connsiteX0" fmla="*/ 507306 w 9378046"/>
              <a:gd name="connsiteY0" fmla="*/ 102435 h 5207674"/>
              <a:gd name="connsiteX1" fmla="*/ 4707435 w 9378046"/>
              <a:gd name="connsiteY1" fmla="*/ 98784 h 5207674"/>
              <a:gd name="connsiteX2" fmla="*/ 9037165 w 9378046"/>
              <a:gd name="connsiteY2" fmla="*/ 340115 h 5207674"/>
              <a:gd name="connsiteX3" fmla="*/ 9374682 w 9378046"/>
              <a:gd name="connsiteY3" fmla="*/ 2744614 h 5207674"/>
              <a:gd name="connsiteX4" fmla="*/ 8955523 w 9378046"/>
              <a:gd name="connsiteY4" fmla="*/ 5064741 h 5207674"/>
              <a:gd name="connsiteX5" fmla="*/ 4315851 w 9378046"/>
              <a:gd name="connsiteY5" fmla="*/ 5147033 h 5207674"/>
              <a:gd name="connsiteX6" fmla="*/ 417045 w 9378046"/>
              <a:gd name="connsiteY6" fmla="*/ 5046855 h 5207674"/>
              <a:gd name="connsiteX7" fmla="*/ 18695 w 9378046"/>
              <a:gd name="connsiteY7" fmla="*/ 2566656 h 5207674"/>
              <a:gd name="connsiteX8" fmla="*/ 507306 w 9378046"/>
              <a:gd name="connsiteY8" fmla="*/ 102435 h 5207674"/>
              <a:gd name="connsiteX0" fmla="*/ 507306 w 9378046"/>
              <a:gd name="connsiteY0" fmla="*/ 110284 h 5183773"/>
              <a:gd name="connsiteX1" fmla="*/ 4707435 w 9378046"/>
              <a:gd name="connsiteY1" fmla="*/ 74883 h 5183773"/>
              <a:gd name="connsiteX2" fmla="*/ 9037165 w 9378046"/>
              <a:gd name="connsiteY2" fmla="*/ 316214 h 5183773"/>
              <a:gd name="connsiteX3" fmla="*/ 9374682 w 9378046"/>
              <a:gd name="connsiteY3" fmla="*/ 2720713 h 5183773"/>
              <a:gd name="connsiteX4" fmla="*/ 8955523 w 9378046"/>
              <a:gd name="connsiteY4" fmla="*/ 5040840 h 5183773"/>
              <a:gd name="connsiteX5" fmla="*/ 4315851 w 9378046"/>
              <a:gd name="connsiteY5" fmla="*/ 5123132 h 5183773"/>
              <a:gd name="connsiteX6" fmla="*/ 417045 w 9378046"/>
              <a:gd name="connsiteY6" fmla="*/ 5022954 h 5183773"/>
              <a:gd name="connsiteX7" fmla="*/ 18695 w 9378046"/>
              <a:gd name="connsiteY7" fmla="*/ 2542755 h 5183773"/>
              <a:gd name="connsiteX8" fmla="*/ 507306 w 9378046"/>
              <a:gd name="connsiteY8" fmla="*/ 110284 h 5183773"/>
              <a:gd name="connsiteX0" fmla="*/ 507306 w 9378046"/>
              <a:gd name="connsiteY0" fmla="*/ 119454 h 5161193"/>
              <a:gd name="connsiteX1" fmla="*/ 4707435 w 9378046"/>
              <a:gd name="connsiteY1" fmla="*/ 52303 h 5161193"/>
              <a:gd name="connsiteX2" fmla="*/ 9037165 w 9378046"/>
              <a:gd name="connsiteY2" fmla="*/ 293634 h 5161193"/>
              <a:gd name="connsiteX3" fmla="*/ 9374682 w 9378046"/>
              <a:gd name="connsiteY3" fmla="*/ 2698133 h 5161193"/>
              <a:gd name="connsiteX4" fmla="*/ 8955523 w 9378046"/>
              <a:gd name="connsiteY4" fmla="*/ 5018260 h 5161193"/>
              <a:gd name="connsiteX5" fmla="*/ 4315851 w 9378046"/>
              <a:gd name="connsiteY5" fmla="*/ 5100552 h 5161193"/>
              <a:gd name="connsiteX6" fmla="*/ 417045 w 9378046"/>
              <a:gd name="connsiteY6" fmla="*/ 5000374 h 5161193"/>
              <a:gd name="connsiteX7" fmla="*/ 18695 w 9378046"/>
              <a:gd name="connsiteY7" fmla="*/ 2520175 h 5161193"/>
              <a:gd name="connsiteX8" fmla="*/ 507306 w 9378046"/>
              <a:gd name="connsiteY8" fmla="*/ 119454 h 5161193"/>
              <a:gd name="connsiteX0" fmla="*/ 507306 w 9378046"/>
              <a:gd name="connsiteY0" fmla="*/ 152133 h 5193872"/>
              <a:gd name="connsiteX1" fmla="*/ 4707435 w 9378046"/>
              <a:gd name="connsiteY1" fmla="*/ 84982 h 5193872"/>
              <a:gd name="connsiteX2" fmla="*/ 9037165 w 9378046"/>
              <a:gd name="connsiteY2" fmla="*/ 326313 h 5193872"/>
              <a:gd name="connsiteX3" fmla="*/ 9374682 w 9378046"/>
              <a:gd name="connsiteY3" fmla="*/ 2730812 h 5193872"/>
              <a:gd name="connsiteX4" fmla="*/ 8955523 w 9378046"/>
              <a:gd name="connsiteY4" fmla="*/ 5050939 h 5193872"/>
              <a:gd name="connsiteX5" fmla="*/ 4315851 w 9378046"/>
              <a:gd name="connsiteY5" fmla="*/ 5133231 h 5193872"/>
              <a:gd name="connsiteX6" fmla="*/ 417045 w 9378046"/>
              <a:gd name="connsiteY6" fmla="*/ 5033053 h 5193872"/>
              <a:gd name="connsiteX7" fmla="*/ 18695 w 9378046"/>
              <a:gd name="connsiteY7" fmla="*/ 2552854 h 5193872"/>
              <a:gd name="connsiteX8" fmla="*/ 507306 w 9378046"/>
              <a:gd name="connsiteY8" fmla="*/ 152133 h 5193872"/>
              <a:gd name="connsiteX0" fmla="*/ 443806 w 9378046"/>
              <a:gd name="connsiteY0" fmla="*/ 152133 h 5193872"/>
              <a:gd name="connsiteX1" fmla="*/ 4707435 w 9378046"/>
              <a:gd name="connsiteY1" fmla="*/ 84982 h 5193872"/>
              <a:gd name="connsiteX2" fmla="*/ 9037165 w 9378046"/>
              <a:gd name="connsiteY2" fmla="*/ 326313 h 5193872"/>
              <a:gd name="connsiteX3" fmla="*/ 9374682 w 9378046"/>
              <a:gd name="connsiteY3" fmla="*/ 2730812 h 5193872"/>
              <a:gd name="connsiteX4" fmla="*/ 8955523 w 9378046"/>
              <a:gd name="connsiteY4" fmla="*/ 5050939 h 5193872"/>
              <a:gd name="connsiteX5" fmla="*/ 4315851 w 9378046"/>
              <a:gd name="connsiteY5" fmla="*/ 5133231 h 5193872"/>
              <a:gd name="connsiteX6" fmla="*/ 417045 w 9378046"/>
              <a:gd name="connsiteY6" fmla="*/ 5033053 h 5193872"/>
              <a:gd name="connsiteX7" fmla="*/ 18695 w 9378046"/>
              <a:gd name="connsiteY7" fmla="*/ 2552854 h 5193872"/>
              <a:gd name="connsiteX8" fmla="*/ 443806 w 9378046"/>
              <a:gd name="connsiteY8" fmla="*/ 152133 h 5193872"/>
              <a:gd name="connsiteX0" fmla="*/ 432834 w 9367074"/>
              <a:gd name="connsiteY0" fmla="*/ 152133 h 5182478"/>
              <a:gd name="connsiteX1" fmla="*/ 4696463 w 9367074"/>
              <a:gd name="connsiteY1" fmla="*/ 84982 h 5182478"/>
              <a:gd name="connsiteX2" fmla="*/ 9026193 w 9367074"/>
              <a:gd name="connsiteY2" fmla="*/ 326313 h 5182478"/>
              <a:gd name="connsiteX3" fmla="*/ 9363710 w 9367074"/>
              <a:gd name="connsiteY3" fmla="*/ 2730812 h 5182478"/>
              <a:gd name="connsiteX4" fmla="*/ 8944551 w 9367074"/>
              <a:gd name="connsiteY4" fmla="*/ 5050939 h 5182478"/>
              <a:gd name="connsiteX5" fmla="*/ 4304879 w 9367074"/>
              <a:gd name="connsiteY5" fmla="*/ 5133231 h 5182478"/>
              <a:gd name="connsiteX6" fmla="*/ 490739 w 9367074"/>
              <a:gd name="connsiteY6" fmla="*/ 5011886 h 5182478"/>
              <a:gd name="connsiteX7" fmla="*/ 7723 w 9367074"/>
              <a:gd name="connsiteY7" fmla="*/ 2552854 h 5182478"/>
              <a:gd name="connsiteX8" fmla="*/ 432834 w 9367074"/>
              <a:gd name="connsiteY8" fmla="*/ 152133 h 5182478"/>
              <a:gd name="connsiteX0" fmla="*/ 432834 w 9367074"/>
              <a:gd name="connsiteY0" fmla="*/ 152133 h 5163910"/>
              <a:gd name="connsiteX1" fmla="*/ 4696463 w 9367074"/>
              <a:gd name="connsiteY1" fmla="*/ 84982 h 5163910"/>
              <a:gd name="connsiteX2" fmla="*/ 9026193 w 9367074"/>
              <a:gd name="connsiteY2" fmla="*/ 326313 h 5163910"/>
              <a:gd name="connsiteX3" fmla="*/ 9363710 w 9367074"/>
              <a:gd name="connsiteY3" fmla="*/ 2730812 h 5163910"/>
              <a:gd name="connsiteX4" fmla="*/ 8944551 w 9367074"/>
              <a:gd name="connsiteY4" fmla="*/ 5050939 h 5163910"/>
              <a:gd name="connsiteX5" fmla="*/ 4304879 w 9367074"/>
              <a:gd name="connsiteY5" fmla="*/ 5090897 h 5163910"/>
              <a:gd name="connsiteX6" fmla="*/ 490739 w 9367074"/>
              <a:gd name="connsiteY6" fmla="*/ 5011886 h 5163910"/>
              <a:gd name="connsiteX7" fmla="*/ 7723 w 9367074"/>
              <a:gd name="connsiteY7" fmla="*/ 2552854 h 5163910"/>
              <a:gd name="connsiteX8" fmla="*/ 432834 w 9367074"/>
              <a:gd name="connsiteY8" fmla="*/ 152133 h 5163910"/>
              <a:gd name="connsiteX0" fmla="*/ 432834 w 9367908"/>
              <a:gd name="connsiteY0" fmla="*/ 152133 h 5163910"/>
              <a:gd name="connsiteX1" fmla="*/ 4696463 w 9367908"/>
              <a:gd name="connsiteY1" fmla="*/ 84982 h 5163910"/>
              <a:gd name="connsiteX2" fmla="*/ 9026193 w 9367908"/>
              <a:gd name="connsiteY2" fmla="*/ 326313 h 5163910"/>
              <a:gd name="connsiteX3" fmla="*/ 9363710 w 9367908"/>
              <a:gd name="connsiteY3" fmla="*/ 2730812 h 5163910"/>
              <a:gd name="connsiteX4" fmla="*/ 8986884 w 9367908"/>
              <a:gd name="connsiteY4" fmla="*/ 5050939 h 5163910"/>
              <a:gd name="connsiteX5" fmla="*/ 4304879 w 9367908"/>
              <a:gd name="connsiteY5" fmla="*/ 5090897 h 5163910"/>
              <a:gd name="connsiteX6" fmla="*/ 490739 w 9367908"/>
              <a:gd name="connsiteY6" fmla="*/ 5011886 h 5163910"/>
              <a:gd name="connsiteX7" fmla="*/ 7723 w 9367908"/>
              <a:gd name="connsiteY7" fmla="*/ 2552854 h 5163910"/>
              <a:gd name="connsiteX8" fmla="*/ 432834 w 9367908"/>
              <a:gd name="connsiteY8" fmla="*/ 152133 h 5163910"/>
              <a:gd name="connsiteX0" fmla="*/ 432834 w 9367074"/>
              <a:gd name="connsiteY0" fmla="*/ 152133 h 5163910"/>
              <a:gd name="connsiteX1" fmla="*/ 4696463 w 9367074"/>
              <a:gd name="connsiteY1" fmla="*/ 84982 h 5163910"/>
              <a:gd name="connsiteX2" fmla="*/ 9026193 w 9367074"/>
              <a:gd name="connsiteY2" fmla="*/ 326313 h 5163910"/>
              <a:gd name="connsiteX3" fmla="*/ 9363710 w 9367074"/>
              <a:gd name="connsiteY3" fmla="*/ 2730812 h 5163910"/>
              <a:gd name="connsiteX4" fmla="*/ 8933968 w 9367074"/>
              <a:gd name="connsiteY4" fmla="*/ 5050939 h 5163910"/>
              <a:gd name="connsiteX5" fmla="*/ 4304879 w 9367074"/>
              <a:gd name="connsiteY5" fmla="*/ 5090897 h 5163910"/>
              <a:gd name="connsiteX6" fmla="*/ 490739 w 9367074"/>
              <a:gd name="connsiteY6" fmla="*/ 5011886 h 5163910"/>
              <a:gd name="connsiteX7" fmla="*/ 7723 w 9367074"/>
              <a:gd name="connsiteY7" fmla="*/ 2552854 h 5163910"/>
              <a:gd name="connsiteX8" fmla="*/ 432834 w 9367074"/>
              <a:gd name="connsiteY8" fmla="*/ 152133 h 5163910"/>
              <a:gd name="connsiteX0" fmla="*/ 432834 w 9364816"/>
              <a:gd name="connsiteY0" fmla="*/ 152133 h 5163910"/>
              <a:gd name="connsiteX1" fmla="*/ 4696463 w 9364816"/>
              <a:gd name="connsiteY1" fmla="*/ 84982 h 5163910"/>
              <a:gd name="connsiteX2" fmla="*/ 8962693 w 9364816"/>
              <a:gd name="connsiteY2" fmla="*/ 347479 h 5163910"/>
              <a:gd name="connsiteX3" fmla="*/ 9363710 w 9364816"/>
              <a:gd name="connsiteY3" fmla="*/ 2730812 h 5163910"/>
              <a:gd name="connsiteX4" fmla="*/ 8933968 w 9364816"/>
              <a:gd name="connsiteY4" fmla="*/ 5050939 h 5163910"/>
              <a:gd name="connsiteX5" fmla="*/ 4304879 w 9364816"/>
              <a:gd name="connsiteY5" fmla="*/ 5090897 h 5163910"/>
              <a:gd name="connsiteX6" fmla="*/ 490739 w 9364816"/>
              <a:gd name="connsiteY6" fmla="*/ 5011886 h 5163910"/>
              <a:gd name="connsiteX7" fmla="*/ 7723 w 9364816"/>
              <a:gd name="connsiteY7" fmla="*/ 2552854 h 5163910"/>
              <a:gd name="connsiteX8" fmla="*/ 432834 w 9364816"/>
              <a:gd name="connsiteY8" fmla="*/ 152133 h 5163910"/>
              <a:gd name="connsiteX0" fmla="*/ 492759 w 9361241"/>
              <a:gd name="connsiteY0" fmla="*/ 155364 h 5156558"/>
              <a:gd name="connsiteX1" fmla="*/ 4692888 w 9361241"/>
              <a:gd name="connsiteY1" fmla="*/ 77630 h 5156558"/>
              <a:gd name="connsiteX2" fmla="*/ 8959118 w 9361241"/>
              <a:gd name="connsiteY2" fmla="*/ 340127 h 5156558"/>
              <a:gd name="connsiteX3" fmla="*/ 9360135 w 9361241"/>
              <a:gd name="connsiteY3" fmla="*/ 2723460 h 5156558"/>
              <a:gd name="connsiteX4" fmla="*/ 8930393 w 9361241"/>
              <a:gd name="connsiteY4" fmla="*/ 5043587 h 5156558"/>
              <a:gd name="connsiteX5" fmla="*/ 4301304 w 9361241"/>
              <a:gd name="connsiteY5" fmla="*/ 5083545 h 5156558"/>
              <a:gd name="connsiteX6" fmla="*/ 487164 w 9361241"/>
              <a:gd name="connsiteY6" fmla="*/ 5004534 h 5156558"/>
              <a:gd name="connsiteX7" fmla="*/ 4148 w 9361241"/>
              <a:gd name="connsiteY7" fmla="*/ 2545502 h 5156558"/>
              <a:gd name="connsiteX8" fmla="*/ 492759 w 9361241"/>
              <a:gd name="connsiteY8" fmla="*/ 155364 h 5156558"/>
              <a:gd name="connsiteX0" fmla="*/ 538454 w 9406936"/>
              <a:gd name="connsiteY0" fmla="*/ 195032 h 5196226"/>
              <a:gd name="connsiteX1" fmla="*/ 4738583 w 9406936"/>
              <a:gd name="connsiteY1" fmla="*/ 117298 h 5196226"/>
              <a:gd name="connsiteX2" fmla="*/ 9004813 w 9406936"/>
              <a:gd name="connsiteY2" fmla="*/ 379795 h 5196226"/>
              <a:gd name="connsiteX3" fmla="*/ 9405830 w 9406936"/>
              <a:gd name="connsiteY3" fmla="*/ 2763128 h 5196226"/>
              <a:gd name="connsiteX4" fmla="*/ 8976088 w 9406936"/>
              <a:gd name="connsiteY4" fmla="*/ 5083255 h 5196226"/>
              <a:gd name="connsiteX5" fmla="*/ 4346999 w 9406936"/>
              <a:gd name="connsiteY5" fmla="*/ 5123213 h 5196226"/>
              <a:gd name="connsiteX6" fmla="*/ 532859 w 9406936"/>
              <a:gd name="connsiteY6" fmla="*/ 5044202 h 5196226"/>
              <a:gd name="connsiteX7" fmla="*/ 71009 w 9406936"/>
              <a:gd name="connsiteY7" fmla="*/ 2585170 h 5196226"/>
              <a:gd name="connsiteX8" fmla="*/ 538454 w 9406936"/>
              <a:gd name="connsiteY8" fmla="*/ 195032 h 5196226"/>
              <a:gd name="connsiteX0" fmla="*/ 475319 w 9343801"/>
              <a:gd name="connsiteY0" fmla="*/ 250834 h 5252028"/>
              <a:gd name="connsiteX1" fmla="*/ 4675448 w 9343801"/>
              <a:gd name="connsiteY1" fmla="*/ 173100 h 5252028"/>
              <a:gd name="connsiteX2" fmla="*/ 8941678 w 9343801"/>
              <a:gd name="connsiteY2" fmla="*/ 435597 h 5252028"/>
              <a:gd name="connsiteX3" fmla="*/ 9342695 w 9343801"/>
              <a:gd name="connsiteY3" fmla="*/ 2818930 h 5252028"/>
              <a:gd name="connsiteX4" fmla="*/ 8912953 w 9343801"/>
              <a:gd name="connsiteY4" fmla="*/ 5139057 h 5252028"/>
              <a:gd name="connsiteX5" fmla="*/ 4283864 w 9343801"/>
              <a:gd name="connsiteY5" fmla="*/ 5179015 h 5252028"/>
              <a:gd name="connsiteX6" fmla="*/ 469724 w 9343801"/>
              <a:gd name="connsiteY6" fmla="*/ 5100004 h 5252028"/>
              <a:gd name="connsiteX7" fmla="*/ 7874 w 9343801"/>
              <a:gd name="connsiteY7" fmla="*/ 2640972 h 5252028"/>
              <a:gd name="connsiteX8" fmla="*/ 475319 w 9343801"/>
              <a:gd name="connsiteY8" fmla="*/ 250834 h 5252028"/>
              <a:gd name="connsiteX0" fmla="*/ 476561 w 9345043"/>
              <a:gd name="connsiteY0" fmla="*/ 175925 h 5177119"/>
              <a:gd name="connsiteX1" fmla="*/ 4676690 w 9345043"/>
              <a:gd name="connsiteY1" fmla="*/ 98191 h 5177119"/>
              <a:gd name="connsiteX2" fmla="*/ 8942920 w 9345043"/>
              <a:gd name="connsiteY2" fmla="*/ 360688 h 5177119"/>
              <a:gd name="connsiteX3" fmla="*/ 9343937 w 9345043"/>
              <a:gd name="connsiteY3" fmla="*/ 2744021 h 5177119"/>
              <a:gd name="connsiteX4" fmla="*/ 8914195 w 9345043"/>
              <a:gd name="connsiteY4" fmla="*/ 5064148 h 5177119"/>
              <a:gd name="connsiteX5" fmla="*/ 4285106 w 9345043"/>
              <a:gd name="connsiteY5" fmla="*/ 5104106 h 5177119"/>
              <a:gd name="connsiteX6" fmla="*/ 470966 w 9345043"/>
              <a:gd name="connsiteY6" fmla="*/ 5025095 h 5177119"/>
              <a:gd name="connsiteX7" fmla="*/ 9116 w 9345043"/>
              <a:gd name="connsiteY7" fmla="*/ 2566063 h 5177119"/>
              <a:gd name="connsiteX8" fmla="*/ 476561 w 9345043"/>
              <a:gd name="connsiteY8" fmla="*/ 175925 h 5177119"/>
              <a:gd name="connsiteX0" fmla="*/ 422868 w 9354850"/>
              <a:gd name="connsiteY0" fmla="*/ 172764 h 5184541"/>
              <a:gd name="connsiteX1" fmla="*/ 4686497 w 9354850"/>
              <a:gd name="connsiteY1" fmla="*/ 105613 h 5184541"/>
              <a:gd name="connsiteX2" fmla="*/ 8952727 w 9354850"/>
              <a:gd name="connsiteY2" fmla="*/ 368110 h 5184541"/>
              <a:gd name="connsiteX3" fmla="*/ 9353744 w 9354850"/>
              <a:gd name="connsiteY3" fmla="*/ 2751443 h 5184541"/>
              <a:gd name="connsiteX4" fmla="*/ 8924002 w 9354850"/>
              <a:gd name="connsiteY4" fmla="*/ 5071570 h 5184541"/>
              <a:gd name="connsiteX5" fmla="*/ 4294913 w 9354850"/>
              <a:gd name="connsiteY5" fmla="*/ 5111528 h 5184541"/>
              <a:gd name="connsiteX6" fmla="*/ 480773 w 9354850"/>
              <a:gd name="connsiteY6" fmla="*/ 5032517 h 5184541"/>
              <a:gd name="connsiteX7" fmla="*/ 18923 w 9354850"/>
              <a:gd name="connsiteY7" fmla="*/ 2573485 h 5184541"/>
              <a:gd name="connsiteX8" fmla="*/ 422868 w 9354850"/>
              <a:gd name="connsiteY8" fmla="*/ 172764 h 5184541"/>
              <a:gd name="connsiteX0" fmla="*/ 429393 w 9361375"/>
              <a:gd name="connsiteY0" fmla="*/ 144686 h 5156463"/>
              <a:gd name="connsiteX1" fmla="*/ 4693022 w 9361375"/>
              <a:gd name="connsiteY1" fmla="*/ 77535 h 5156463"/>
              <a:gd name="connsiteX2" fmla="*/ 8959252 w 9361375"/>
              <a:gd name="connsiteY2" fmla="*/ 340032 h 5156463"/>
              <a:gd name="connsiteX3" fmla="*/ 9360269 w 9361375"/>
              <a:gd name="connsiteY3" fmla="*/ 2723365 h 5156463"/>
              <a:gd name="connsiteX4" fmla="*/ 8930527 w 9361375"/>
              <a:gd name="connsiteY4" fmla="*/ 5043492 h 5156463"/>
              <a:gd name="connsiteX5" fmla="*/ 4301438 w 9361375"/>
              <a:gd name="connsiteY5" fmla="*/ 5083450 h 5156463"/>
              <a:gd name="connsiteX6" fmla="*/ 487298 w 9361375"/>
              <a:gd name="connsiteY6" fmla="*/ 5004439 h 5156463"/>
              <a:gd name="connsiteX7" fmla="*/ 25448 w 9361375"/>
              <a:gd name="connsiteY7" fmla="*/ 2545407 h 5156463"/>
              <a:gd name="connsiteX8" fmla="*/ 429393 w 9361375"/>
              <a:gd name="connsiteY8" fmla="*/ 144686 h 5156463"/>
              <a:gd name="connsiteX0" fmla="*/ 410133 w 9342115"/>
              <a:gd name="connsiteY0" fmla="*/ 132686 h 5144463"/>
              <a:gd name="connsiteX1" fmla="*/ 4673762 w 9342115"/>
              <a:gd name="connsiteY1" fmla="*/ 65535 h 5144463"/>
              <a:gd name="connsiteX2" fmla="*/ 8939992 w 9342115"/>
              <a:gd name="connsiteY2" fmla="*/ 328032 h 5144463"/>
              <a:gd name="connsiteX3" fmla="*/ 9341009 w 9342115"/>
              <a:gd name="connsiteY3" fmla="*/ 2711365 h 5144463"/>
              <a:gd name="connsiteX4" fmla="*/ 8911267 w 9342115"/>
              <a:gd name="connsiteY4" fmla="*/ 5031492 h 5144463"/>
              <a:gd name="connsiteX5" fmla="*/ 4282178 w 9342115"/>
              <a:gd name="connsiteY5" fmla="*/ 5071450 h 5144463"/>
              <a:gd name="connsiteX6" fmla="*/ 468038 w 9342115"/>
              <a:gd name="connsiteY6" fmla="*/ 4992439 h 5144463"/>
              <a:gd name="connsiteX7" fmla="*/ 6188 w 9342115"/>
              <a:gd name="connsiteY7" fmla="*/ 2533407 h 5144463"/>
              <a:gd name="connsiteX8" fmla="*/ 410133 w 9342115"/>
              <a:gd name="connsiteY8" fmla="*/ 132686 h 5144463"/>
              <a:gd name="connsiteX0" fmla="*/ 409230 w 9341212"/>
              <a:gd name="connsiteY0" fmla="*/ 156054 h 5167831"/>
              <a:gd name="connsiteX1" fmla="*/ 4672859 w 9341212"/>
              <a:gd name="connsiteY1" fmla="*/ 88903 h 5167831"/>
              <a:gd name="connsiteX2" fmla="*/ 8939089 w 9341212"/>
              <a:gd name="connsiteY2" fmla="*/ 351400 h 5167831"/>
              <a:gd name="connsiteX3" fmla="*/ 9340106 w 9341212"/>
              <a:gd name="connsiteY3" fmla="*/ 2734733 h 5167831"/>
              <a:gd name="connsiteX4" fmla="*/ 8910364 w 9341212"/>
              <a:gd name="connsiteY4" fmla="*/ 5054860 h 5167831"/>
              <a:gd name="connsiteX5" fmla="*/ 4281275 w 9341212"/>
              <a:gd name="connsiteY5" fmla="*/ 5094818 h 5167831"/>
              <a:gd name="connsiteX6" fmla="*/ 467135 w 9341212"/>
              <a:gd name="connsiteY6" fmla="*/ 5015807 h 5167831"/>
              <a:gd name="connsiteX7" fmla="*/ 5285 w 9341212"/>
              <a:gd name="connsiteY7" fmla="*/ 2556775 h 5167831"/>
              <a:gd name="connsiteX8" fmla="*/ 409230 w 9341212"/>
              <a:gd name="connsiteY8" fmla="*/ 156054 h 5167831"/>
              <a:gd name="connsiteX0" fmla="*/ 409230 w 9342788"/>
              <a:gd name="connsiteY0" fmla="*/ 156054 h 5167831"/>
              <a:gd name="connsiteX1" fmla="*/ 4672859 w 9342788"/>
              <a:gd name="connsiteY1" fmla="*/ 88903 h 5167831"/>
              <a:gd name="connsiteX2" fmla="*/ 8992005 w 9342788"/>
              <a:gd name="connsiteY2" fmla="*/ 340817 h 5167831"/>
              <a:gd name="connsiteX3" fmla="*/ 9340106 w 9342788"/>
              <a:gd name="connsiteY3" fmla="*/ 2734733 h 5167831"/>
              <a:gd name="connsiteX4" fmla="*/ 8910364 w 9342788"/>
              <a:gd name="connsiteY4" fmla="*/ 5054860 h 5167831"/>
              <a:gd name="connsiteX5" fmla="*/ 4281275 w 9342788"/>
              <a:gd name="connsiteY5" fmla="*/ 5094818 h 5167831"/>
              <a:gd name="connsiteX6" fmla="*/ 467135 w 9342788"/>
              <a:gd name="connsiteY6" fmla="*/ 5015807 h 5167831"/>
              <a:gd name="connsiteX7" fmla="*/ 5285 w 9342788"/>
              <a:gd name="connsiteY7" fmla="*/ 2556775 h 5167831"/>
              <a:gd name="connsiteX8" fmla="*/ 409230 w 9342788"/>
              <a:gd name="connsiteY8" fmla="*/ 156054 h 5167831"/>
              <a:gd name="connsiteX0" fmla="*/ 409230 w 9342788"/>
              <a:gd name="connsiteY0" fmla="*/ 156054 h 5167831"/>
              <a:gd name="connsiteX1" fmla="*/ 4672859 w 9342788"/>
              <a:gd name="connsiteY1" fmla="*/ 88903 h 5167831"/>
              <a:gd name="connsiteX2" fmla="*/ 8992005 w 9342788"/>
              <a:gd name="connsiteY2" fmla="*/ 340817 h 5167831"/>
              <a:gd name="connsiteX3" fmla="*/ 9340106 w 9342788"/>
              <a:gd name="connsiteY3" fmla="*/ 2734733 h 5167831"/>
              <a:gd name="connsiteX4" fmla="*/ 8857447 w 9342788"/>
              <a:gd name="connsiteY4" fmla="*/ 5054860 h 5167831"/>
              <a:gd name="connsiteX5" fmla="*/ 4281275 w 9342788"/>
              <a:gd name="connsiteY5" fmla="*/ 5094818 h 5167831"/>
              <a:gd name="connsiteX6" fmla="*/ 467135 w 9342788"/>
              <a:gd name="connsiteY6" fmla="*/ 5015807 h 5167831"/>
              <a:gd name="connsiteX7" fmla="*/ 5285 w 9342788"/>
              <a:gd name="connsiteY7" fmla="*/ 2556775 h 5167831"/>
              <a:gd name="connsiteX8" fmla="*/ 409230 w 9342788"/>
              <a:gd name="connsiteY8" fmla="*/ 156054 h 5167831"/>
              <a:gd name="connsiteX0" fmla="*/ 409230 w 9342788"/>
              <a:gd name="connsiteY0" fmla="*/ 156054 h 5177759"/>
              <a:gd name="connsiteX1" fmla="*/ 4672859 w 9342788"/>
              <a:gd name="connsiteY1" fmla="*/ 88903 h 5177759"/>
              <a:gd name="connsiteX2" fmla="*/ 8992005 w 9342788"/>
              <a:gd name="connsiteY2" fmla="*/ 340817 h 5177759"/>
              <a:gd name="connsiteX3" fmla="*/ 9340106 w 9342788"/>
              <a:gd name="connsiteY3" fmla="*/ 2734733 h 5177759"/>
              <a:gd name="connsiteX4" fmla="*/ 8868031 w 9342788"/>
              <a:gd name="connsiteY4" fmla="*/ 5076027 h 5177759"/>
              <a:gd name="connsiteX5" fmla="*/ 4281275 w 9342788"/>
              <a:gd name="connsiteY5" fmla="*/ 5094818 h 5177759"/>
              <a:gd name="connsiteX6" fmla="*/ 467135 w 9342788"/>
              <a:gd name="connsiteY6" fmla="*/ 5015807 h 5177759"/>
              <a:gd name="connsiteX7" fmla="*/ 5285 w 9342788"/>
              <a:gd name="connsiteY7" fmla="*/ 2556775 h 5177759"/>
              <a:gd name="connsiteX8" fmla="*/ 409230 w 9342788"/>
              <a:gd name="connsiteY8" fmla="*/ 156054 h 5177759"/>
              <a:gd name="connsiteX0" fmla="*/ 409230 w 9342788"/>
              <a:gd name="connsiteY0" fmla="*/ 156054 h 5190330"/>
              <a:gd name="connsiteX1" fmla="*/ 4672859 w 9342788"/>
              <a:gd name="connsiteY1" fmla="*/ 88903 h 5190330"/>
              <a:gd name="connsiteX2" fmla="*/ 8992005 w 9342788"/>
              <a:gd name="connsiteY2" fmla="*/ 340817 h 5190330"/>
              <a:gd name="connsiteX3" fmla="*/ 9340106 w 9342788"/>
              <a:gd name="connsiteY3" fmla="*/ 2734733 h 5190330"/>
              <a:gd name="connsiteX4" fmla="*/ 8868031 w 9342788"/>
              <a:gd name="connsiteY4" fmla="*/ 5076027 h 5190330"/>
              <a:gd name="connsiteX5" fmla="*/ 4397692 w 9342788"/>
              <a:gd name="connsiteY5" fmla="*/ 5137151 h 5190330"/>
              <a:gd name="connsiteX6" fmla="*/ 467135 w 9342788"/>
              <a:gd name="connsiteY6" fmla="*/ 5015807 h 5190330"/>
              <a:gd name="connsiteX7" fmla="*/ 5285 w 9342788"/>
              <a:gd name="connsiteY7" fmla="*/ 2556775 h 5190330"/>
              <a:gd name="connsiteX8" fmla="*/ 409230 w 9342788"/>
              <a:gd name="connsiteY8" fmla="*/ 156054 h 5190330"/>
              <a:gd name="connsiteX0" fmla="*/ 409230 w 9342788"/>
              <a:gd name="connsiteY0" fmla="*/ 156054 h 5211528"/>
              <a:gd name="connsiteX1" fmla="*/ 4672859 w 9342788"/>
              <a:gd name="connsiteY1" fmla="*/ 88903 h 5211528"/>
              <a:gd name="connsiteX2" fmla="*/ 8992005 w 9342788"/>
              <a:gd name="connsiteY2" fmla="*/ 340817 h 5211528"/>
              <a:gd name="connsiteX3" fmla="*/ 9340106 w 9342788"/>
              <a:gd name="connsiteY3" fmla="*/ 2734733 h 5211528"/>
              <a:gd name="connsiteX4" fmla="*/ 8868031 w 9342788"/>
              <a:gd name="connsiteY4" fmla="*/ 5076027 h 5211528"/>
              <a:gd name="connsiteX5" fmla="*/ 4397692 w 9342788"/>
              <a:gd name="connsiteY5" fmla="*/ 5137151 h 5211528"/>
              <a:gd name="connsiteX6" fmla="*/ 467135 w 9342788"/>
              <a:gd name="connsiteY6" fmla="*/ 5015807 h 5211528"/>
              <a:gd name="connsiteX7" fmla="*/ 5285 w 9342788"/>
              <a:gd name="connsiteY7" fmla="*/ 2556775 h 5211528"/>
              <a:gd name="connsiteX8" fmla="*/ 409230 w 9342788"/>
              <a:gd name="connsiteY8" fmla="*/ 156054 h 5211528"/>
              <a:gd name="connsiteX0" fmla="*/ 409230 w 9342788"/>
              <a:gd name="connsiteY0" fmla="*/ 156054 h 5211528"/>
              <a:gd name="connsiteX1" fmla="*/ 4672859 w 9342788"/>
              <a:gd name="connsiteY1" fmla="*/ 88903 h 5211528"/>
              <a:gd name="connsiteX2" fmla="*/ 8992005 w 9342788"/>
              <a:gd name="connsiteY2" fmla="*/ 340817 h 5211528"/>
              <a:gd name="connsiteX3" fmla="*/ 9340106 w 9342788"/>
              <a:gd name="connsiteY3" fmla="*/ 2734733 h 5211528"/>
              <a:gd name="connsiteX4" fmla="*/ 8868031 w 9342788"/>
              <a:gd name="connsiteY4" fmla="*/ 5076027 h 5211528"/>
              <a:gd name="connsiteX5" fmla="*/ 4397692 w 9342788"/>
              <a:gd name="connsiteY5" fmla="*/ 5137151 h 5211528"/>
              <a:gd name="connsiteX6" fmla="*/ 467135 w 9342788"/>
              <a:gd name="connsiteY6" fmla="*/ 5015807 h 5211528"/>
              <a:gd name="connsiteX7" fmla="*/ 5285 w 9342788"/>
              <a:gd name="connsiteY7" fmla="*/ 2556775 h 5211528"/>
              <a:gd name="connsiteX8" fmla="*/ 409230 w 9342788"/>
              <a:gd name="connsiteY8" fmla="*/ 156054 h 5211528"/>
              <a:gd name="connsiteX0" fmla="*/ 409230 w 9342788"/>
              <a:gd name="connsiteY0" fmla="*/ 156054 h 5211528"/>
              <a:gd name="connsiteX1" fmla="*/ 4672859 w 9342788"/>
              <a:gd name="connsiteY1" fmla="*/ 88903 h 5211528"/>
              <a:gd name="connsiteX2" fmla="*/ 8992005 w 9342788"/>
              <a:gd name="connsiteY2" fmla="*/ 340817 h 5211528"/>
              <a:gd name="connsiteX3" fmla="*/ 9340106 w 9342788"/>
              <a:gd name="connsiteY3" fmla="*/ 2734733 h 5211528"/>
              <a:gd name="connsiteX4" fmla="*/ 8868031 w 9342788"/>
              <a:gd name="connsiteY4" fmla="*/ 5076027 h 5211528"/>
              <a:gd name="connsiteX5" fmla="*/ 4397692 w 9342788"/>
              <a:gd name="connsiteY5" fmla="*/ 5137151 h 5211528"/>
              <a:gd name="connsiteX6" fmla="*/ 467135 w 9342788"/>
              <a:gd name="connsiteY6" fmla="*/ 5015807 h 5211528"/>
              <a:gd name="connsiteX7" fmla="*/ 5285 w 9342788"/>
              <a:gd name="connsiteY7" fmla="*/ 2556775 h 5211528"/>
              <a:gd name="connsiteX8" fmla="*/ 409230 w 9342788"/>
              <a:gd name="connsiteY8" fmla="*/ 156054 h 5211528"/>
              <a:gd name="connsiteX0" fmla="*/ 409230 w 9342788"/>
              <a:gd name="connsiteY0" fmla="*/ 156054 h 5211528"/>
              <a:gd name="connsiteX1" fmla="*/ 4672859 w 9342788"/>
              <a:gd name="connsiteY1" fmla="*/ 88903 h 5211528"/>
              <a:gd name="connsiteX2" fmla="*/ 8992005 w 9342788"/>
              <a:gd name="connsiteY2" fmla="*/ 287900 h 5211528"/>
              <a:gd name="connsiteX3" fmla="*/ 9340106 w 9342788"/>
              <a:gd name="connsiteY3" fmla="*/ 2734733 h 5211528"/>
              <a:gd name="connsiteX4" fmla="*/ 8868031 w 9342788"/>
              <a:gd name="connsiteY4" fmla="*/ 5076027 h 5211528"/>
              <a:gd name="connsiteX5" fmla="*/ 4397692 w 9342788"/>
              <a:gd name="connsiteY5" fmla="*/ 5137151 h 5211528"/>
              <a:gd name="connsiteX6" fmla="*/ 467135 w 9342788"/>
              <a:gd name="connsiteY6" fmla="*/ 5015807 h 5211528"/>
              <a:gd name="connsiteX7" fmla="*/ 5285 w 9342788"/>
              <a:gd name="connsiteY7" fmla="*/ 2556775 h 5211528"/>
              <a:gd name="connsiteX8" fmla="*/ 409230 w 9342788"/>
              <a:gd name="connsiteY8" fmla="*/ 156054 h 5211528"/>
              <a:gd name="connsiteX0" fmla="*/ 409230 w 9342788"/>
              <a:gd name="connsiteY0" fmla="*/ 156054 h 5211528"/>
              <a:gd name="connsiteX1" fmla="*/ 4672859 w 9342788"/>
              <a:gd name="connsiteY1" fmla="*/ 88903 h 5211528"/>
              <a:gd name="connsiteX2" fmla="*/ 8992005 w 9342788"/>
              <a:gd name="connsiteY2" fmla="*/ 287900 h 5211528"/>
              <a:gd name="connsiteX3" fmla="*/ 9340106 w 9342788"/>
              <a:gd name="connsiteY3" fmla="*/ 2734733 h 5211528"/>
              <a:gd name="connsiteX4" fmla="*/ 8868031 w 9342788"/>
              <a:gd name="connsiteY4" fmla="*/ 5076027 h 5211528"/>
              <a:gd name="connsiteX5" fmla="*/ 4397692 w 9342788"/>
              <a:gd name="connsiteY5" fmla="*/ 5137151 h 5211528"/>
              <a:gd name="connsiteX6" fmla="*/ 467135 w 9342788"/>
              <a:gd name="connsiteY6" fmla="*/ 5015807 h 5211528"/>
              <a:gd name="connsiteX7" fmla="*/ 5285 w 9342788"/>
              <a:gd name="connsiteY7" fmla="*/ 2556775 h 5211528"/>
              <a:gd name="connsiteX8" fmla="*/ 409230 w 9342788"/>
              <a:gd name="connsiteY8" fmla="*/ 156054 h 5211528"/>
              <a:gd name="connsiteX0" fmla="*/ 409230 w 9342788"/>
              <a:gd name="connsiteY0" fmla="*/ 156054 h 5211528"/>
              <a:gd name="connsiteX1" fmla="*/ 4672859 w 9342788"/>
              <a:gd name="connsiteY1" fmla="*/ 88903 h 5211528"/>
              <a:gd name="connsiteX2" fmla="*/ 8992005 w 9342788"/>
              <a:gd name="connsiteY2" fmla="*/ 287900 h 5211528"/>
              <a:gd name="connsiteX3" fmla="*/ 9340106 w 9342788"/>
              <a:gd name="connsiteY3" fmla="*/ 2734733 h 5211528"/>
              <a:gd name="connsiteX4" fmla="*/ 8868031 w 9342788"/>
              <a:gd name="connsiteY4" fmla="*/ 5076027 h 5211528"/>
              <a:gd name="connsiteX5" fmla="*/ 4397692 w 9342788"/>
              <a:gd name="connsiteY5" fmla="*/ 5137151 h 5211528"/>
              <a:gd name="connsiteX6" fmla="*/ 467135 w 9342788"/>
              <a:gd name="connsiteY6" fmla="*/ 5015807 h 5211528"/>
              <a:gd name="connsiteX7" fmla="*/ 5285 w 9342788"/>
              <a:gd name="connsiteY7" fmla="*/ 2556775 h 5211528"/>
              <a:gd name="connsiteX8" fmla="*/ 409230 w 9342788"/>
              <a:gd name="connsiteY8" fmla="*/ 156054 h 5211528"/>
              <a:gd name="connsiteX0" fmla="*/ 502951 w 9436509"/>
              <a:gd name="connsiteY0" fmla="*/ 199799 h 5255273"/>
              <a:gd name="connsiteX1" fmla="*/ 4766580 w 9436509"/>
              <a:gd name="connsiteY1" fmla="*/ 111481 h 5255273"/>
              <a:gd name="connsiteX2" fmla="*/ 9085726 w 9436509"/>
              <a:gd name="connsiteY2" fmla="*/ 331645 h 5255273"/>
              <a:gd name="connsiteX3" fmla="*/ 9433827 w 9436509"/>
              <a:gd name="connsiteY3" fmla="*/ 2778478 h 5255273"/>
              <a:gd name="connsiteX4" fmla="*/ 8961752 w 9436509"/>
              <a:gd name="connsiteY4" fmla="*/ 5119772 h 5255273"/>
              <a:gd name="connsiteX5" fmla="*/ 4491413 w 9436509"/>
              <a:gd name="connsiteY5" fmla="*/ 5180896 h 5255273"/>
              <a:gd name="connsiteX6" fmla="*/ 560856 w 9436509"/>
              <a:gd name="connsiteY6" fmla="*/ 5059552 h 5255273"/>
              <a:gd name="connsiteX7" fmla="*/ 99006 w 9436509"/>
              <a:gd name="connsiteY7" fmla="*/ 2600520 h 5255273"/>
              <a:gd name="connsiteX8" fmla="*/ 502951 w 9436509"/>
              <a:gd name="connsiteY8" fmla="*/ 199799 h 5255273"/>
              <a:gd name="connsiteX0" fmla="*/ 502951 w 9436509"/>
              <a:gd name="connsiteY0" fmla="*/ 199799 h 5255273"/>
              <a:gd name="connsiteX1" fmla="*/ 4766580 w 9436509"/>
              <a:gd name="connsiteY1" fmla="*/ 111481 h 5255273"/>
              <a:gd name="connsiteX2" fmla="*/ 9085726 w 9436509"/>
              <a:gd name="connsiteY2" fmla="*/ 331645 h 5255273"/>
              <a:gd name="connsiteX3" fmla="*/ 9433827 w 9436509"/>
              <a:gd name="connsiteY3" fmla="*/ 2778478 h 5255273"/>
              <a:gd name="connsiteX4" fmla="*/ 8961752 w 9436509"/>
              <a:gd name="connsiteY4" fmla="*/ 5119772 h 5255273"/>
              <a:gd name="connsiteX5" fmla="*/ 4491413 w 9436509"/>
              <a:gd name="connsiteY5" fmla="*/ 5180896 h 5255273"/>
              <a:gd name="connsiteX6" fmla="*/ 560856 w 9436509"/>
              <a:gd name="connsiteY6" fmla="*/ 5059552 h 5255273"/>
              <a:gd name="connsiteX7" fmla="*/ 99006 w 9436509"/>
              <a:gd name="connsiteY7" fmla="*/ 2600520 h 5255273"/>
              <a:gd name="connsiteX8" fmla="*/ 502951 w 9436509"/>
              <a:gd name="connsiteY8" fmla="*/ 199799 h 5255273"/>
              <a:gd name="connsiteX0" fmla="*/ 438689 w 9372247"/>
              <a:gd name="connsiteY0" fmla="*/ 199799 h 5255273"/>
              <a:gd name="connsiteX1" fmla="*/ 4702318 w 9372247"/>
              <a:gd name="connsiteY1" fmla="*/ 111481 h 5255273"/>
              <a:gd name="connsiteX2" fmla="*/ 9021464 w 9372247"/>
              <a:gd name="connsiteY2" fmla="*/ 331645 h 5255273"/>
              <a:gd name="connsiteX3" fmla="*/ 9369565 w 9372247"/>
              <a:gd name="connsiteY3" fmla="*/ 2778478 h 5255273"/>
              <a:gd name="connsiteX4" fmla="*/ 8897490 w 9372247"/>
              <a:gd name="connsiteY4" fmla="*/ 5119772 h 5255273"/>
              <a:gd name="connsiteX5" fmla="*/ 4427151 w 9372247"/>
              <a:gd name="connsiteY5" fmla="*/ 5180896 h 5255273"/>
              <a:gd name="connsiteX6" fmla="*/ 496594 w 9372247"/>
              <a:gd name="connsiteY6" fmla="*/ 5059552 h 5255273"/>
              <a:gd name="connsiteX7" fmla="*/ 34744 w 9372247"/>
              <a:gd name="connsiteY7" fmla="*/ 2600520 h 5255273"/>
              <a:gd name="connsiteX8" fmla="*/ 438689 w 9372247"/>
              <a:gd name="connsiteY8" fmla="*/ 199799 h 5255273"/>
              <a:gd name="connsiteX0" fmla="*/ 438689 w 9372247"/>
              <a:gd name="connsiteY0" fmla="*/ 162575 h 5218049"/>
              <a:gd name="connsiteX1" fmla="*/ 4702318 w 9372247"/>
              <a:gd name="connsiteY1" fmla="*/ 74257 h 5218049"/>
              <a:gd name="connsiteX2" fmla="*/ 9021464 w 9372247"/>
              <a:gd name="connsiteY2" fmla="*/ 294421 h 5218049"/>
              <a:gd name="connsiteX3" fmla="*/ 9369565 w 9372247"/>
              <a:gd name="connsiteY3" fmla="*/ 2741254 h 5218049"/>
              <a:gd name="connsiteX4" fmla="*/ 8897490 w 9372247"/>
              <a:gd name="connsiteY4" fmla="*/ 5082548 h 5218049"/>
              <a:gd name="connsiteX5" fmla="*/ 4427151 w 9372247"/>
              <a:gd name="connsiteY5" fmla="*/ 5143672 h 5218049"/>
              <a:gd name="connsiteX6" fmla="*/ 496594 w 9372247"/>
              <a:gd name="connsiteY6" fmla="*/ 5022328 h 5218049"/>
              <a:gd name="connsiteX7" fmla="*/ 34744 w 9372247"/>
              <a:gd name="connsiteY7" fmla="*/ 2563296 h 5218049"/>
              <a:gd name="connsiteX8" fmla="*/ 438689 w 9372247"/>
              <a:gd name="connsiteY8" fmla="*/ 162575 h 5218049"/>
              <a:gd name="connsiteX0" fmla="*/ 446319 w 9368978"/>
              <a:gd name="connsiteY0" fmla="*/ 225450 h 5202709"/>
              <a:gd name="connsiteX1" fmla="*/ 4699049 w 9368978"/>
              <a:gd name="connsiteY1" fmla="*/ 58917 h 5202709"/>
              <a:gd name="connsiteX2" fmla="*/ 9018195 w 9368978"/>
              <a:gd name="connsiteY2" fmla="*/ 279081 h 5202709"/>
              <a:gd name="connsiteX3" fmla="*/ 9366296 w 9368978"/>
              <a:gd name="connsiteY3" fmla="*/ 2725914 h 5202709"/>
              <a:gd name="connsiteX4" fmla="*/ 8894221 w 9368978"/>
              <a:gd name="connsiteY4" fmla="*/ 5067208 h 5202709"/>
              <a:gd name="connsiteX5" fmla="*/ 4423882 w 9368978"/>
              <a:gd name="connsiteY5" fmla="*/ 5128332 h 5202709"/>
              <a:gd name="connsiteX6" fmla="*/ 493325 w 9368978"/>
              <a:gd name="connsiteY6" fmla="*/ 5006988 h 5202709"/>
              <a:gd name="connsiteX7" fmla="*/ 31475 w 9368978"/>
              <a:gd name="connsiteY7" fmla="*/ 2547956 h 5202709"/>
              <a:gd name="connsiteX8" fmla="*/ 446319 w 9368978"/>
              <a:gd name="connsiteY8" fmla="*/ 225450 h 5202709"/>
              <a:gd name="connsiteX0" fmla="*/ 446319 w 9368978"/>
              <a:gd name="connsiteY0" fmla="*/ 229170 h 5206429"/>
              <a:gd name="connsiteX1" fmla="*/ 4699049 w 9368978"/>
              <a:gd name="connsiteY1" fmla="*/ 62637 h 5206429"/>
              <a:gd name="connsiteX2" fmla="*/ 9018195 w 9368978"/>
              <a:gd name="connsiteY2" fmla="*/ 282801 h 5206429"/>
              <a:gd name="connsiteX3" fmla="*/ 9366296 w 9368978"/>
              <a:gd name="connsiteY3" fmla="*/ 2729634 h 5206429"/>
              <a:gd name="connsiteX4" fmla="*/ 8894221 w 9368978"/>
              <a:gd name="connsiteY4" fmla="*/ 5070928 h 5206429"/>
              <a:gd name="connsiteX5" fmla="*/ 4423882 w 9368978"/>
              <a:gd name="connsiteY5" fmla="*/ 5132052 h 5206429"/>
              <a:gd name="connsiteX6" fmla="*/ 493325 w 9368978"/>
              <a:gd name="connsiteY6" fmla="*/ 5010708 h 5206429"/>
              <a:gd name="connsiteX7" fmla="*/ 31475 w 9368978"/>
              <a:gd name="connsiteY7" fmla="*/ 2551676 h 5206429"/>
              <a:gd name="connsiteX8" fmla="*/ 446319 w 9368978"/>
              <a:gd name="connsiteY8" fmla="*/ 229170 h 5206429"/>
              <a:gd name="connsiteX0" fmla="*/ 429774 w 9352433"/>
              <a:gd name="connsiteY0" fmla="*/ 229170 h 5206429"/>
              <a:gd name="connsiteX1" fmla="*/ 4682504 w 9352433"/>
              <a:gd name="connsiteY1" fmla="*/ 62637 h 5206429"/>
              <a:gd name="connsiteX2" fmla="*/ 9001650 w 9352433"/>
              <a:gd name="connsiteY2" fmla="*/ 282801 h 5206429"/>
              <a:gd name="connsiteX3" fmla="*/ 9349751 w 9352433"/>
              <a:gd name="connsiteY3" fmla="*/ 2729634 h 5206429"/>
              <a:gd name="connsiteX4" fmla="*/ 8877676 w 9352433"/>
              <a:gd name="connsiteY4" fmla="*/ 5070928 h 5206429"/>
              <a:gd name="connsiteX5" fmla="*/ 4407337 w 9352433"/>
              <a:gd name="connsiteY5" fmla="*/ 5132052 h 5206429"/>
              <a:gd name="connsiteX6" fmla="*/ 476780 w 9352433"/>
              <a:gd name="connsiteY6" fmla="*/ 5010708 h 5206429"/>
              <a:gd name="connsiteX7" fmla="*/ 14930 w 9352433"/>
              <a:gd name="connsiteY7" fmla="*/ 2551676 h 5206429"/>
              <a:gd name="connsiteX8" fmla="*/ 429774 w 9352433"/>
              <a:gd name="connsiteY8" fmla="*/ 229170 h 5206429"/>
              <a:gd name="connsiteX0" fmla="*/ 387653 w 9364810"/>
              <a:gd name="connsiteY0" fmla="*/ 229170 h 5206429"/>
              <a:gd name="connsiteX1" fmla="*/ 4694881 w 9364810"/>
              <a:gd name="connsiteY1" fmla="*/ 62637 h 5206429"/>
              <a:gd name="connsiteX2" fmla="*/ 9014027 w 9364810"/>
              <a:gd name="connsiteY2" fmla="*/ 282801 h 5206429"/>
              <a:gd name="connsiteX3" fmla="*/ 9362128 w 9364810"/>
              <a:gd name="connsiteY3" fmla="*/ 2729634 h 5206429"/>
              <a:gd name="connsiteX4" fmla="*/ 8890053 w 9364810"/>
              <a:gd name="connsiteY4" fmla="*/ 5070928 h 5206429"/>
              <a:gd name="connsiteX5" fmla="*/ 4419714 w 9364810"/>
              <a:gd name="connsiteY5" fmla="*/ 5132052 h 5206429"/>
              <a:gd name="connsiteX6" fmla="*/ 489157 w 9364810"/>
              <a:gd name="connsiteY6" fmla="*/ 5010708 h 5206429"/>
              <a:gd name="connsiteX7" fmla="*/ 27307 w 9364810"/>
              <a:gd name="connsiteY7" fmla="*/ 2551676 h 5206429"/>
              <a:gd name="connsiteX8" fmla="*/ 387653 w 9364810"/>
              <a:gd name="connsiteY8" fmla="*/ 229170 h 5206429"/>
              <a:gd name="connsiteX0" fmla="*/ 505585 w 9482742"/>
              <a:gd name="connsiteY0" fmla="*/ 227194 h 5204453"/>
              <a:gd name="connsiteX1" fmla="*/ 4812813 w 9482742"/>
              <a:gd name="connsiteY1" fmla="*/ 60661 h 5204453"/>
              <a:gd name="connsiteX2" fmla="*/ 9131959 w 9482742"/>
              <a:gd name="connsiteY2" fmla="*/ 280825 h 5204453"/>
              <a:gd name="connsiteX3" fmla="*/ 9480060 w 9482742"/>
              <a:gd name="connsiteY3" fmla="*/ 2727658 h 5204453"/>
              <a:gd name="connsiteX4" fmla="*/ 9007985 w 9482742"/>
              <a:gd name="connsiteY4" fmla="*/ 5068952 h 5204453"/>
              <a:gd name="connsiteX5" fmla="*/ 4537646 w 9482742"/>
              <a:gd name="connsiteY5" fmla="*/ 5130076 h 5204453"/>
              <a:gd name="connsiteX6" fmla="*/ 607089 w 9482742"/>
              <a:gd name="connsiteY6" fmla="*/ 5008732 h 5204453"/>
              <a:gd name="connsiteX7" fmla="*/ 101641 w 9482742"/>
              <a:gd name="connsiteY7" fmla="*/ 2549700 h 5204453"/>
              <a:gd name="connsiteX8" fmla="*/ 505585 w 9482742"/>
              <a:gd name="connsiteY8" fmla="*/ 227194 h 5204453"/>
              <a:gd name="connsiteX0" fmla="*/ 493093 w 9470250"/>
              <a:gd name="connsiteY0" fmla="*/ 227194 h 5204453"/>
              <a:gd name="connsiteX1" fmla="*/ 4800321 w 9470250"/>
              <a:gd name="connsiteY1" fmla="*/ 60661 h 5204453"/>
              <a:gd name="connsiteX2" fmla="*/ 9119467 w 9470250"/>
              <a:gd name="connsiteY2" fmla="*/ 280825 h 5204453"/>
              <a:gd name="connsiteX3" fmla="*/ 9467568 w 9470250"/>
              <a:gd name="connsiteY3" fmla="*/ 2727658 h 5204453"/>
              <a:gd name="connsiteX4" fmla="*/ 8995493 w 9470250"/>
              <a:gd name="connsiteY4" fmla="*/ 5068952 h 5204453"/>
              <a:gd name="connsiteX5" fmla="*/ 4525154 w 9470250"/>
              <a:gd name="connsiteY5" fmla="*/ 5130076 h 5204453"/>
              <a:gd name="connsiteX6" fmla="*/ 594597 w 9470250"/>
              <a:gd name="connsiteY6" fmla="*/ 5008732 h 5204453"/>
              <a:gd name="connsiteX7" fmla="*/ 89149 w 9470250"/>
              <a:gd name="connsiteY7" fmla="*/ 2549700 h 5204453"/>
              <a:gd name="connsiteX8" fmla="*/ 493093 w 9470250"/>
              <a:gd name="connsiteY8" fmla="*/ 227194 h 5204453"/>
              <a:gd name="connsiteX0" fmla="*/ 493093 w 9470250"/>
              <a:gd name="connsiteY0" fmla="*/ 227194 h 5204453"/>
              <a:gd name="connsiteX1" fmla="*/ 4800321 w 9470250"/>
              <a:gd name="connsiteY1" fmla="*/ 60661 h 5204453"/>
              <a:gd name="connsiteX2" fmla="*/ 9119467 w 9470250"/>
              <a:gd name="connsiteY2" fmla="*/ 280825 h 5204453"/>
              <a:gd name="connsiteX3" fmla="*/ 9467568 w 9470250"/>
              <a:gd name="connsiteY3" fmla="*/ 2727658 h 5204453"/>
              <a:gd name="connsiteX4" fmla="*/ 8995493 w 9470250"/>
              <a:gd name="connsiteY4" fmla="*/ 5068952 h 5204453"/>
              <a:gd name="connsiteX5" fmla="*/ 4525154 w 9470250"/>
              <a:gd name="connsiteY5" fmla="*/ 5130076 h 5204453"/>
              <a:gd name="connsiteX6" fmla="*/ 594597 w 9470250"/>
              <a:gd name="connsiteY6" fmla="*/ 5008732 h 5204453"/>
              <a:gd name="connsiteX7" fmla="*/ 89149 w 9470250"/>
              <a:gd name="connsiteY7" fmla="*/ 2549700 h 5204453"/>
              <a:gd name="connsiteX8" fmla="*/ 493093 w 9470250"/>
              <a:gd name="connsiteY8" fmla="*/ 227194 h 5204453"/>
              <a:gd name="connsiteX0" fmla="*/ 523611 w 9457169"/>
              <a:gd name="connsiteY0" fmla="*/ 222828 h 5211261"/>
              <a:gd name="connsiteX1" fmla="*/ 4787240 w 9457169"/>
              <a:gd name="connsiteY1" fmla="*/ 67469 h 5211261"/>
              <a:gd name="connsiteX2" fmla="*/ 9106386 w 9457169"/>
              <a:gd name="connsiteY2" fmla="*/ 287633 h 5211261"/>
              <a:gd name="connsiteX3" fmla="*/ 9454487 w 9457169"/>
              <a:gd name="connsiteY3" fmla="*/ 2734466 h 5211261"/>
              <a:gd name="connsiteX4" fmla="*/ 8982412 w 9457169"/>
              <a:gd name="connsiteY4" fmla="*/ 5075760 h 5211261"/>
              <a:gd name="connsiteX5" fmla="*/ 4512073 w 9457169"/>
              <a:gd name="connsiteY5" fmla="*/ 5136884 h 5211261"/>
              <a:gd name="connsiteX6" fmla="*/ 581516 w 9457169"/>
              <a:gd name="connsiteY6" fmla="*/ 5015540 h 5211261"/>
              <a:gd name="connsiteX7" fmla="*/ 76068 w 9457169"/>
              <a:gd name="connsiteY7" fmla="*/ 2556508 h 5211261"/>
              <a:gd name="connsiteX8" fmla="*/ 523611 w 9457169"/>
              <a:gd name="connsiteY8" fmla="*/ 222828 h 5211261"/>
              <a:gd name="connsiteX0" fmla="*/ 452880 w 9386438"/>
              <a:gd name="connsiteY0" fmla="*/ 252018 h 5240451"/>
              <a:gd name="connsiteX1" fmla="*/ 4716509 w 9386438"/>
              <a:gd name="connsiteY1" fmla="*/ 96659 h 5240451"/>
              <a:gd name="connsiteX2" fmla="*/ 9035655 w 9386438"/>
              <a:gd name="connsiteY2" fmla="*/ 316823 h 5240451"/>
              <a:gd name="connsiteX3" fmla="*/ 9383756 w 9386438"/>
              <a:gd name="connsiteY3" fmla="*/ 2763656 h 5240451"/>
              <a:gd name="connsiteX4" fmla="*/ 8911681 w 9386438"/>
              <a:gd name="connsiteY4" fmla="*/ 5104950 h 5240451"/>
              <a:gd name="connsiteX5" fmla="*/ 4441342 w 9386438"/>
              <a:gd name="connsiteY5" fmla="*/ 5166074 h 5240451"/>
              <a:gd name="connsiteX6" fmla="*/ 510785 w 9386438"/>
              <a:gd name="connsiteY6" fmla="*/ 5044730 h 5240451"/>
              <a:gd name="connsiteX7" fmla="*/ 5337 w 9386438"/>
              <a:gd name="connsiteY7" fmla="*/ 2585698 h 5240451"/>
              <a:gd name="connsiteX8" fmla="*/ 452880 w 9386438"/>
              <a:gd name="connsiteY8" fmla="*/ 252018 h 5240451"/>
              <a:gd name="connsiteX0" fmla="*/ 454293 w 9387851"/>
              <a:gd name="connsiteY0" fmla="*/ 252018 h 5305290"/>
              <a:gd name="connsiteX1" fmla="*/ 4717922 w 9387851"/>
              <a:gd name="connsiteY1" fmla="*/ 96659 h 5305290"/>
              <a:gd name="connsiteX2" fmla="*/ 9037068 w 9387851"/>
              <a:gd name="connsiteY2" fmla="*/ 316823 h 5305290"/>
              <a:gd name="connsiteX3" fmla="*/ 9385169 w 9387851"/>
              <a:gd name="connsiteY3" fmla="*/ 2763656 h 5305290"/>
              <a:gd name="connsiteX4" fmla="*/ 8913094 w 9387851"/>
              <a:gd name="connsiteY4" fmla="*/ 5104950 h 5305290"/>
              <a:gd name="connsiteX5" fmla="*/ 4442755 w 9387851"/>
              <a:gd name="connsiteY5" fmla="*/ 5166074 h 5305290"/>
              <a:gd name="connsiteX6" fmla="*/ 533997 w 9387851"/>
              <a:gd name="connsiteY6" fmla="*/ 5145292 h 5305290"/>
              <a:gd name="connsiteX7" fmla="*/ 6750 w 9387851"/>
              <a:gd name="connsiteY7" fmla="*/ 2585698 h 5305290"/>
              <a:gd name="connsiteX8" fmla="*/ 454293 w 9387851"/>
              <a:gd name="connsiteY8" fmla="*/ 252018 h 5305290"/>
              <a:gd name="connsiteX0" fmla="*/ 454293 w 9387851"/>
              <a:gd name="connsiteY0" fmla="*/ 252018 h 5305290"/>
              <a:gd name="connsiteX1" fmla="*/ 4717922 w 9387851"/>
              <a:gd name="connsiteY1" fmla="*/ 96659 h 5305290"/>
              <a:gd name="connsiteX2" fmla="*/ 9037068 w 9387851"/>
              <a:gd name="connsiteY2" fmla="*/ 316823 h 5305290"/>
              <a:gd name="connsiteX3" fmla="*/ 9385169 w 9387851"/>
              <a:gd name="connsiteY3" fmla="*/ 2763656 h 5305290"/>
              <a:gd name="connsiteX4" fmla="*/ 8913094 w 9387851"/>
              <a:gd name="connsiteY4" fmla="*/ 5104950 h 5305290"/>
              <a:gd name="connsiteX5" fmla="*/ 4442755 w 9387851"/>
              <a:gd name="connsiteY5" fmla="*/ 5166074 h 5305290"/>
              <a:gd name="connsiteX6" fmla="*/ 533997 w 9387851"/>
              <a:gd name="connsiteY6" fmla="*/ 5145292 h 5305290"/>
              <a:gd name="connsiteX7" fmla="*/ 6750 w 9387851"/>
              <a:gd name="connsiteY7" fmla="*/ 2585698 h 5305290"/>
              <a:gd name="connsiteX8" fmla="*/ 454293 w 9387851"/>
              <a:gd name="connsiteY8" fmla="*/ 252018 h 5305290"/>
              <a:gd name="connsiteX0" fmla="*/ 454293 w 9387851"/>
              <a:gd name="connsiteY0" fmla="*/ 252018 h 5323442"/>
              <a:gd name="connsiteX1" fmla="*/ 4717922 w 9387851"/>
              <a:gd name="connsiteY1" fmla="*/ 96659 h 5323442"/>
              <a:gd name="connsiteX2" fmla="*/ 9037068 w 9387851"/>
              <a:gd name="connsiteY2" fmla="*/ 316823 h 5323442"/>
              <a:gd name="connsiteX3" fmla="*/ 9385169 w 9387851"/>
              <a:gd name="connsiteY3" fmla="*/ 2763656 h 5323442"/>
              <a:gd name="connsiteX4" fmla="*/ 8913094 w 9387851"/>
              <a:gd name="connsiteY4" fmla="*/ 5104950 h 5323442"/>
              <a:gd name="connsiteX5" fmla="*/ 4584450 w 9387851"/>
              <a:gd name="connsiteY5" fmla="*/ 5221942 h 5323442"/>
              <a:gd name="connsiteX6" fmla="*/ 533997 w 9387851"/>
              <a:gd name="connsiteY6" fmla="*/ 5145292 h 5323442"/>
              <a:gd name="connsiteX7" fmla="*/ 6750 w 9387851"/>
              <a:gd name="connsiteY7" fmla="*/ 2585698 h 5323442"/>
              <a:gd name="connsiteX8" fmla="*/ 454293 w 9387851"/>
              <a:gd name="connsiteY8" fmla="*/ 252018 h 5323442"/>
              <a:gd name="connsiteX0" fmla="*/ 464551 w 9398109"/>
              <a:gd name="connsiteY0" fmla="*/ 252018 h 5319616"/>
              <a:gd name="connsiteX1" fmla="*/ 4728180 w 9398109"/>
              <a:gd name="connsiteY1" fmla="*/ 96659 h 5319616"/>
              <a:gd name="connsiteX2" fmla="*/ 9047326 w 9398109"/>
              <a:gd name="connsiteY2" fmla="*/ 316823 h 5319616"/>
              <a:gd name="connsiteX3" fmla="*/ 9395427 w 9398109"/>
              <a:gd name="connsiteY3" fmla="*/ 2763656 h 5319616"/>
              <a:gd name="connsiteX4" fmla="*/ 8923352 w 9398109"/>
              <a:gd name="connsiteY4" fmla="*/ 5104950 h 5319616"/>
              <a:gd name="connsiteX5" fmla="*/ 4594708 w 9398109"/>
              <a:gd name="connsiteY5" fmla="*/ 5221942 h 5319616"/>
              <a:gd name="connsiteX6" fmla="*/ 457058 w 9398109"/>
              <a:gd name="connsiteY6" fmla="*/ 5145292 h 5319616"/>
              <a:gd name="connsiteX7" fmla="*/ 17008 w 9398109"/>
              <a:gd name="connsiteY7" fmla="*/ 2585698 h 5319616"/>
              <a:gd name="connsiteX8" fmla="*/ 464551 w 9398109"/>
              <a:gd name="connsiteY8" fmla="*/ 252018 h 5319616"/>
              <a:gd name="connsiteX0" fmla="*/ 398910 w 9397865"/>
              <a:gd name="connsiteY0" fmla="*/ 256107 h 5312532"/>
              <a:gd name="connsiteX1" fmla="*/ 4727936 w 9397865"/>
              <a:gd name="connsiteY1" fmla="*/ 89575 h 5312532"/>
              <a:gd name="connsiteX2" fmla="*/ 9047082 w 9397865"/>
              <a:gd name="connsiteY2" fmla="*/ 309739 h 5312532"/>
              <a:gd name="connsiteX3" fmla="*/ 9395183 w 9397865"/>
              <a:gd name="connsiteY3" fmla="*/ 2756572 h 5312532"/>
              <a:gd name="connsiteX4" fmla="*/ 8923108 w 9397865"/>
              <a:gd name="connsiteY4" fmla="*/ 5097866 h 5312532"/>
              <a:gd name="connsiteX5" fmla="*/ 4594464 w 9397865"/>
              <a:gd name="connsiteY5" fmla="*/ 5214858 h 5312532"/>
              <a:gd name="connsiteX6" fmla="*/ 456814 w 9397865"/>
              <a:gd name="connsiteY6" fmla="*/ 5138208 h 5312532"/>
              <a:gd name="connsiteX7" fmla="*/ 16764 w 9397865"/>
              <a:gd name="connsiteY7" fmla="*/ 2578614 h 5312532"/>
              <a:gd name="connsiteX8" fmla="*/ 398910 w 9397865"/>
              <a:gd name="connsiteY8" fmla="*/ 256107 h 5312532"/>
              <a:gd name="connsiteX0" fmla="*/ 398910 w 9397865"/>
              <a:gd name="connsiteY0" fmla="*/ 278794 h 5335219"/>
              <a:gd name="connsiteX1" fmla="*/ 4727936 w 9397865"/>
              <a:gd name="connsiteY1" fmla="*/ 112262 h 5335219"/>
              <a:gd name="connsiteX2" fmla="*/ 9047082 w 9397865"/>
              <a:gd name="connsiteY2" fmla="*/ 332426 h 5335219"/>
              <a:gd name="connsiteX3" fmla="*/ 9395183 w 9397865"/>
              <a:gd name="connsiteY3" fmla="*/ 2779259 h 5335219"/>
              <a:gd name="connsiteX4" fmla="*/ 8923108 w 9397865"/>
              <a:gd name="connsiteY4" fmla="*/ 5120553 h 5335219"/>
              <a:gd name="connsiteX5" fmla="*/ 4594464 w 9397865"/>
              <a:gd name="connsiteY5" fmla="*/ 5237545 h 5335219"/>
              <a:gd name="connsiteX6" fmla="*/ 456814 w 9397865"/>
              <a:gd name="connsiteY6" fmla="*/ 5160895 h 5335219"/>
              <a:gd name="connsiteX7" fmla="*/ 16764 w 9397865"/>
              <a:gd name="connsiteY7" fmla="*/ 2601301 h 5335219"/>
              <a:gd name="connsiteX8" fmla="*/ 398910 w 9397865"/>
              <a:gd name="connsiteY8" fmla="*/ 278794 h 5335219"/>
              <a:gd name="connsiteX0" fmla="*/ 480979 w 9479934"/>
              <a:gd name="connsiteY0" fmla="*/ 282781 h 5339206"/>
              <a:gd name="connsiteX1" fmla="*/ 4679210 w 9479934"/>
              <a:gd name="connsiteY1" fmla="*/ 60380 h 5339206"/>
              <a:gd name="connsiteX2" fmla="*/ 9129151 w 9479934"/>
              <a:gd name="connsiteY2" fmla="*/ 336413 h 5339206"/>
              <a:gd name="connsiteX3" fmla="*/ 9477252 w 9479934"/>
              <a:gd name="connsiteY3" fmla="*/ 2783246 h 5339206"/>
              <a:gd name="connsiteX4" fmla="*/ 9005177 w 9479934"/>
              <a:gd name="connsiteY4" fmla="*/ 5124540 h 5339206"/>
              <a:gd name="connsiteX5" fmla="*/ 4676533 w 9479934"/>
              <a:gd name="connsiteY5" fmla="*/ 5241532 h 5339206"/>
              <a:gd name="connsiteX6" fmla="*/ 538883 w 9479934"/>
              <a:gd name="connsiteY6" fmla="*/ 5164882 h 5339206"/>
              <a:gd name="connsiteX7" fmla="*/ 98833 w 9479934"/>
              <a:gd name="connsiteY7" fmla="*/ 2605288 h 5339206"/>
              <a:gd name="connsiteX8" fmla="*/ 480979 w 9479934"/>
              <a:gd name="connsiteY8" fmla="*/ 282781 h 5339206"/>
              <a:gd name="connsiteX0" fmla="*/ 480979 w 9479934"/>
              <a:gd name="connsiteY0" fmla="*/ 282781 h 5339206"/>
              <a:gd name="connsiteX1" fmla="*/ 4679210 w 9479934"/>
              <a:gd name="connsiteY1" fmla="*/ 60380 h 5339206"/>
              <a:gd name="connsiteX2" fmla="*/ 9129151 w 9479934"/>
              <a:gd name="connsiteY2" fmla="*/ 336413 h 5339206"/>
              <a:gd name="connsiteX3" fmla="*/ 9477252 w 9479934"/>
              <a:gd name="connsiteY3" fmla="*/ 2783246 h 5339206"/>
              <a:gd name="connsiteX4" fmla="*/ 9005177 w 9479934"/>
              <a:gd name="connsiteY4" fmla="*/ 5124540 h 5339206"/>
              <a:gd name="connsiteX5" fmla="*/ 4676533 w 9479934"/>
              <a:gd name="connsiteY5" fmla="*/ 5241532 h 5339206"/>
              <a:gd name="connsiteX6" fmla="*/ 538883 w 9479934"/>
              <a:gd name="connsiteY6" fmla="*/ 5164882 h 5339206"/>
              <a:gd name="connsiteX7" fmla="*/ 98833 w 9479934"/>
              <a:gd name="connsiteY7" fmla="*/ 2605288 h 5339206"/>
              <a:gd name="connsiteX8" fmla="*/ 480979 w 9479934"/>
              <a:gd name="connsiteY8" fmla="*/ 282781 h 5339206"/>
              <a:gd name="connsiteX0" fmla="*/ 480979 w 9478725"/>
              <a:gd name="connsiteY0" fmla="*/ 296339 h 5352764"/>
              <a:gd name="connsiteX1" fmla="*/ 4679210 w 9478725"/>
              <a:gd name="connsiteY1" fmla="*/ 73938 h 5352764"/>
              <a:gd name="connsiteX2" fmla="*/ 9096452 w 9478725"/>
              <a:gd name="connsiteY2" fmla="*/ 294102 h 5352764"/>
              <a:gd name="connsiteX3" fmla="*/ 9477252 w 9478725"/>
              <a:gd name="connsiteY3" fmla="*/ 2796804 h 5352764"/>
              <a:gd name="connsiteX4" fmla="*/ 9005177 w 9478725"/>
              <a:gd name="connsiteY4" fmla="*/ 5138098 h 5352764"/>
              <a:gd name="connsiteX5" fmla="*/ 4676533 w 9478725"/>
              <a:gd name="connsiteY5" fmla="*/ 5255090 h 5352764"/>
              <a:gd name="connsiteX6" fmla="*/ 538883 w 9478725"/>
              <a:gd name="connsiteY6" fmla="*/ 5178440 h 5352764"/>
              <a:gd name="connsiteX7" fmla="*/ 98833 w 9478725"/>
              <a:gd name="connsiteY7" fmla="*/ 2618846 h 5352764"/>
              <a:gd name="connsiteX8" fmla="*/ 480979 w 9478725"/>
              <a:gd name="connsiteY8" fmla="*/ 296339 h 5352764"/>
              <a:gd name="connsiteX0" fmla="*/ 480979 w 9478725"/>
              <a:gd name="connsiteY0" fmla="*/ 296339 h 5352764"/>
              <a:gd name="connsiteX1" fmla="*/ 4679210 w 9478725"/>
              <a:gd name="connsiteY1" fmla="*/ 73938 h 5352764"/>
              <a:gd name="connsiteX2" fmla="*/ 9096452 w 9478725"/>
              <a:gd name="connsiteY2" fmla="*/ 294102 h 5352764"/>
              <a:gd name="connsiteX3" fmla="*/ 9477252 w 9478725"/>
              <a:gd name="connsiteY3" fmla="*/ 2796804 h 5352764"/>
              <a:gd name="connsiteX4" fmla="*/ 9005177 w 9478725"/>
              <a:gd name="connsiteY4" fmla="*/ 5138098 h 5352764"/>
              <a:gd name="connsiteX5" fmla="*/ 4676533 w 9478725"/>
              <a:gd name="connsiteY5" fmla="*/ 5255090 h 5352764"/>
              <a:gd name="connsiteX6" fmla="*/ 538883 w 9478725"/>
              <a:gd name="connsiteY6" fmla="*/ 5178440 h 5352764"/>
              <a:gd name="connsiteX7" fmla="*/ 98833 w 9478725"/>
              <a:gd name="connsiteY7" fmla="*/ 2618846 h 5352764"/>
              <a:gd name="connsiteX8" fmla="*/ 480979 w 9478725"/>
              <a:gd name="connsiteY8" fmla="*/ 296339 h 5352764"/>
              <a:gd name="connsiteX0" fmla="*/ 480979 w 9602788"/>
              <a:gd name="connsiteY0" fmla="*/ 281260 h 5337685"/>
              <a:gd name="connsiteX1" fmla="*/ 4679210 w 9602788"/>
              <a:gd name="connsiteY1" fmla="*/ 58859 h 5337685"/>
              <a:gd name="connsiteX2" fmla="*/ 9096452 w 9602788"/>
              <a:gd name="connsiteY2" fmla="*/ 279023 h 5337685"/>
              <a:gd name="connsiteX3" fmla="*/ 9499051 w 9602788"/>
              <a:gd name="connsiteY3" fmla="*/ 2759378 h 5337685"/>
              <a:gd name="connsiteX4" fmla="*/ 9005177 w 9602788"/>
              <a:gd name="connsiteY4" fmla="*/ 5123019 h 5337685"/>
              <a:gd name="connsiteX5" fmla="*/ 4676533 w 9602788"/>
              <a:gd name="connsiteY5" fmla="*/ 5240011 h 5337685"/>
              <a:gd name="connsiteX6" fmla="*/ 538883 w 9602788"/>
              <a:gd name="connsiteY6" fmla="*/ 5163361 h 5337685"/>
              <a:gd name="connsiteX7" fmla="*/ 98833 w 9602788"/>
              <a:gd name="connsiteY7" fmla="*/ 2603767 h 5337685"/>
              <a:gd name="connsiteX8" fmla="*/ 480979 w 9602788"/>
              <a:gd name="connsiteY8" fmla="*/ 281260 h 5337685"/>
              <a:gd name="connsiteX0" fmla="*/ 480979 w 9500271"/>
              <a:gd name="connsiteY0" fmla="*/ 270210 h 5326635"/>
              <a:gd name="connsiteX1" fmla="*/ 4679210 w 9500271"/>
              <a:gd name="connsiteY1" fmla="*/ 47809 h 5326635"/>
              <a:gd name="connsiteX2" fmla="*/ 9096452 w 9500271"/>
              <a:gd name="connsiteY2" fmla="*/ 267973 h 5326635"/>
              <a:gd name="connsiteX3" fmla="*/ 9499051 w 9500271"/>
              <a:gd name="connsiteY3" fmla="*/ 2748328 h 5326635"/>
              <a:gd name="connsiteX4" fmla="*/ 9005177 w 9500271"/>
              <a:gd name="connsiteY4" fmla="*/ 5111969 h 5326635"/>
              <a:gd name="connsiteX5" fmla="*/ 4676533 w 9500271"/>
              <a:gd name="connsiteY5" fmla="*/ 5228961 h 5326635"/>
              <a:gd name="connsiteX6" fmla="*/ 538883 w 9500271"/>
              <a:gd name="connsiteY6" fmla="*/ 5152311 h 5326635"/>
              <a:gd name="connsiteX7" fmla="*/ 98833 w 9500271"/>
              <a:gd name="connsiteY7" fmla="*/ 2592717 h 5326635"/>
              <a:gd name="connsiteX8" fmla="*/ 480979 w 9500271"/>
              <a:gd name="connsiteY8" fmla="*/ 270210 h 5326635"/>
              <a:gd name="connsiteX0" fmla="*/ 480979 w 9500153"/>
              <a:gd name="connsiteY0" fmla="*/ 286772 h 5343197"/>
              <a:gd name="connsiteX1" fmla="*/ 4679210 w 9500153"/>
              <a:gd name="connsiteY1" fmla="*/ 64371 h 5343197"/>
              <a:gd name="connsiteX2" fmla="*/ 9096452 w 9500153"/>
              <a:gd name="connsiteY2" fmla="*/ 284535 h 5343197"/>
              <a:gd name="connsiteX3" fmla="*/ 9499051 w 9500153"/>
              <a:gd name="connsiteY3" fmla="*/ 2764890 h 5343197"/>
              <a:gd name="connsiteX4" fmla="*/ 9005177 w 9500153"/>
              <a:gd name="connsiteY4" fmla="*/ 5128531 h 5343197"/>
              <a:gd name="connsiteX5" fmla="*/ 4676533 w 9500153"/>
              <a:gd name="connsiteY5" fmla="*/ 5245523 h 5343197"/>
              <a:gd name="connsiteX6" fmla="*/ 538883 w 9500153"/>
              <a:gd name="connsiteY6" fmla="*/ 5168873 h 5343197"/>
              <a:gd name="connsiteX7" fmla="*/ 98833 w 9500153"/>
              <a:gd name="connsiteY7" fmla="*/ 2609279 h 5343197"/>
              <a:gd name="connsiteX8" fmla="*/ 480979 w 9500153"/>
              <a:gd name="connsiteY8" fmla="*/ 286772 h 5343197"/>
              <a:gd name="connsiteX0" fmla="*/ 480979 w 9500610"/>
              <a:gd name="connsiteY0" fmla="*/ 306881 h 5363306"/>
              <a:gd name="connsiteX1" fmla="*/ 4679210 w 9500610"/>
              <a:gd name="connsiteY1" fmla="*/ 84480 h 5363306"/>
              <a:gd name="connsiteX2" fmla="*/ 9085552 w 9500610"/>
              <a:gd name="connsiteY2" fmla="*/ 271124 h 5363306"/>
              <a:gd name="connsiteX3" fmla="*/ 9499051 w 9500610"/>
              <a:gd name="connsiteY3" fmla="*/ 2784999 h 5363306"/>
              <a:gd name="connsiteX4" fmla="*/ 9005177 w 9500610"/>
              <a:gd name="connsiteY4" fmla="*/ 5148640 h 5363306"/>
              <a:gd name="connsiteX5" fmla="*/ 4676533 w 9500610"/>
              <a:gd name="connsiteY5" fmla="*/ 5265632 h 5363306"/>
              <a:gd name="connsiteX6" fmla="*/ 538883 w 9500610"/>
              <a:gd name="connsiteY6" fmla="*/ 5188982 h 5363306"/>
              <a:gd name="connsiteX7" fmla="*/ 98833 w 9500610"/>
              <a:gd name="connsiteY7" fmla="*/ 2629388 h 5363306"/>
              <a:gd name="connsiteX8" fmla="*/ 480979 w 9500610"/>
              <a:gd name="connsiteY8" fmla="*/ 306881 h 5363306"/>
              <a:gd name="connsiteX0" fmla="*/ 480979 w 9500610"/>
              <a:gd name="connsiteY0" fmla="*/ 306881 h 5363306"/>
              <a:gd name="connsiteX1" fmla="*/ 4679210 w 9500610"/>
              <a:gd name="connsiteY1" fmla="*/ 84480 h 5363306"/>
              <a:gd name="connsiteX2" fmla="*/ 9085552 w 9500610"/>
              <a:gd name="connsiteY2" fmla="*/ 271124 h 5363306"/>
              <a:gd name="connsiteX3" fmla="*/ 9499051 w 9500610"/>
              <a:gd name="connsiteY3" fmla="*/ 2784999 h 5363306"/>
              <a:gd name="connsiteX4" fmla="*/ 9005177 w 9500610"/>
              <a:gd name="connsiteY4" fmla="*/ 5148640 h 5363306"/>
              <a:gd name="connsiteX5" fmla="*/ 4676533 w 9500610"/>
              <a:gd name="connsiteY5" fmla="*/ 5265632 h 5363306"/>
              <a:gd name="connsiteX6" fmla="*/ 538883 w 9500610"/>
              <a:gd name="connsiteY6" fmla="*/ 5188982 h 5363306"/>
              <a:gd name="connsiteX7" fmla="*/ 98833 w 9500610"/>
              <a:gd name="connsiteY7" fmla="*/ 2629388 h 5363306"/>
              <a:gd name="connsiteX8" fmla="*/ 480979 w 9500610"/>
              <a:gd name="connsiteY8" fmla="*/ 306881 h 5363306"/>
              <a:gd name="connsiteX0" fmla="*/ 480979 w 9516516"/>
              <a:gd name="connsiteY0" fmla="*/ 306881 h 5363306"/>
              <a:gd name="connsiteX1" fmla="*/ 4679210 w 9516516"/>
              <a:gd name="connsiteY1" fmla="*/ 84480 h 5363306"/>
              <a:gd name="connsiteX2" fmla="*/ 9085552 w 9516516"/>
              <a:gd name="connsiteY2" fmla="*/ 271124 h 5363306"/>
              <a:gd name="connsiteX3" fmla="*/ 9499051 w 9516516"/>
              <a:gd name="connsiteY3" fmla="*/ 2784999 h 5363306"/>
              <a:gd name="connsiteX4" fmla="*/ 9125074 w 9516516"/>
              <a:gd name="connsiteY4" fmla="*/ 5148641 h 5363306"/>
              <a:gd name="connsiteX5" fmla="*/ 4676533 w 9516516"/>
              <a:gd name="connsiteY5" fmla="*/ 5265632 h 5363306"/>
              <a:gd name="connsiteX6" fmla="*/ 538883 w 9516516"/>
              <a:gd name="connsiteY6" fmla="*/ 5188982 h 5363306"/>
              <a:gd name="connsiteX7" fmla="*/ 98833 w 9516516"/>
              <a:gd name="connsiteY7" fmla="*/ 2629388 h 5363306"/>
              <a:gd name="connsiteX8" fmla="*/ 480979 w 9516516"/>
              <a:gd name="connsiteY8" fmla="*/ 306881 h 5363306"/>
              <a:gd name="connsiteX0" fmla="*/ 480979 w 9500194"/>
              <a:gd name="connsiteY0" fmla="*/ 306881 h 5363306"/>
              <a:gd name="connsiteX1" fmla="*/ 4679210 w 9500194"/>
              <a:gd name="connsiteY1" fmla="*/ 84480 h 5363306"/>
              <a:gd name="connsiteX2" fmla="*/ 9085552 w 9500194"/>
              <a:gd name="connsiteY2" fmla="*/ 271124 h 5363306"/>
              <a:gd name="connsiteX3" fmla="*/ 9499051 w 9500194"/>
              <a:gd name="connsiteY3" fmla="*/ 2784999 h 5363306"/>
              <a:gd name="connsiteX4" fmla="*/ 9125074 w 9500194"/>
              <a:gd name="connsiteY4" fmla="*/ 5148641 h 5363306"/>
              <a:gd name="connsiteX5" fmla="*/ 4676533 w 9500194"/>
              <a:gd name="connsiteY5" fmla="*/ 5265632 h 5363306"/>
              <a:gd name="connsiteX6" fmla="*/ 538883 w 9500194"/>
              <a:gd name="connsiteY6" fmla="*/ 5188982 h 5363306"/>
              <a:gd name="connsiteX7" fmla="*/ 98833 w 9500194"/>
              <a:gd name="connsiteY7" fmla="*/ 2629388 h 5363306"/>
              <a:gd name="connsiteX8" fmla="*/ 480979 w 9500194"/>
              <a:gd name="connsiteY8" fmla="*/ 306881 h 5363306"/>
              <a:gd name="connsiteX0" fmla="*/ 480979 w 9505686"/>
              <a:gd name="connsiteY0" fmla="*/ 306881 h 5364909"/>
              <a:gd name="connsiteX1" fmla="*/ 4679210 w 9505686"/>
              <a:gd name="connsiteY1" fmla="*/ 84480 h 5364909"/>
              <a:gd name="connsiteX2" fmla="*/ 9085552 w 9505686"/>
              <a:gd name="connsiteY2" fmla="*/ 271124 h 5364909"/>
              <a:gd name="connsiteX3" fmla="*/ 9499051 w 9505686"/>
              <a:gd name="connsiteY3" fmla="*/ 2784999 h 5364909"/>
              <a:gd name="connsiteX4" fmla="*/ 9168672 w 9505686"/>
              <a:gd name="connsiteY4" fmla="*/ 5115120 h 5364909"/>
              <a:gd name="connsiteX5" fmla="*/ 4676533 w 9505686"/>
              <a:gd name="connsiteY5" fmla="*/ 5265632 h 5364909"/>
              <a:gd name="connsiteX6" fmla="*/ 538883 w 9505686"/>
              <a:gd name="connsiteY6" fmla="*/ 5188982 h 5364909"/>
              <a:gd name="connsiteX7" fmla="*/ 98833 w 9505686"/>
              <a:gd name="connsiteY7" fmla="*/ 2629388 h 5364909"/>
              <a:gd name="connsiteX8" fmla="*/ 480979 w 9505686"/>
              <a:gd name="connsiteY8" fmla="*/ 306881 h 5364909"/>
              <a:gd name="connsiteX0" fmla="*/ 480979 w 9504848"/>
              <a:gd name="connsiteY0" fmla="*/ 306881 h 5364909"/>
              <a:gd name="connsiteX1" fmla="*/ 4679210 w 9504848"/>
              <a:gd name="connsiteY1" fmla="*/ 84480 h 5364909"/>
              <a:gd name="connsiteX2" fmla="*/ 9085552 w 9504848"/>
              <a:gd name="connsiteY2" fmla="*/ 271124 h 5364909"/>
              <a:gd name="connsiteX3" fmla="*/ 9499051 w 9504848"/>
              <a:gd name="connsiteY3" fmla="*/ 2784999 h 5364909"/>
              <a:gd name="connsiteX4" fmla="*/ 9168672 w 9504848"/>
              <a:gd name="connsiteY4" fmla="*/ 5115120 h 5364909"/>
              <a:gd name="connsiteX5" fmla="*/ 4676533 w 9504848"/>
              <a:gd name="connsiteY5" fmla="*/ 5265632 h 5364909"/>
              <a:gd name="connsiteX6" fmla="*/ 538883 w 9504848"/>
              <a:gd name="connsiteY6" fmla="*/ 5188982 h 5364909"/>
              <a:gd name="connsiteX7" fmla="*/ 98833 w 9504848"/>
              <a:gd name="connsiteY7" fmla="*/ 2629388 h 5364909"/>
              <a:gd name="connsiteX8" fmla="*/ 480979 w 9504848"/>
              <a:gd name="connsiteY8" fmla="*/ 306881 h 5364909"/>
              <a:gd name="connsiteX0" fmla="*/ 480979 w 9503160"/>
              <a:gd name="connsiteY0" fmla="*/ 306881 h 5363838"/>
              <a:gd name="connsiteX1" fmla="*/ 4679210 w 9503160"/>
              <a:gd name="connsiteY1" fmla="*/ 84480 h 5363838"/>
              <a:gd name="connsiteX2" fmla="*/ 9085552 w 9503160"/>
              <a:gd name="connsiteY2" fmla="*/ 271124 h 5363838"/>
              <a:gd name="connsiteX3" fmla="*/ 9499051 w 9503160"/>
              <a:gd name="connsiteY3" fmla="*/ 2784999 h 5363838"/>
              <a:gd name="connsiteX4" fmla="*/ 9157773 w 9503160"/>
              <a:gd name="connsiteY4" fmla="*/ 5137468 h 5363838"/>
              <a:gd name="connsiteX5" fmla="*/ 4676533 w 9503160"/>
              <a:gd name="connsiteY5" fmla="*/ 5265632 h 5363838"/>
              <a:gd name="connsiteX6" fmla="*/ 538883 w 9503160"/>
              <a:gd name="connsiteY6" fmla="*/ 5188982 h 5363838"/>
              <a:gd name="connsiteX7" fmla="*/ 98833 w 9503160"/>
              <a:gd name="connsiteY7" fmla="*/ 2629388 h 5363838"/>
              <a:gd name="connsiteX8" fmla="*/ 480979 w 9503160"/>
              <a:gd name="connsiteY8" fmla="*/ 306881 h 5363838"/>
              <a:gd name="connsiteX0" fmla="*/ 480979 w 9503813"/>
              <a:gd name="connsiteY0" fmla="*/ 293327 h 5350284"/>
              <a:gd name="connsiteX1" fmla="*/ 4679210 w 9503813"/>
              <a:gd name="connsiteY1" fmla="*/ 70926 h 5350284"/>
              <a:gd name="connsiteX2" fmla="*/ 9074654 w 9503813"/>
              <a:gd name="connsiteY2" fmla="*/ 279917 h 5350284"/>
              <a:gd name="connsiteX3" fmla="*/ 9499051 w 9503813"/>
              <a:gd name="connsiteY3" fmla="*/ 2771445 h 5350284"/>
              <a:gd name="connsiteX4" fmla="*/ 9157773 w 9503813"/>
              <a:gd name="connsiteY4" fmla="*/ 5123914 h 5350284"/>
              <a:gd name="connsiteX5" fmla="*/ 4676533 w 9503813"/>
              <a:gd name="connsiteY5" fmla="*/ 5252078 h 5350284"/>
              <a:gd name="connsiteX6" fmla="*/ 538883 w 9503813"/>
              <a:gd name="connsiteY6" fmla="*/ 5175428 h 5350284"/>
              <a:gd name="connsiteX7" fmla="*/ 98833 w 9503813"/>
              <a:gd name="connsiteY7" fmla="*/ 2615834 h 5350284"/>
              <a:gd name="connsiteX8" fmla="*/ 480979 w 9503813"/>
              <a:gd name="connsiteY8" fmla="*/ 293327 h 5350284"/>
              <a:gd name="connsiteX0" fmla="*/ 522992 w 9458628"/>
              <a:gd name="connsiteY0" fmla="*/ 293327 h 5350284"/>
              <a:gd name="connsiteX1" fmla="*/ 4634026 w 9458628"/>
              <a:gd name="connsiteY1" fmla="*/ 70926 h 5350284"/>
              <a:gd name="connsiteX2" fmla="*/ 9029470 w 9458628"/>
              <a:gd name="connsiteY2" fmla="*/ 279917 h 5350284"/>
              <a:gd name="connsiteX3" fmla="*/ 9453867 w 9458628"/>
              <a:gd name="connsiteY3" fmla="*/ 2771445 h 5350284"/>
              <a:gd name="connsiteX4" fmla="*/ 9112589 w 9458628"/>
              <a:gd name="connsiteY4" fmla="*/ 5123914 h 5350284"/>
              <a:gd name="connsiteX5" fmla="*/ 4631349 w 9458628"/>
              <a:gd name="connsiteY5" fmla="*/ 5252078 h 5350284"/>
              <a:gd name="connsiteX6" fmla="*/ 493699 w 9458628"/>
              <a:gd name="connsiteY6" fmla="*/ 5175428 h 5350284"/>
              <a:gd name="connsiteX7" fmla="*/ 53649 w 9458628"/>
              <a:gd name="connsiteY7" fmla="*/ 2615834 h 5350284"/>
              <a:gd name="connsiteX8" fmla="*/ 522992 w 9458628"/>
              <a:gd name="connsiteY8" fmla="*/ 293327 h 5350284"/>
              <a:gd name="connsiteX0" fmla="*/ 487966 w 9423602"/>
              <a:gd name="connsiteY0" fmla="*/ 293327 h 5350284"/>
              <a:gd name="connsiteX1" fmla="*/ 4599000 w 9423602"/>
              <a:gd name="connsiteY1" fmla="*/ 70926 h 5350284"/>
              <a:gd name="connsiteX2" fmla="*/ 8994444 w 9423602"/>
              <a:gd name="connsiteY2" fmla="*/ 279917 h 5350284"/>
              <a:gd name="connsiteX3" fmla="*/ 9418841 w 9423602"/>
              <a:gd name="connsiteY3" fmla="*/ 2771445 h 5350284"/>
              <a:gd name="connsiteX4" fmla="*/ 9077563 w 9423602"/>
              <a:gd name="connsiteY4" fmla="*/ 5123914 h 5350284"/>
              <a:gd name="connsiteX5" fmla="*/ 4596323 w 9423602"/>
              <a:gd name="connsiteY5" fmla="*/ 5252078 h 5350284"/>
              <a:gd name="connsiteX6" fmla="*/ 458673 w 9423602"/>
              <a:gd name="connsiteY6" fmla="*/ 5175428 h 5350284"/>
              <a:gd name="connsiteX7" fmla="*/ 18623 w 9423602"/>
              <a:gd name="connsiteY7" fmla="*/ 2615834 h 5350284"/>
              <a:gd name="connsiteX8" fmla="*/ 487966 w 9423602"/>
              <a:gd name="connsiteY8" fmla="*/ 293327 h 5350284"/>
              <a:gd name="connsiteX0" fmla="*/ 476259 w 9422795"/>
              <a:gd name="connsiteY0" fmla="*/ 250451 h 5363276"/>
              <a:gd name="connsiteX1" fmla="*/ 4598193 w 9422795"/>
              <a:gd name="connsiteY1" fmla="*/ 83918 h 5363276"/>
              <a:gd name="connsiteX2" fmla="*/ 8993637 w 9422795"/>
              <a:gd name="connsiteY2" fmla="*/ 292909 h 5363276"/>
              <a:gd name="connsiteX3" fmla="*/ 9418034 w 9422795"/>
              <a:gd name="connsiteY3" fmla="*/ 2784437 h 5363276"/>
              <a:gd name="connsiteX4" fmla="*/ 9076756 w 9422795"/>
              <a:gd name="connsiteY4" fmla="*/ 5136906 h 5363276"/>
              <a:gd name="connsiteX5" fmla="*/ 4595516 w 9422795"/>
              <a:gd name="connsiteY5" fmla="*/ 5265070 h 5363276"/>
              <a:gd name="connsiteX6" fmla="*/ 457866 w 9422795"/>
              <a:gd name="connsiteY6" fmla="*/ 5188420 h 5363276"/>
              <a:gd name="connsiteX7" fmla="*/ 17816 w 9422795"/>
              <a:gd name="connsiteY7" fmla="*/ 2628826 h 5363276"/>
              <a:gd name="connsiteX8" fmla="*/ 476259 w 9422795"/>
              <a:gd name="connsiteY8" fmla="*/ 250451 h 5363276"/>
              <a:gd name="connsiteX0" fmla="*/ 476259 w 9422795"/>
              <a:gd name="connsiteY0" fmla="*/ 234152 h 5346977"/>
              <a:gd name="connsiteX1" fmla="*/ 4598193 w 9422795"/>
              <a:gd name="connsiteY1" fmla="*/ 67619 h 5346977"/>
              <a:gd name="connsiteX2" fmla="*/ 8993637 w 9422795"/>
              <a:gd name="connsiteY2" fmla="*/ 276610 h 5346977"/>
              <a:gd name="connsiteX3" fmla="*/ 9418034 w 9422795"/>
              <a:gd name="connsiteY3" fmla="*/ 2768138 h 5346977"/>
              <a:gd name="connsiteX4" fmla="*/ 9076756 w 9422795"/>
              <a:gd name="connsiteY4" fmla="*/ 5120607 h 5346977"/>
              <a:gd name="connsiteX5" fmla="*/ 4595516 w 9422795"/>
              <a:gd name="connsiteY5" fmla="*/ 5248771 h 5346977"/>
              <a:gd name="connsiteX6" fmla="*/ 457866 w 9422795"/>
              <a:gd name="connsiteY6" fmla="*/ 5172121 h 5346977"/>
              <a:gd name="connsiteX7" fmla="*/ 17816 w 9422795"/>
              <a:gd name="connsiteY7" fmla="*/ 2612527 h 5346977"/>
              <a:gd name="connsiteX8" fmla="*/ 476259 w 9422795"/>
              <a:gd name="connsiteY8" fmla="*/ 234152 h 5346977"/>
              <a:gd name="connsiteX0" fmla="*/ 464060 w 9410596"/>
              <a:gd name="connsiteY0" fmla="*/ 234152 h 5370939"/>
              <a:gd name="connsiteX1" fmla="*/ 4585994 w 9410596"/>
              <a:gd name="connsiteY1" fmla="*/ 67619 h 5370939"/>
              <a:gd name="connsiteX2" fmla="*/ 8981438 w 9410596"/>
              <a:gd name="connsiteY2" fmla="*/ 276610 h 5370939"/>
              <a:gd name="connsiteX3" fmla="*/ 9405835 w 9410596"/>
              <a:gd name="connsiteY3" fmla="*/ 2768138 h 5370939"/>
              <a:gd name="connsiteX4" fmla="*/ 9064557 w 9410596"/>
              <a:gd name="connsiteY4" fmla="*/ 5120607 h 5370939"/>
              <a:gd name="connsiteX5" fmla="*/ 4583317 w 9410596"/>
              <a:gd name="connsiteY5" fmla="*/ 5248771 h 5370939"/>
              <a:gd name="connsiteX6" fmla="*/ 511064 w 9410596"/>
              <a:gd name="connsiteY6" fmla="*/ 5205641 h 5370939"/>
              <a:gd name="connsiteX7" fmla="*/ 5617 w 9410596"/>
              <a:gd name="connsiteY7" fmla="*/ 2612527 h 5370939"/>
              <a:gd name="connsiteX8" fmla="*/ 464060 w 9410596"/>
              <a:gd name="connsiteY8" fmla="*/ 234152 h 5370939"/>
              <a:gd name="connsiteX0" fmla="*/ 464060 w 9410596"/>
              <a:gd name="connsiteY0" fmla="*/ 234152 h 5370939"/>
              <a:gd name="connsiteX1" fmla="*/ 4585994 w 9410596"/>
              <a:gd name="connsiteY1" fmla="*/ 67619 h 5370939"/>
              <a:gd name="connsiteX2" fmla="*/ 8981438 w 9410596"/>
              <a:gd name="connsiteY2" fmla="*/ 276610 h 5370939"/>
              <a:gd name="connsiteX3" fmla="*/ 9405835 w 9410596"/>
              <a:gd name="connsiteY3" fmla="*/ 2768138 h 5370939"/>
              <a:gd name="connsiteX4" fmla="*/ 9064557 w 9410596"/>
              <a:gd name="connsiteY4" fmla="*/ 5120607 h 5370939"/>
              <a:gd name="connsiteX5" fmla="*/ 4583317 w 9410596"/>
              <a:gd name="connsiteY5" fmla="*/ 5248771 h 5370939"/>
              <a:gd name="connsiteX6" fmla="*/ 511064 w 9410596"/>
              <a:gd name="connsiteY6" fmla="*/ 5205641 h 5370939"/>
              <a:gd name="connsiteX7" fmla="*/ 5617 w 9410596"/>
              <a:gd name="connsiteY7" fmla="*/ 2612527 h 5370939"/>
              <a:gd name="connsiteX8" fmla="*/ 464060 w 9410596"/>
              <a:gd name="connsiteY8" fmla="*/ 234152 h 5370939"/>
              <a:gd name="connsiteX0" fmla="*/ 465509 w 9412045"/>
              <a:gd name="connsiteY0" fmla="*/ 234152 h 5379158"/>
              <a:gd name="connsiteX1" fmla="*/ 4587443 w 9412045"/>
              <a:gd name="connsiteY1" fmla="*/ 67619 h 5379158"/>
              <a:gd name="connsiteX2" fmla="*/ 8982887 w 9412045"/>
              <a:gd name="connsiteY2" fmla="*/ 276610 h 5379158"/>
              <a:gd name="connsiteX3" fmla="*/ 9407284 w 9412045"/>
              <a:gd name="connsiteY3" fmla="*/ 2768138 h 5379158"/>
              <a:gd name="connsiteX4" fmla="*/ 9066006 w 9412045"/>
              <a:gd name="connsiteY4" fmla="*/ 5120607 h 5379158"/>
              <a:gd name="connsiteX5" fmla="*/ 4584766 w 9412045"/>
              <a:gd name="connsiteY5" fmla="*/ 5248771 h 5379158"/>
              <a:gd name="connsiteX6" fmla="*/ 534312 w 9412045"/>
              <a:gd name="connsiteY6" fmla="*/ 5216815 h 5379158"/>
              <a:gd name="connsiteX7" fmla="*/ 7066 w 9412045"/>
              <a:gd name="connsiteY7" fmla="*/ 2612527 h 5379158"/>
              <a:gd name="connsiteX8" fmla="*/ 465509 w 9412045"/>
              <a:gd name="connsiteY8" fmla="*/ 234152 h 5379158"/>
              <a:gd name="connsiteX0" fmla="*/ 460172 w 9406708"/>
              <a:gd name="connsiteY0" fmla="*/ 234152 h 5346977"/>
              <a:gd name="connsiteX1" fmla="*/ 4582106 w 9406708"/>
              <a:gd name="connsiteY1" fmla="*/ 67619 h 5346977"/>
              <a:gd name="connsiteX2" fmla="*/ 8977550 w 9406708"/>
              <a:gd name="connsiteY2" fmla="*/ 276610 h 5346977"/>
              <a:gd name="connsiteX3" fmla="*/ 9401947 w 9406708"/>
              <a:gd name="connsiteY3" fmla="*/ 2768138 h 5346977"/>
              <a:gd name="connsiteX4" fmla="*/ 9060669 w 9406708"/>
              <a:gd name="connsiteY4" fmla="*/ 5120607 h 5346977"/>
              <a:gd name="connsiteX5" fmla="*/ 4579429 w 9406708"/>
              <a:gd name="connsiteY5" fmla="*/ 5248771 h 5346977"/>
              <a:gd name="connsiteX6" fmla="*/ 430879 w 9406708"/>
              <a:gd name="connsiteY6" fmla="*/ 5172120 h 5346977"/>
              <a:gd name="connsiteX7" fmla="*/ 1729 w 9406708"/>
              <a:gd name="connsiteY7" fmla="*/ 2612527 h 5346977"/>
              <a:gd name="connsiteX8" fmla="*/ 460172 w 9406708"/>
              <a:gd name="connsiteY8" fmla="*/ 234152 h 5346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06708" h="5346977">
                <a:moveTo>
                  <a:pt x="460172" y="234152"/>
                </a:moveTo>
                <a:cubicBezTo>
                  <a:pt x="978177" y="-110537"/>
                  <a:pt x="3162543" y="60543"/>
                  <a:pt x="4582106" y="67619"/>
                </a:cubicBezTo>
                <a:cubicBezTo>
                  <a:pt x="6001669" y="74695"/>
                  <a:pt x="8130602" y="-187925"/>
                  <a:pt x="8977550" y="276610"/>
                </a:cubicBezTo>
                <a:cubicBezTo>
                  <a:pt x="9336944" y="473731"/>
                  <a:pt x="9388094" y="1960805"/>
                  <a:pt x="9401947" y="2768138"/>
                </a:cubicBezTo>
                <a:cubicBezTo>
                  <a:pt x="9415800" y="3575471"/>
                  <a:pt x="9423549" y="4976638"/>
                  <a:pt x="9060669" y="5120607"/>
                </a:cubicBezTo>
                <a:cubicBezTo>
                  <a:pt x="8470030" y="5354937"/>
                  <a:pt x="6017727" y="5240186"/>
                  <a:pt x="4579429" y="5248771"/>
                </a:cubicBezTo>
                <a:cubicBezTo>
                  <a:pt x="3141131" y="5257356"/>
                  <a:pt x="1018308" y="5508697"/>
                  <a:pt x="430879" y="5172120"/>
                </a:cubicBezTo>
                <a:cubicBezTo>
                  <a:pt x="-25754" y="4839085"/>
                  <a:pt x="-3153" y="3435522"/>
                  <a:pt x="1729" y="2612527"/>
                </a:cubicBezTo>
                <a:cubicBezTo>
                  <a:pt x="6611" y="1789532"/>
                  <a:pt x="-63112" y="582354"/>
                  <a:pt x="460172" y="234152"/>
                </a:cubicBezTo>
                <a:close/>
              </a:path>
            </a:pathLst>
          </a:custGeom>
          <a:ln w="9525">
            <a:solidFill>
              <a:schemeClr val="tx1">
                <a:lumMod val="20000"/>
                <a:lumOff val="80000"/>
              </a:schemeClr>
            </a:solidFill>
          </a:ln>
        </p:spPr>
        <p:txBody>
          <a:bodyPr tIns="274320" rtlCol="0">
            <a:normAutofit/>
          </a:bodyPr>
          <a:lstStyle>
            <a:lvl1pPr marL="0" indent="0" algn="ctr" rtl="0">
              <a:buNone/>
              <a:defRPr/>
            </a:lvl1pPr>
          </a:lstStyle>
          <a:p>
            <a:pPr lvl="0"/>
            <a:endParaRPr lang="ru-RU" noProof="0" dirty="0"/>
          </a:p>
        </p:txBody>
      </p:sp>
      <p:sp>
        <p:nvSpPr>
          <p:cNvPr id="6" name="Дата 1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7BE03-CF0D-4439-A9F0-F7757760EB3F}" type="datetime1">
              <a:rPr lang="ru-RU"/>
              <a:pPr>
                <a:defRPr/>
              </a:pPr>
              <a:t>05.04.2022</a:t>
            </a:fld>
            <a:endParaRPr lang="ru-RU" dirty="0"/>
          </a:p>
        </p:txBody>
      </p:sp>
      <p:sp>
        <p:nvSpPr>
          <p:cNvPr id="7" name="Нижний колонтитул 2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655993359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рисунка">
    <p:bg>
      <p:bgPr>
        <a:solidFill>
          <a:srgbClr val="637F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8"/>
          <p:cNvSpPr>
            <a:spLocks/>
          </p:cNvSpPr>
          <p:nvPr/>
        </p:nvSpPr>
        <p:spPr bwMode="auto">
          <a:xfrm>
            <a:off x="763588" y="396875"/>
            <a:ext cx="8037512" cy="5521325"/>
          </a:xfrm>
          <a:custGeom>
            <a:avLst/>
            <a:gdLst>
              <a:gd name="T0" fmla="*/ 2147483646 w 10439"/>
              <a:gd name="T1" fmla="*/ 2147483646 h 10492"/>
              <a:gd name="T2" fmla="*/ 2147483646 w 10439"/>
              <a:gd name="T3" fmla="*/ 2147483646 h 10492"/>
              <a:gd name="T4" fmla="*/ 2147483646 w 10439"/>
              <a:gd name="T5" fmla="*/ 2147483646 h 10492"/>
              <a:gd name="T6" fmla="*/ 2147483646 w 10439"/>
              <a:gd name="T7" fmla="*/ 0 h 10492"/>
              <a:gd name="T8" fmla="*/ 2147483646 w 10439"/>
              <a:gd name="T9" fmla="*/ 2147483646 h 10492"/>
              <a:gd name="T10" fmla="*/ 0 w 10439"/>
              <a:gd name="T11" fmla="*/ 2147483646 h 10492"/>
              <a:gd name="T12" fmla="*/ 2147483646 w 10439"/>
              <a:gd name="T13" fmla="*/ 2147483646 h 10492"/>
              <a:gd name="T14" fmla="*/ 2147483646 w 10439"/>
              <a:gd name="T15" fmla="*/ 2147483646 h 10492"/>
              <a:gd name="T16" fmla="*/ 2147483646 w 10439"/>
              <a:gd name="T17" fmla="*/ 2147483646 h 1049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0439" h="10492">
                <a:moveTo>
                  <a:pt x="9851" y="10492"/>
                </a:moveTo>
                <a:cubicBezTo>
                  <a:pt x="9772" y="9895"/>
                  <a:pt x="10126" y="9428"/>
                  <a:pt x="10439" y="9531"/>
                </a:cubicBezTo>
                <a:cubicBezTo>
                  <a:pt x="10444" y="6732"/>
                  <a:pt x="10392" y="3690"/>
                  <a:pt x="10397" y="891"/>
                </a:cubicBezTo>
                <a:cubicBezTo>
                  <a:pt x="10076" y="887"/>
                  <a:pt x="9702" y="453"/>
                  <a:pt x="9701" y="0"/>
                </a:cubicBezTo>
                <a:lnTo>
                  <a:pt x="695" y="2"/>
                </a:lnTo>
                <a:cubicBezTo>
                  <a:pt x="702" y="501"/>
                  <a:pt x="529" y="1058"/>
                  <a:pt x="0" y="1029"/>
                </a:cubicBezTo>
                <a:cubicBezTo>
                  <a:pt x="11" y="3887"/>
                  <a:pt x="23" y="6746"/>
                  <a:pt x="34" y="9604"/>
                </a:cubicBezTo>
                <a:cubicBezTo>
                  <a:pt x="339" y="9463"/>
                  <a:pt x="751" y="9896"/>
                  <a:pt x="679" y="10484"/>
                </a:cubicBezTo>
                <a:lnTo>
                  <a:pt x="9851" y="1049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" name="Полилиния 9"/>
          <p:cNvSpPr>
            <a:spLocks/>
          </p:cNvSpPr>
          <p:nvPr/>
        </p:nvSpPr>
        <p:spPr bwMode="auto">
          <a:xfrm>
            <a:off x="819150" y="455613"/>
            <a:ext cx="7924800" cy="5403850"/>
          </a:xfrm>
          <a:custGeom>
            <a:avLst/>
            <a:gdLst>
              <a:gd name="T0" fmla="*/ 261943 w 11322355"/>
              <a:gd name="T1" fmla="*/ 0 h 6153799"/>
              <a:gd name="T2" fmla="*/ 3593282 w 11322355"/>
              <a:gd name="T3" fmla="*/ 0 h 6153799"/>
              <a:gd name="T4" fmla="*/ 3864653 w 11322355"/>
              <a:gd name="T5" fmla="*/ 371958 h 6153799"/>
              <a:gd name="T6" fmla="*/ 3882321 w 11322355"/>
              <a:gd name="T7" fmla="*/ 3769520 h 6153799"/>
              <a:gd name="T8" fmla="*/ 3654084 w 11322355"/>
              <a:gd name="T9" fmla="*/ 4166998 h 6153799"/>
              <a:gd name="T10" fmla="*/ 266961 w 11322355"/>
              <a:gd name="T11" fmla="*/ 4150370 h 6153799"/>
              <a:gd name="T12" fmla="*/ 5914 w 11322355"/>
              <a:gd name="T13" fmla="*/ 3781397 h 6153799"/>
              <a:gd name="T14" fmla="*/ 3029 w 11322355"/>
              <a:gd name="T15" fmla="*/ 425009 h 6153799"/>
              <a:gd name="T16" fmla="*/ 261943 w 11322355"/>
              <a:gd name="T17" fmla="*/ 0 h 615379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1322355" h="6153799">
                <a:moveTo>
                  <a:pt x="763927" y="0"/>
                </a:moveTo>
                <a:lnTo>
                  <a:pt x="10479406" y="0"/>
                </a:lnTo>
                <a:cubicBezTo>
                  <a:pt x="10526144" y="265985"/>
                  <a:pt x="11033800" y="530729"/>
                  <a:pt x="11270829" y="549307"/>
                </a:cubicBezTo>
                <a:cubicBezTo>
                  <a:pt x="11279242" y="2224925"/>
                  <a:pt x="11313943" y="3891189"/>
                  <a:pt x="11322355" y="5566807"/>
                </a:cubicBezTo>
                <a:cubicBezTo>
                  <a:pt x="10954316" y="5548098"/>
                  <a:pt x="10606256" y="5874334"/>
                  <a:pt x="10656730" y="6153799"/>
                </a:cubicBezTo>
                <a:lnTo>
                  <a:pt x="778562" y="6129244"/>
                </a:lnTo>
                <a:cubicBezTo>
                  <a:pt x="761737" y="5887781"/>
                  <a:pt x="605058" y="5620595"/>
                  <a:pt x="17247" y="5584346"/>
                </a:cubicBezTo>
                <a:cubicBezTo>
                  <a:pt x="38277" y="4716720"/>
                  <a:pt x="-21660" y="1512817"/>
                  <a:pt x="8834" y="627651"/>
                </a:cubicBezTo>
                <a:cubicBezTo>
                  <a:pt x="504996" y="568288"/>
                  <a:pt x="716694" y="362929"/>
                  <a:pt x="7639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Полилиния 10"/>
          <p:cNvSpPr>
            <a:spLocks/>
          </p:cNvSpPr>
          <p:nvPr/>
        </p:nvSpPr>
        <p:spPr bwMode="auto">
          <a:xfrm>
            <a:off x="877888" y="528638"/>
            <a:ext cx="7808912" cy="5257800"/>
          </a:xfrm>
          <a:custGeom>
            <a:avLst/>
            <a:gdLst>
              <a:gd name="T0" fmla="*/ 250619 w 11322355"/>
              <a:gd name="T1" fmla="*/ 0 h 6153799"/>
              <a:gd name="T2" fmla="*/ 3437937 w 11322355"/>
              <a:gd name="T3" fmla="*/ 0 h 6153799"/>
              <a:gd name="T4" fmla="*/ 3697576 w 11322355"/>
              <a:gd name="T5" fmla="*/ 342608 h 6153799"/>
              <a:gd name="T6" fmla="*/ 3714480 w 11322355"/>
              <a:gd name="T7" fmla="*/ 3472070 h 6153799"/>
              <a:gd name="T8" fmla="*/ 3496111 w 11322355"/>
              <a:gd name="T9" fmla="*/ 3838182 h 6153799"/>
              <a:gd name="T10" fmla="*/ 255420 w 11322355"/>
              <a:gd name="T11" fmla="*/ 3822867 h 6153799"/>
              <a:gd name="T12" fmla="*/ 5658 w 11322355"/>
              <a:gd name="T13" fmla="*/ 3483009 h 6153799"/>
              <a:gd name="T14" fmla="*/ 2898 w 11322355"/>
              <a:gd name="T15" fmla="*/ 391471 h 6153799"/>
              <a:gd name="T16" fmla="*/ 250619 w 11322355"/>
              <a:gd name="T17" fmla="*/ 0 h 615379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1322355" h="6153799">
                <a:moveTo>
                  <a:pt x="763927" y="0"/>
                </a:moveTo>
                <a:lnTo>
                  <a:pt x="10479406" y="0"/>
                </a:lnTo>
                <a:cubicBezTo>
                  <a:pt x="10526144" y="265985"/>
                  <a:pt x="11033800" y="530729"/>
                  <a:pt x="11270829" y="549307"/>
                </a:cubicBezTo>
                <a:cubicBezTo>
                  <a:pt x="11279242" y="2224925"/>
                  <a:pt x="11313943" y="3891189"/>
                  <a:pt x="11322355" y="5566807"/>
                </a:cubicBezTo>
                <a:cubicBezTo>
                  <a:pt x="10954316" y="5548098"/>
                  <a:pt x="10606256" y="5874334"/>
                  <a:pt x="10656730" y="6153799"/>
                </a:cubicBezTo>
                <a:lnTo>
                  <a:pt x="778562" y="6129244"/>
                </a:lnTo>
                <a:cubicBezTo>
                  <a:pt x="761737" y="5887781"/>
                  <a:pt x="605058" y="5620595"/>
                  <a:pt x="17247" y="5584346"/>
                </a:cubicBezTo>
                <a:cubicBezTo>
                  <a:pt x="38277" y="4716720"/>
                  <a:pt x="-21660" y="1512817"/>
                  <a:pt x="8834" y="627651"/>
                </a:cubicBezTo>
                <a:cubicBezTo>
                  <a:pt x="504996" y="568288"/>
                  <a:pt x="716694" y="362929"/>
                  <a:pt x="763927" y="0"/>
                </a:cubicBezTo>
                <a:close/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" name="Полилиния 5"/>
          <p:cNvSpPr>
            <a:spLocks/>
          </p:cNvSpPr>
          <p:nvPr/>
        </p:nvSpPr>
        <p:spPr bwMode="auto">
          <a:xfrm>
            <a:off x="7218363" y="3332163"/>
            <a:ext cx="4452937" cy="3081337"/>
          </a:xfrm>
          <a:custGeom>
            <a:avLst/>
            <a:gdLst>
              <a:gd name="T0" fmla="*/ 2147483646 w 7680"/>
              <a:gd name="T1" fmla="*/ 2147483646 h 9316"/>
              <a:gd name="T2" fmla="*/ 2147483646 w 7680"/>
              <a:gd name="T3" fmla="*/ 2147483646 h 9316"/>
              <a:gd name="T4" fmla="*/ 2147483646 w 7680"/>
              <a:gd name="T5" fmla="*/ 2147483646 h 9316"/>
              <a:gd name="T6" fmla="*/ 2147483646 w 7680"/>
              <a:gd name="T7" fmla="*/ 2147483646 h 93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80" h="9316">
                <a:moveTo>
                  <a:pt x="601" y="1897"/>
                </a:moveTo>
                <a:cubicBezTo>
                  <a:pt x="-230" y="3730"/>
                  <a:pt x="-925" y="9159"/>
                  <a:pt x="3768" y="9315"/>
                </a:cubicBezTo>
                <a:cubicBezTo>
                  <a:pt x="7399" y="9436"/>
                  <a:pt x="9107" y="3569"/>
                  <a:pt x="6232" y="1036"/>
                </a:cubicBezTo>
                <a:cubicBezTo>
                  <a:pt x="4298" y="-677"/>
                  <a:pt x="1548" y="-178"/>
                  <a:pt x="601" y="189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" name="Полилиния 5"/>
          <p:cNvSpPr>
            <a:spLocks/>
          </p:cNvSpPr>
          <p:nvPr/>
        </p:nvSpPr>
        <p:spPr bwMode="auto">
          <a:xfrm>
            <a:off x="7277100" y="3376613"/>
            <a:ext cx="4297363" cy="2947987"/>
          </a:xfrm>
          <a:custGeom>
            <a:avLst/>
            <a:gdLst>
              <a:gd name="T0" fmla="*/ 2147483646 w 7680"/>
              <a:gd name="T1" fmla="*/ 2147483646 h 9316"/>
              <a:gd name="T2" fmla="*/ 2147483646 w 7680"/>
              <a:gd name="T3" fmla="*/ 2147483646 h 9316"/>
              <a:gd name="T4" fmla="*/ 2147483646 w 7680"/>
              <a:gd name="T5" fmla="*/ 2147483646 h 9316"/>
              <a:gd name="T6" fmla="*/ 2147483646 w 7680"/>
              <a:gd name="T7" fmla="*/ 2147483646 h 93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80" h="9316">
                <a:moveTo>
                  <a:pt x="601" y="1897"/>
                </a:moveTo>
                <a:cubicBezTo>
                  <a:pt x="-230" y="3730"/>
                  <a:pt x="-925" y="9159"/>
                  <a:pt x="3768" y="9315"/>
                </a:cubicBezTo>
                <a:cubicBezTo>
                  <a:pt x="7399" y="9436"/>
                  <a:pt x="9107" y="3569"/>
                  <a:pt x="6232" y="1036"/>
                </a:cubicBezTo>
                <a:cubicBezTo>
                  <a:pt x="4298" y="-677"/>
                  <a:pt x="1548" y="-178"/>
                  <a:pt x="601" y="18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" name="Полилиния 5"/>
          <p:cNvSpPr>
            <a:spLocks/>
          </p:cNvSpPr>
          <p:nvPr/>
        </p:nvSpPr>
        <p:spPr bwMode="auto">
          <a:xfrm rot="10800000" flipH="1">
            <a:off x="7366000" y="3459163"/>
            <a:ext cx="4102100" cy="2809875"/>
          </a:xfrm>
          <a:custGeom>
            <a:avLst/>
            <a:gdLst>
              <a:gd name="T0" fmla="*/ 2147483646 w 12710"/>
              <a:gd name="T1" fmla="*/ 2147483646 h 11700"/>
              <a:gd name="T2" fmla="*/ 2147483646 w 12710"/>
              <a:gd name="T3" fmla="*/ 2147483646 h 11700"/>
              <a:gd name="T4" fmla="*/ 2147483646 w 12710"/>
              <a:gd name="T5" fmla="*/ 2147483646 h 11700"/>
              <a:gd name="T6" fmla="*/ 2147483646 w 12710"/>
              <a:gd name="T7" fmla="*/ 2147483646 h 11700"/>
              <a:gd name="T8" fmla="*/ 2147483646 w 12710"/>
              <a:gd name="T9" fmla="*/ 2147483646 h 11700"/>
              <a:gd name="T10" fmla="*/ 2147483646 w 12710"/>
              <a:gd name="T11" fmla="*/ 2147483646 h 11700"/>
              <a:gd name="T12" fmla="*/ 2147483646 w 12710"/>
              <a:gd name="T13" fmla="*/ 2147483646 h 117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710" h="11700">
                <a:moveTo>
                  <a:pt x="780" y="2637"/>
                </a:moveTo>
                <a:cubicBezTo>
                  <a:pt x="-430" y="4297"/>
                  <a:pt x="-177" y="8271"/>
                  <a:pt x="1154" y="9780"/>
                </a:cubicBezTo>
                <a:cubicBezTo>
                  <a:pt x="2485" y="11289"/>
                  <a:pt x="4986" y="11785"/>
                  <a:pt x="6744" y="11689"/>
                </a:cubicBezTo>
                <a:cubicBezTo>
                  <a:pt x="8502" y="11593"/>
                  <a:pt x="10801" y="10569"/>
                  <a:pt x="11701" y="9201"/>
                </a:cubicBezTo>
                <a:cubicBezTo>
                  <a:pt x="12601" y="7833"/>
                  <a:pt x="13214" y="5447"/>
                  <a:pt x="12142" y="3483"/>
                </a:cubicBezTo>
                <a:cubicBezTo>
                  <a:pt x="10885" y="1448"/>
                  <a:pt x="8285" y="153"/>
                  <a:pt x="6391" y="12"/>
                </a:cubicBezTo>
                <a:cubicBezTo>
                  <a:pt x="4497" y="-129"/>
                  <a:pt x="1990" y="977"/>
                  <a:pt x="780" y="2637"/>
                </a:cubicBezTo>
                <a:close/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Рисунок 26"/>
          <p:cNvSpPr>
            <a:spLocks noGrp="1"/>
          </p:cNvSpPr>
          <p:nvPr>
            <p:ph type="pic" sz="quarter" idx="13"/>
          </p:nvPr>
        </p:nvSpPr>
        <p:spPr>
          <a:xfrm>
            <a:off x="977900" y="635000"/>
            <a:ext cx="7586963" cy="5052468"/>
          </a:xfrm>
          <a:custGeom>
            <a:avLst/>
            <a:gdLst/>
            <a:ahLst/>
            <a:cxnLst/>
            <a:rect l="l" t="t" r="r" b="b"/>
            <a:pathLst>
              <a:path w="7586963" h="5052468">
                <a:moveTo>
                  <a:pt x="512914" y="0"/>
                </a:moveTo>
                <a:lnTo>
                  <a:pt x="7036044" y="0"/>
                </a:lnTo>
                <a:cubicBezTo>
                  <a:pt x="7067425" y="218474"/>
                  <a:pt x="7408274" y="435930"/>
                  <a:pt x="7567419" y="451189"/>
                </a:cubicBezTo>
                <a:cubicBezTo>
                  <a:pt x="7570610" y="1228792"/>
                  <a:pt x="7579436" y="2003942"/>
                  <a:pt x="7586963" y="2779417"/>
                </a:cubicBezTo>
                <a:cubicBezTo>
                  <a:pt x="7158221" y="2877305"/>
                  <a:pt x="6797390" y="3063094"/>
                  <a:pt x="6588229" y="3324502"/>
                </a:cubicBezTo>
                <a:cubicBezTo>
                  <a:pt x="6301413" y="3685358"/>
                  <a:pt x="6042535" y="4467555"/>
                  <a:pt x="6453903" y="5052468"/>
                </a:cubicBezTo>
                <a:lnTo>
                  <a:pt x="522740" y="5034431"/>
                </a:lnTo>
                <a:cubicBezTo>
                  <a:pt x="511444" y="4836099"/>
                  <a:pt x="406247" y="4616638"/>
                  <a:pt x="11581" y="4586863"/>
                </a:cubicBezTo>
                <a:cubicBezTo>
                  <a:pt x="25701" y="3874214"/>
                  <a:pt x="-14542" y="1242596"/>
                  <a:pt x="5932" y="515539"/>
                </a:cubicBezTo>
                <a:cubicBezTo>
                  <a:pt x="339064" y="466780"/>
                  <a:pt x="481201" y="298102"/>
                  <a:pt x="512914" y="0"/>
                </a:cubicBezTo>
                <a:close/>
              </a:path>
            </a:pathLst>
          </a:custGeom>
          <a:ln w="9525">
            <a:solidFill>
              <a:schemeClr val="tx1">
                <a:lumMod val="20000"/>
                <a:lumOff val="80000"/>
              </a:schemeClr>
            </a:solidFill>
          </a:ln>
        </p:spPr>
        <p:txBody>
          <a:bodyPr tIns="365760" rtlCol="0">
            <a:normAutofit/>
          </a:bodyPr>
          <a:lstStyle>
            <a:lvl1pPr marL="0" indent="0" algn="ctr" rtl="0">
              <a:buNone/>
              <a:defRPr/>
            </a:lvl1pPr>
          </a:lstStyle>
          <a:p>
            <a:pPr lvl="0"/>
            <a:endParaRPr lang="ru-RU" noProof="0" dirty="0"/>
          </a:p>
        </p:txBody>
      </p:sp>
      <p:sp>
        <p:nvSpPr>
          <p:cNvPr id="16" name="Рисунок 31"/>
          <p:cNvSpPr>
            <a:spLocks noGrp="1"/>
          </p:cNvSpPr>
          <p:nvPr>
            <p:ph type="pic" sz="quarter" idx="14"/>
          </p:nvPr>
        </p:nvSpPr>
        <p:spPr>
          <a:xfrm>
            <a:off x="7452731" y="3555897"/>
            <a:ext cx="3928819" cy="2629022"/>
          </a:xfrm>
          <a:custGeom>
            <a:avLst/>
            <a:gdLst/>
            <a:ahLst/>
            <a:cxnLst/>
            <a:rect l="l" t="t" r="r" b="b"/>
            <a:pathLst>
              <a:path w="3928819" h="2629022">
                <a:moveTo>
                  <a:pt x="1871179" y="906"/>
                </a:moveTo>
                <a:cubicBezTo>
                  <a:pt x="1945122" y="-739"/>
                  <a:pt x="2016632" y="-121"/>
                  <a:pt x="2084553" y="2575"/>
                </a:cubicBezTo>
                <a:cubicBezTo>
                  <a:pt x="2627922" y="24145"/>
                  <a:pt x="3338507" y="254230"/>
                  <a:pt x="3616682" y="561609"/>
                </a:cubicBezTo>
                <a:cubicBezTo>
                  <a:pt x="3894858" y="868988"/>
                  <a:pt x="4084326" y="1405104"/>
                  <a:pt x="3752988" y="1846400"/>
                </a:cubicBezTo>
                <a:cubicBezTo>
                  <a:pt x="3364469" y="2303649"/>
                  <a:pt x="2560851" y="2594625"/>
                  <a:pt x="1975446" y="2626307"/>
                </a:cubicBezTo>
                <a:cubicBezTo>
                  <a:pt x="1390041" y="2657989"/>
                  <a:pt x="615167" y="2409479"/>
                  <a:pt x="241176" y="2036490"/>
                </a:cubicBezTo>
                <a:cubicBezTo>
                  <a:pt x="-132816" y="1663500"/>
                  <a:pt x="-54618" y="770573"/>
                  <a:pt x="356773" y="431512"/>
                </a:cubicBezTo>
                <a:cubicBezTo>
                  <a:pt x="716740" y="134834"/>
                  <a:pt x="1353579" y="12423"/>
                  <a:pt x="1871179" y="906"/>
                </a:cubicBezTo>
                <a:close/>
              </a:path>
            </a:pathLst>
          </a:custGeom>
          <a:ln w="9525">
            <a:solidFill>
              <a:schemeClr val="tx1">
                <a:lumMod val="20000"/>
                <a:lumOff val="80000"/>
              </a:schemeClr>
            </a:solidFill>
          </a:ln>
        </p:spPr>
        <p:txBody>
          <a:bodyPr tIns="274320" rtlCol="0">
            <a:normAutofit/>
          </a:bodyPr>
          <a:lstStyle>
            <a:lvl1pPr marL="0" indent="0" algn="ctr" rtl="0">
              <a:buNone/>
              <a:defRPr/>
            </a:lvl1pPr>
          </a:lstStyle>
          <a:p>
            <a:pPr lvl="0"/>
            <a:endParaRPr lang="ru-RU" noProof="0" dirty="0"/>
          </a:p>
        </p:txBody>
      </p:sp>
      <p:sp>
        <p:nvSpPr>
          <p:cNvPr id="10" name="Дата 1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37B20-F5DB-498C-A1FC-74A1D365F8A2}" type="datetime1">
              <a:rPr lang="ru-RU"/>
              <a:pPr>
                <a:defRPr/>
              </a:pPr>
              <a:t>05.04.2022</a:t>
            </a:fld>
            <a:endParaRPr lang="ru-RU" dirty="0"/>
          </a:p>
        </p:txBody>
      </p:sp>
      <p:sp>
        <p:nvSpPr>
          <p:cNvPr id="11" name="Нижний колонтитул 2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699129773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рисунка">
    <p:bg>
      <p:bgPr>
        <a:solidFill>
          <a:srgbClr val="637F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5"/>
          <p:cNvSpPr>
            <a:spLocks/>
          </p:cNvSpPr>
          <p:nvPr/>
        </p:nvSpPr>
        <p:spPr bwMode="auto">
          <a:xfrm rot="5142891" flipH="1" flipV="1">
            <a:off x="247650" y="1722438"/>
            <a:ext cx="4930775" cy="3406775"/>
          </a:xfrm>
          <a:custGeom>
            <a:avLst/>
            <a:gdLst>
              <a:gd name="T0" fmla="*/ 2147483646 w 7680"/>
              <a:gd name="T1" fmla="*/ 2147483646 h 9316"/>
              <a:gd name="T2" fmla="*/ 2147483646 w 7680"/>
              <a:gd name="T3" fmla="*/ 2147483646 h 9316"/>
              <a:gd name="T4" fmla="*/ 2147483646 w 7680"/>
              <a:gd name="T5" fmla="*/ 2147483646 h 9316"/>
              <a:gd name="T6" fmla="*/ 2147483646 w 7680"/>
              <a:gd name="T7" fmla="*/ 2147483646 h 93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80" h="9316">
                <a:moveTo>
                  <a:pt x="601" y="1897"/>
                </a:moveTo>
                <a:cubicBezTo>
                  <a:pt x="-230" y="3730"/>
                  <a:pt x="-925" y="9159"/>
                  <a:pt x="3768" y="9315"/>
                </a:cubicBezTo>
                <a:cubicBezTo>
                  <a:pt x="7399" y="9436"/>
                  <a:pt x="9107" y="3569"/>
                  <a:pt x="6232" y="1036"/>
                </a:cubicBezTo>
                <a:cubicBezTo>
                  <a:pt x="4298" y="-677"/>
                  <a:pt x="1548" y="-178"/>
                  <a:pt x="601" y="189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Полилиния 109"/>
          <p:cNvSpPr>
            <a:spLocks/>
          </p:cNvSpPr>
          <p:nvPr/>
        </p:nvSpPr>
        <p:spPr bwMode="auto">
          <a:xfrm rot="5239426" flipH="1" flipV="1">
            <a:off x="356393" y="1796257"/>
            <a:ext cx="4729163" cy="3244850"/>
          </a:xfrm>
          <a:custGeom>
            <a:avLst/>
            <a:gdLst>
              <a:gd name="T0" fmla="*/ 2147483646 w 7680"/>
              <a:gd name="T1" fmla="*/ 2147483646 h 9316"/>
              <a:gd name="T2" fmla="*/ 2147483646 w 7680"/>
              <a:gd name="T3" fmla="*/ 2147483646 h 9316"/>
              <a:gd name="T4" fmla="*/ 2147483646 w 7680"/>
              <a:gd name="T5" fmla="*/ 2147483646 h 9316"/>
              <a:gd name="T6" fmla="*/ 2147483646 w 7680"/>
              <a:gd name="T7" fmla="*/ 2147483646 h 93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80" h="9316">
                <a:moveTo>
                  <a:pt x="601" y="1897"/>
                </a:moveTo>
                <a:cubicBezTo>
                  <a:pt x="-230" y="3730"/>
                  <a:pt x="-925" y="9159"/>
                  <a:pt x="3768" y="9315"/>
                </a:cubicBezTo>
                <a:cubicBezTo>
                  <a:pt x="7399" y="9436"/>
                  <a:pt x="9107" y="3569"/>
                  <a:pt x="6232" y="1036"/>
                </a:cubicBezTo>
                <a:cubicBezTo>
                  <a:pt x="4298" y="-677"/>
                  <a:pt x="1548" y="-178"/>
                  <a:pt x="601" y="18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" name="Полилиния 5"/>
          <p:cNvSpPr>
            <a:spLocks/>
          </p:cNvSpPr>
          <p:nvPr/>
        </p:nvSpPr>
        <p:spPr bwMode="auto">
          <a:xfrm rot="16039426" flipV="1">
            <a:off x="480218" y="1881982"/>
            <a:ext cx="4513263" cy="3092450"/>
          </a:xfrm>
          <a:custGeom>
            <a:avLst/>
            <a:gdLst>
              <a:gd name="T0" fmla="*/ 2147483646 w 12710"/>
              <a:gd name="T1" fmla="*/ 2147483646 h 11700"/>
              <a:gd name="T2" fmla="*/ 2147483646 w 12710"/>
              <a:gd name="T3" fmla="*/ 2147483646 h 11700"/>
              <a:gd name="T4" fmla="*/ 2147483646 w 12710"/>
              <a:gd name="T5" fmla="*/ 2147483646 h 11700"/>
              <a:gd name="T6" fmla="*/ 2147483646 w 12710"/>
              <a:gd name="T7" fmla="*/ 2147483646 h 11700"/>
              <a:gd name="T8" fmla="*/ 2147483646 w 12710"/>
              <a:gd name="T9" fmla="*/ 2147483646 h 11700"/>
              <a:gd name="T10" fmla="*/ 2147483646 w 12710"/>
              <a:gd name="T11" fmla="*/ 2147483646 h 11700"/>
              <a:gd name="T12" fmla="*/ 2147483646 w 12710"/>
              <a:gd name="T13" fmla="*/ 2147483646 h 117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710" h="11700">
                <a:moveTo>
                  <a:pt x="780" y="2637"/>
                </a:moveTo>
                <a:cubicBezTo>
                  <a:pt x="-430" y="4297"/>
                  <a:pt x="-177" y="8271"/>
                  <a:pt x="1154" y="9780"/>
                </a:cubicBezTo>
                <a:cubicBezTo>
                  <a:pt x="2485" y="11289"/>
                  <a:pt x="4986" y="11785"/>
                  <a:pt x="6744" y="11689"/>
                </a:cubicBezTo>
                <a:cubicBezTo>
                  <a:pt x="8502" y="11593"/>
                  <a:pt x="10801" y="10569"/>
                  <a:pt x="11701" y="9201"/>
                </a:cubicBezTo>
                <a:cubicBezTo>
                  <a:pt x="12601" y="7833"/>
                  <a:pt x="13214" y="5447"/>
                  <a:pt x="12142" y="3483"/>
                </a:cubicBezTo>
                <a:cubicBezTo>
                  <a:pt x="10885" y="1448"/>
                  <a:pt x="8285" y="153"/>
                  <a:pt x="6391" y="12"/>
                </a:cubicBezTo>
                <a:cubicBezTo>
                  <a:pt x="4497" y="-129"/>
                  <a:pt x="1990" y="977"/>
                  <a:pt x="780" y="2637"/>
                </a:cubicBezTo>
                <a:close/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" name="Полилиния 5"/>
          <p:cNvSpPr>
            <a:spLocks/>
          </p:cNvSpPr>
          <p:nvPr/>
        </p:nvSpPr>
        <p:spPr bwMode="auto">
          <a:xfrm rot="5245851" flipH="1">
            <a:off x="6988175" y="1660525"/>
            <a:ext cx="4876800" cy="3409950"/>
          </a:xfrm>
          <a:custGeom>
            <a:avLst/>
            <a:gdLst>
              <a:gd name="T0" fmla="*/ 2147483646 w 7680"/>
              <a:gd name="T1" fmla="*/ 2147483646 h 9316"/>
              <a:gd name="T2" fmla="*/ 2147483646 w 7680"/>
              <a:gd name="T3" fmla="*/ 2147483646 h 9316"/>
              <a:gd name="T4" fmla="*/ 2147483646 w 7680"/>
              <a:gd name="T5" fmla="*/ 2147483646 h 9316"/>
              <a:gd name="T6" fmla="*/ 2147483646 w 7680"/>
              <a:gd name="T7" fmla="*/ 2147483646 h 93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80" h="9316">
                <a:moveTo>
                  <a:pt x="601" y="1897"/>
                </a:moveTo>
                <a:cubicBezTo>
                  <a:pt x="-230" y="3730"/>
                  <a:pt x="-925" y="9159"/>
                  <a:pt x="3768" y="9315"/>
                </a:cubicBezTo>
                <a:cubicBezTo>
                  <a:pt x="7399" y="9436"/>
                  <a:pt x="9107" y="3569"/>
                  <a:pt x="6232" y="1036"/>
                </a:cubicBezTo>
                <a:cubicBezTo>
                  <a:pt x="4298" y="-677"/>
                  <a:pt x="1548" y="-178"/>
                  <a:pt x="601" y="189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" name="Полилиния 5"/>
          <p:cNvSpPr>
            <a:spLocks/>
          </p:cNvSpPr>
          <p:nvPr/>
        </p:nvSpPr>
        <p:spPr bwMode="auto">
          <a:xfrm rot="5400000" flipH="1">
            <a:off x="7081044" y="1726406"/>
            <a:ext cx="4725988" cy="3241675"/>
          </a:xfrm>
          <a:custGeom>
            <a:avLst/>
            <a:gdLst>
              <a:gd name="T0" fmla="*/ 2147483646 w 7680"/>
              <a:gd name="T1" fmla="*/ 2147483646 h 9316"/>
              <a:gd name="T2" fmla="*/ 2147483646 w 7680"/>
              <a:gd name="T3" fmla="*/ 2147483646 h 9316"/>
              <a:gd name="T4" fmla="*/ 2147483646 w 7680"/>
              <a:gd name="T5" fmla="*/ 2147483646 h 9316"/>
              <a:gd name="T6" fmla="*/ 2147483646 w 7680"/>
              <a:gd name="T7" fmla="*/ 2147483646 h 93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80" h="9316">
                <a:moveTo>
                  <a:pt x="601" y="1897"/>
                </a:moveTo>
                <a:cubicBezTo>
                  <a:pt x="-230" y="3730"/>
                  <a:pt x="-925" y="9159"/>
                  <a:pt x="3768" y="9315"/>
                </a:cubicBezTo>
                <a:cubicBezTo>
                  <a:pt x="7399" y="9436"/>
                  <a:pt x="9107" y="3569"/>
                  <a:pt x="6232" y="1036"/>
                </a:cubicBezTo>
                <a:cubicBezTo>
                  <a:pt x="4298" y="-677"/>
                  <a:pt x="1548" y="-178"/>
                  <a:pt x="601" y="18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" name="Полилиния 5"/>
          <p:cNvSpPr>
            <a:spLocks/>
          </p:cNvSpPr>
          <p:nvPr/>
        </p:nvSpPr>
        <p:spPr bwMode="auto">
          <a:xfrm rot="16200000">
            <a:off x="7173913" y="1792287"/>
            <a:ext cx="4510088" cy="3090863"/>
          </a:xfrm>
          <a:custGeom>
            <a:avLst/>
            <a:gdLst>
              <a:gd name="T0" fmla="*/ 2147483646 w 12710"/>
              <a:gd name="T1" fmla="*/ 2147483646 h 11700"/>
              <a:gd name="T2" fmla="*/ 2147483646 w 12710"/>
              <a:gd name="T3" fmla="*/ 2147483646 h 11700"/>
              <a:gd name="T4" fmla="*/ 2147483646 w 12710"/>
              <a:gd name="T5" fmla="*/ 2147483646 h 11700"/>
              <a:gd name="T6" fmla="*/ 2147483646 w 12710"/>
              <a:gd name="T7" fmla="*/ 2147483646 h 11700"/>
              <a:gd name="T8" fmla="*/ 2147483646 w 12710"/>
              <a:gd name="T9" fmla="*/ 2147483646 h 11700"/>
              <a:gd name="T10" fmla="*/ 2147483646 w 12710"/>
              <a:gd name="T11" fmla="*/ 2147483646 h 11700"/>
              <a:gd name="T12" fmla="*/ 2147483646 w 12710"/>
              <a:gd name="T13" fmla="*/ 2147483646 h 117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710" h="11700">
                <a:moveTo>
                  <a:pt x="780" y="2637"/>
                </a:moveTo>
                <a:cubicBezTo>
                  <a:pt x="-430" y="4297"/>
                  <a:pt x="-177" y="8271"/>
                  <a:pt x="1154" y="9780"/>
                </a:cubicBezTo>
                <a:cubicBezTo>
                  <a:pt x="2485" y="11289"/>
                  <a:pt x="4986" y="11785"/>
                  <a:pt x="6744" y="11689"/>
                </a:cubicBezTo>
                <a:cubicBezTo>
                  <a:pt x="8502" y="11593"/>
                  <a:pt x="10801" y="10569"/>
                  <a:pt x="11701" y="9201"/>
                </a:cubicBezTo>
                <a:cubicBezTo>
                  <a:pt x="12601" y="7833"/>
                  <a:pt x="13214" y="5447"/>
                  <a:pt x="12142" y="3483"/>
                </a:cubicBezTo>
                <a:cubicBezTo>
                  <a:pt x="10885" y="1448"/>
                  <a:pt x="8285" y="153"/>
                  <a:pt x="6391" y="12"/>
                </a:cubicBezTo>
                <a:cubicBezTo>
                  <a:pt x="4497" y="-129"/>
                  <a:pt x="1990" y="977"/>
                  <a:pt x="780" y="2637"/>
                </a:cubicBezTo>
                <a:close/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" name="Полилиния 5"/>
          <p:cNvSpPr>
            <a:spLocks/>
          </p:cNvSpPr>
          <p:nvPr/>
        </p:nvSpPr>
        <p:spPr bwMode="auto">
          <a:xfrm rot="5400000" flipH="1" flipV="1">
            <a:off x="3411538" y="1401762"/>
            <a:ext cx="5365750" cy="3698875"/>
          </a:xfrm>
          <a:custGeom>
            <a:avLst/>
            <a:gdLst>
              <a:gd name="T0" fmla="*/ 2147483646 w 7683"/>
              <a:gd name="T1" fmla="*/ 2147483646 h 9326"/>
              <a:gd name="T2" fmla="*/ 2147483646 w 7683"/>
              <a:gd name="T3" fmla="*/ 2147483646 h 9326"/>
              <a:gd name="T4" fmla="*/ 2147483646 w 7683"/>
              <a:gd name="T5" fmla="*/ 2147483646 h 9326"/>
              <a:gd name="T6" fmla="*/ 2147483646 w 7683"/>
              <a:gd name="T7" fmla="*/ 2147483646 h 932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83" h="9326">
                <a:moveTo>
                  <a:pt x="601" y="1907"/>
                </a:moveTo>
                <a:cubicBezTo>
                  <a:pt x="-230" y="3740"/>
                  <a:pt x="-925" y="9169"/>
                  <a:pt x="3768" y="9325"/>
                </a:cubicBezTo>
                <a:cubicBezTo>
                  <a:pt x="7399" y="9446"/>
                  <a:pt x="9111" y="3563"/>
                  <a:pt x="6236" y="1030"/>
                </a:cubicBezTo>
                <a:cubicBezTo>
                  <a:pt x="4302" y="-683"/>
                  <a:pt x="1548" y="-168"/>
                  <a:pt x="601" y="190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Полилиния 5"/>
          <p:cNvSpPr>
            <a:spLocks/>
          </p:cNvSpPr>
          <p:nvPr/>
        </p:nvSpPr>
        <p:spPr bwMode="auto">
          <a:xfrm rot="5400000" flipH="1" flipV="1">
            <a:off x="3498850" y="1460500"/>
            <a:ext cx="5191125" cy="3578225"/>
          </a:xfrm>
          <a:custGeom>
            <a:avLst/>
            <a:gdLst>
              <a:gd name="T0" fmla="*/ 2147483646 w 7683"/>
              <a:gd name="T1" fmla="*/ 2147483646 h 9326"/>
              <a:gd name="T2" fmla="*/ 2147483646 w 7683"/>
              <a:gd name="T3" fmla="*/ 2147483646 h 9326"/>
              <a:gd name="T4" fmla="*/ 2147483646 w 7683"/>
              <a:gd name="T5" fmla="*/ 2147483646 h 9326"/>
              <a:gd name="T6" fmla="*/ 2147483646 w 7683"/>
              <a:gd name="T7" fmla="*/ 2147483646 h 932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83" h="9326">
                <a:moveTo>
                  <a:pt x="601" y="1907"/>
                </a:moveTo>
                <a:cubicBezTo>
                  <a:pt x="-230" y="3740"/>
                  <a:pt x="-925" y="9169"/>
                  <a:pt x="3768" y="9325"/>
                </a:cubicBezTo>
                <a:cubicBezTo>
                  <a:pt x="7399" y="9446"/>
                  <a:pt x="9111" y="3563"/>
                  <a:pt x="6236" y="1030"/>
                </a:cubicBezTo>
                <a:cubicBezTo>
                  <a:pt x="4302" y="-683"/>
                  <a:pt x="1548" y="-168"/>
                  <a:pt x="601" y="19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" name="Полилиния 5"/>
          <p:cNvSpPr>
            <a:spLocks/>
          </p:cNvSpPr>
          <p:nvPr/>
        </p:nvSpPr>
        <p:spPr bwMode="auto">
          <a:xfrm rot="5400000" flipH="1" flipV="1">
            <a:off x="3599656" y="1547019"/>
            <a:ext cx="4949825" cy="3386138"/>
          </a:xfrm>
          <a:custGeom>
            <a:avLst/>
            <a:gdLst>
              <a:gd name="T0" fmla="*/ 2147483646 w 7683"/>
              <a:gd name="T1" fmla="*/ 2147483646 h 9326"/>
              <a:gd name="T2" fmla="*/ 2147483646 w 7683"/>
              <a:gd name="T3" fmla="*/ 2147483646 h 9326"/>
              <a:gd name="T4" fmla="*/ 2147483646 w 7683"/>
              <a:gd name="T5" fmla="*/ 2147483646 h 9326"/>
              <a:gd name="T6" fmla="*/ 2147483646 w 7683"/>
              <a:gd name="T7" fmla="*/ 2147483646 h 932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83" h="9326">
                <a:moveTo>
                  <a:pt x="601" y="1907"/>
                </a:moveTo>
                <a:cubicBezTo>
                  <a:pt x="-230" y="3740"/>
                  <a:pt x="-925" y="9169"/>
                  <a:pt x="3768" y="9325"/>
                </a:cubicBezTo>
                <a:cubicBezTo>
                  <a:pt x="7399" y="9446"/>
                  <a:pt x="9111" y="3563"/>
                  <a:pt x="6236" y="1030"/>
                </a:cubicBezTo>
                <a:cubicBezTo>
                  <a:pt x="4302" y="-683"/>
                  <a:pt x="1548" y="-168"/>
                  <a:pt x="601" y="1907"/>
                </a:cubicBezTo>
                <a:close/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" name="Рисунок 23"/>
          <p:cNvSpPr>
            <a:spLocks noGrp="1"/>
          </p:cNvSpPr>
          <p:nvPr>
            <p:ph type="pic" sz="quarter" idx="13"/>
          </p:nvPr>
        </p:nvSpPr>
        <p:spPr>
          <a:xfrm>
            <a:off x="1295401" y="1267339"/>
            <a:ext cx="2899856" cy="4319920"/>
          </a:xfrm>
          <a:custGeom>
            <a:avLst/>
            <a:gdLst/>
            <a:ahLst/>
            <a:cxnLst/>
            <a:rect l="l" t="t" r="r" b="b"/>
            <a:pathLst>
              <a:path w="2899856" h="4319920">
                <a:moveTo>
                  <a:pt x="1360833" y="942"/>
                </a:moveTo>
                <a:cubicBezTo>
                  <a:pt x="1553283" y="-7435"/>
                  <a:pt x="1752422" y="39442"/>
                  <a:pt x="1940669" y="167490"/>
                </a:cubicBezTo>
                <a:cubicBezTo>
                  <a:pt x="2463131" y="570974"/>
                  <a:pt x="2824188" y="1439183"/>
                  <a:pt x="2889077" y="2080901"/>
                </a:cubicBezTo>
                <a:cubicBezTo>
                  <a:pt x="2953967" y="2722618"/>
                  <a:pt x="2720666" y="3586951"/>
                  <a:pt x="2329972" y="4017118"/>
                </a:cubicBezTo>
                <a:cubicBezTo>
                  <a:pt x="1939279" y="4447286"/>
                  <a:pt x="953958" y="4407217"/>
                  <a:pt x="560207" y="3972527"/>
                </a:cubicBezTo>
                <a:cubicBezTo>
                  <a:pt x="166455" y="3537836"/>
                  <a:pt x="4268" y="2694032"/>
                  <a:pt x="61" y="2095775"/>
                </a:cubicBezTo>
                <a:cubicBezTo>
                  <a:pt x="-4147" y="1497517"/>
                  <a:pt x="212208" y="704784"/>
                  <a:pt x="535720" y="383286"/>
                </a:cubicBezTo>
                <a:cubicBezTo>
                  <a:pt x="737915" y="182350"/>
                  <a:pt x="1040083" y="14905"/>
                  <a:pt x="1360833" y="942"/>
                </a:cubicBezTo>
                <a:close/>
              </a:path>
            </a:pathLst>
          </a:custGeom>
          <a:ln w="12700">
            <a:solidFill>
              <a:schemeClr val="tx1">
                <a:lumMod val="20000"/>
                <a:lumOff val="80000"/>
              </a:schemeClr>
            </a:solidFill>
          </a:ln>
        </p:spPr>
        <p:txBody>
          <a:bodyPr tIns="914400" rtlCol="0">
            <a:normAutofit/>
          </a:bodyPr>
          <a:lstStyle>
            <a:lvl1pPr marL="0" indent="0" algn="ctr" rtl="0">
              <a:buNone/>
              <a:defRPr sz="1800"/>
            </a:lvl1pPr>
          </a:lstStyle>
          <a:p>
            <a:pPr lvl="0"/>
            <a:endParaRPr lang="ru-RU" noProof="0" dirty="0"/>
          </a:p>
        </p:txBody>
      </p:sp>
      <p:sp>
        <p:nvSpPr>
          <p:cNvPr id="27" name="Рисунок 23"/>
          <p:cNvSpPr>
            <a:spLocks noGrp="1"/>
          </p:cNvSpPr>
          <p:nvPr>
            <p:ph type="pic" sz="quarter" idx="14"/>
          </p:nvPr>
        </p:nvSpPr>
        <p:spPr>
          <a:xfrm>
            <a:off x="4512088" y="872538"/>
            <a:ext cx="3147670" cy="4689802"/>
          </a:xfrm>
          <a:custGeom>
            <a:avLst/>
            <a:gdLst/>
            <a:ahLst/>
            <a:cxnLst/>
            <a:rect l="l" t="t" r="r" b="b"/>
            <a:pathLst>
              <a:path w="3147670" h="4689802">
                <a:moveTo>
                  <a:pt x="1501630" y="169"/>
                </a:moveTo>
                <a:cubicBezTo>
                  <a:pt x="2327961" y="-14532"/>
                  <a:pt x="3173850" y="935513"/>
                  <a:pt x="3147050" y="2390030"/>
                </a:cubicBezTo>
                <a:cubicBezTo>
                  <a:pt x="3094399" y="5254696"/>
                  <a:pt x="1262084" y="4830459"/>
                  <a:pt x="643437" y="4323206"/>
                </a:cubicBezTo>
                <a:cubicBezTo>
                  <a:pt x="-56886" y="3745146"/>
                  <a:pt x="-230701" y="2064070"/>
                  <a:pt x="347445" y="883533"/>
                </a:cubicBezTo>
                <a:cubicBezTo>
                  <a:pt x="641317" y="280273"/>
                  <a:pt x="1068791" y="7869"/>
                  <a:pt x="1501630" y="169"/>
                </a:cubicBezTo>
                <a:close/>
              </a:path>
            </a:pathLst>
          </a:custGeom>
          <a:ln w="12700">
            <a:solidFill>
              <a:schemeClr val="tx1">
                <a:lumMod val="20000"/>
                <a:lumOff val="80000"/>
              </a:schemeClr>
            </a:solidFill>
          </a:ln>
        </p:spPr>
        <p:txBody>
          <a:bodyPr tIns="914400" rtlCol="0">
            <a:normAutofit/>
          </a:bodyPr>
          <a:lstStyle>
            <a:lvl1pPr marL="0" indent="0" algn="ctr" rtl="0">
              <a:buNone/>
              <a:defRPr sz="1800"/>
            </a:lvl1pPr>
          </a:lstStyle>
          <a:p>
            <a:pPr lvl="0"/>
            <a:endParaRPr lang="ru-RU" noProof="0" dirty="0"/>
          </a:p>
        </p:txBody>
      </p:sp>
      <p:sp>
        <p:nvSpPr>
          <p:cNvPr id="28" name="Рисунок 23"/>
          <p:cNvSpPr>
            <a:spLocks noGrp="1"/>
          </p:cNvSpPr>
          <p:nvPr>
            <p:ph type="pic" sz="quarter" idx="15"/>
          </p:nvPr>
        </p:nvSpPr>
        <p:spPr>
          <a:xfrm>
            <a:off x="7989807" y="1177218"/>
            <a:ext cx="2890736" cy="4319929"/>
          </a:xfrm>
          <a:custGeom>
            <a:avLst/>
            <a:gdLst/>
            <a:ahLst/>
            <a:cxnLst/>
            <a:rect l="l" t="t" r="r" b="b"/>
            <a:pathLst>
              <a:path w="2890736" h="4319929">
                <a:moveTo>
                  <a:pt x="1431633" y="6"/>
                </a:moveTo>
                <a:cubicBezTo>
                  <a:pt x="1752503" y="-1023"/>
                  <a:pt x="2061984" y="152043"/>
                  <a:pt x="2273220" y="343211"/>
                </a:cubicBezTo>
                <a:cubicBezTo>
                  <a:pt x="2611198" y="649079"/>
                  <a:pt x="2864187" y="1430401"/>
                  <a:pt x="2887905" y="2027862"/>
                </a:cubicBezTo>
                <a:cubicBezTo>
                  <a:pt x="2911623" y="2625324"/>
                  <a:pt x="2789081" y="3475296"/>
                  <a:pt x="2416268" y="3927641"/>
                </a:cubicBezTo>
                <a:cubicBezTo>
                  <a:pt x="2043454" y="4379985"/>
                  <a:pt x="1061638" y="4465968"/>
                  <a:pt x="651518" y="4054746"/>
                </a:cubicBezTo>
                <a:cubicBezTo>
                  <a:pt x="241399" y="3643524"/>
                  <a:pt x="-31849" y="2791512"/>
                  <a:pt x="2986" y="2147830"/>
                </a:cubicBezTo>
                <a:cubicBezTo>
                  <a:pt x="37821" y="1504149"/>
                  <a:pt x="357764" y="620531"/>
                  <a:pt x="860531" y="193336"/>
                </a:cubicBezTo>
                <a:cubicBezTo>
                  <a:pt x="1042491" y="56715"/>
                  <a:pt x="1239112" y="623"/>
                  <a:pt x="1431633" y="6"/>
                </a:cubicBezTo>
                <a:close/>
              </a:path>
            </a:pathLst>
          </a:custGeom>
          <a:ln w="12700">
            <a:solidFill>
              <a:schemeClr val="tx1">
                <a:lumMod val="20000"/>
                <a:lumOff val="80000"/>
              </a:schemeClr>
            </a:solidFill>
          </a:ln>
        </p:spPr>
        <p:txBody>
          <a:bodyPr tIns="914400" rtlCol="0">
            <a:normAutofit/>
          </a:bodyPr>
          <a:lstStyle>
            <a:lvl1pPr marL="0" indent="0" algn="ctr" rtl="0">
              <a:buNone/>
              <a:defRPr sz="1800"/>
            </a:lvl1pPr>
          </a:lstStyle>
          <a:p>
            <a:pPr lvl="0"/>
            <a:endParaRPr lang="ru-RU" noProof="0" dirty="0"/>
          </a:p>
        </p:txBody>
      </p:sp>
      <p:sp>
        <p:nvSpPr>
          <p:cNvPr id="14" name="Дата 1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6098B-E88D-4BCC-A9B6-29D46951FF23}" type="datetime1">
              <a:rPr lang="ru-RU"/>
              <a:pPr>
                <a:defRPr/>
              </a:pPr>
              <a:t>05.04.2022</a:t>
            </a:fld>
            <a:endParaRPr lang="ru-RU" dirty="0"/>
          </a:p>
        </p:txBody>
      </p:sp>
      <p:sp>
        <p:nvSpPr>
          <p:cNvPr id="15" name="Нижний колонтитул 2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090836819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рисунк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23"/>
          <p:cNvSpPr>
            <a:spLocks/>
          </p:cNvSpPr>
          <p:nvPr/>
        </p:nvSpPr>
        <p:spPr bwMode="auto">
          <a:xfrm rot="10800000">
            <a:off x="822325" y="1630363"/>
            <a:ext cx="5673725" cy="3902075"/>
          </a:xfrm>
          <a:custGeom>
            <a:avLst/>
            <a:gdLst>
              <a:gd name="T0" fmla="*/ 2121397267 w 10000"/>
              <a:gd name="T1" fmla="*/ 46896698 h 10000"/>
              <a:gd name="T2" fmla="*/ 1849060169 w 10000"/>
              <a:gd name="T3" fmla="*/ 41719815 h 10000"/>
              <a:gd name="T4" fmla="*/ 1600544206 w 10000"/>
              <a:gd name="T5" fmla="*/ 43394586 h 10000"/>
              <a:gd name="T6" fmla="*/ 1310501681 w 10000"/>
              <a:gd name="T7" fmla="*/ 59686529 h 10000"/>
              <a:gd name="T8" fmla="*/ 1068102561 w 10000"/>
              <a:gd name="T9" fmla="*/ 56336988 h 10000"/>
              <a:gd name="T10" fmla="*/ 728485865 w 10000"/>
              <a:gd name="T11" fmla="*/ 44155881 h 10000"/>
              <a:gd name="T12" fmla="*/ 602296547 w 10000"/>
              <a:gd name="T13" fmla="*/ 33193001 h 10000"/>
              <a:gd name="T14" fmla="*/ 328993781 w 10000"/>
              <a:gd name="T15" fmla="*/ 45830651 h 10000"/>
              <a:gd name="T16" fmla="*/ 321589570 w 10000"/>
              <a:gd name="T17" fmla="*/ 68365525 h 10000"/>
              <a:gd name="T18" fmla="*/ 135524865 w 10000"/>
              <a:gd name="T19" fmla="*/ 192611104 h 10000"/>
              <a:gd name="T20" fmla="*/ 71142270 w 10000"/>
              <a:gd name="T21" fmla="*/ 394967251 h 10000"/>
              <a:gd name="T22" fmla="*/ 46998868 w 10000"/>
              <a:gd name="T23" fmla="*/ 612092752 h 10000"/>
              <a:gd name="T24" fmla="*/ 69210934 w 10000"/>
              <a:gd name="T25" fmla="*/ 882357490 h 10000"/>
              <a:gd name="T26" fmla="*/ 59231987 w 10000"/>
              <a:gd name="T27" fmla="*/ 1080450229 h 10000"/>
              <a:gd name="T28" fmla="*/ 102367616 w 10000"/>
              <a:gd name="T29" fmla="*/ 1283719852 h 10000"/>
              <a:gd name="T30" fmla="*/ 181558065 w 10000"/>
              <a:gd name="T31" fmla="*/ 1424562127 h 10000"/>
              <a:gd name="T32" fmla="*/ 379211921 w 10000"/>
              <a:gd name="T33" fmla="*/ 1494907174 h 10000"/>
              <a:gd name="T34" fmla="*/ 615817034 w 10000"/>
              <a:gd name="T35" fmla="*/ 1485314703 h 10000"/>
              <a:gd name="T36" fmla="*/ 810251618 w 10000"/>
              <a:gd name="T37" fmla="*/ 1505108759 h 10000"/>
              <a:gd name="T38" fmla="*/ 958974702 w 10000"/>
              <a:gd name="T39" fmla="*/ 1482878638 h 10000"/>
              <a:gd name="T40" fmla="*/ 1238393743 w 10000"/>
              <a:gd name="T41" fmla="*/ 1475113118 h 10000"/>
              <a:gd name="T42" fmla="*/ 1553867037 w 10000"/>
              <a:gd name="T43" fmla="*/ 1481203867 h 10000"/>
              <a:gd name="T44" fmla="*/ 1827169803 w 10000"/>
              <a:gd name="T45" fmla="*/ 1486228179 h 10000"/>
              <a:gd name="T46" fmla="*/ 2075685767 w 10000"/>
              <a:gd name="T47" fmla="*/ 1484401228 h 10000"/>
              <a:gd name="T48" fmla="*/ 2147483646 w 10000"/>
              <a:gd name="T49" fmla="*/ 1469174941 h 10000"/>
              <a:gd name="T50" fmla="*/ 2147483646 w 10000"/>
              <a:gd name="T51" fmla="*/ 1471611006 h 10000"/>
              <a:gd name="T52" fmla="*/ 2147483646 w 10000"/>
              <a:gd name="T53" fmla="*/ 1511960413 h 10000"/>
              <a:gd name="T54" fmla="*/ 2147483646 w 10000"/>
              <a:gd name="T55" fmla="*/ 1444965297 h 10000"/>
              <a:gd name="T56" fmla="*/ 2147483646 w 10000"/>
              <a:gd name="T57" fmla="*/ 1240020904 h 10000"/>
              <a:gd name="T58" fmla="*/ 2147483646 w 10000"/>
              <a:gd name="T59" fmla="*/ 1024722355 h 10000"/>
              <a:gd name="T60" fmla="*/ 2147483646 w 10000"/>
              <a:gd name="T61" fmla="*/ 773490378 h 10000"/>
              <a:gd name="T62" fmla="*/ 2147483646 w 10000"/>
              <a:gd name="T63" fmla="*/ 556364877 h 10000"/>
              <a:gd name="T64" fmla="*/ 2147483646 w 10000"/>
              <a:gd name="T65" fmla="*/ 361622069 h 10000"/>
              <a:gd name="T66" fmla="*/ 2147483646 w 10000"/>
              <a:gd name="T67" fmla="*/ 170380983 h 10000"/>
              <a:gd name="T68" fmla="*/ 2147483646 w 10000"/>
              <a:gd name="T69" fmla="*/ 75064997 h 10000"/>
              <a:gd name="T70" fmla="*/ 2147483646 w 10000"/>
              <a:gd name="T71" fmla="*/ 40806340 h 10000"/>
              <a:gd name="T72" fmla="*/ 2147483646 w 10000"/>
              <a:gd name="T73" fmla="*/ 43394586 h 10000"/>
              <a:gd name="T74" fmla="*/ 2147483646 w 10000"/>
              <a:gd name="T75" fmla="*/ 42633291 h 10000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0000" h="10000">
                <a:moveTo>
                  <a:pt x="7175" y="280"/>
                </a:moveTo>
                <a:cubicBezTo>
                  <a:pt x="7018" y="-64"/>
                  <a:pt x="6710" y="82"/>
                  <a:pt x="6590" y="308"/>
                </a:cubicBezTo>
                <a:cubicBezTo>
                  <a:pt x="6486" y="-70"/>
                  <a:pt x="6154" y="-30"/>
                  <a:pt x="6102" y="358"/>
                </a:cubicBezTo>
                <a:cubicBezTo>
                  <a:pt x="6038" y="93"/>
                  <a:pt x="5826" y="-59"/>
                  <a:pt x="5744" y="274"/>
                </a:cubicBezTo>
                <a:cubicBezTo>
                  <a:pt x="5502" y="-161"/>
                  <a:pt x="5345" y="341"/>
                  <a:pt x="5345" y="341"/>
                </a:cubicBezTo>
                <a:cubicBezTo>
                  <a:pt x="5212" y="82"/>
                  <a:pt x="5077" y="26"/>
                  <a:pt x="4972" y="285"/>
                </a:cubicBezTo>
                <a:cubicBezTo>
                  <a:pt x="4834" y="26"/>
                  <a:pt x="4570" y="-13"/>
                  <a:pt x="4511" y="274"/>
                </a:cubicBezTo>
                <a:cubicBezTo>
                  <a:pt x="4354" y="3"/>
                  <a:pt x="4101" y="172"/>
                  <a:pt x="4071" y="392"/>
                </a:cubicBezTo>
                <a:cubicBezTo>
                  <a:pt x="4011" y="121"/>
                  <a:pt x="3798" y="-30"/>
                  <a:pt x="3717" y="308"/>
                </a:cubicBezTo>
                <a:cubicBezTo>
                  <a:pt x="3474" y="-132"/>
                  <a:pt x="3318" y="370"/>
                  <a:pt x="3318" y="370"/>
                </a:cubicBezTo>
                <a:cubicBezTo>
                  <a:pt x="3180" y="116"/>
                  <a:pt x="3042" y="60"/>
                  <a:pt x="2942" y="313"/>
                </a:cubicBezTo>
                <a:cubicBezTo>
                  <a:pt x="2830" y="-166"/>
                  <a:pt x="2361" y="-30"/>
                  <a:pt x="2263" y="290"/>
                </a:cubicBezTo>
                <a:cubicBezTo>
                  <a:pt x="2259" y="290"/>
                  <a:pt x="2255" y="290"/>
                  <a:pt x="2252" y="296"/>
                </a:cubicBezTo>
                <a:cubicBezTo>
                  <a:pt x="2013" y="-120"/>
                  <a:pt x="1871" y="218"/>
                  <a:pt x="1871" y="218"/>
                </a:cubicBezTo>
                <a:cubicBezTo>
                  <a:pt x="1733" y="-36"/>
                  <a:pt x="1589" y="60"/>
                  <a:pt x="1485" y="313"/>
                </a:cubicBezTo>
                <a:cubicBezTo>
                  <a:pt x="1347" y="60"/>
                  <a:pt x="1085" y="20"/>
                  <a:pt x="1022" y="301"/>
                </a:cubicBezTo>
                <a:lnTo>
                  <a:pt x="1022" y="308"/>
                </a:lnTo>
                <a:cubicBezTo>
                  <a:pt x="1008" y="347"/>
                  <a:pt x="999" y="392"/>
                  <a:pt x="999" y="449"/>
                </a:cubicBezTo>
                <a:cubicBezTo>
                  <a:pt x="999" y="223"/>
                  <a:pt x="672" y="183"/>
                  <a:pt x="661" y="590"/>
                </a:cubicBezTo>
                <a:cubicBezTo>
                  <a:pt x="396" y="510"/>
                  <a:pt x="191" y="961"/>
                  <a:pt x="421" y="1265"/>
                </a:cubicBezTo>
                <a:cubicBezTo>
                  <a:pt x="231" y="1181"/>
                  <a:pt x="-4" y="1536"/>
                  <a:pt x="270" y="2122"/>
                </a:cubicBezTo>
                <a:cubicBezTo>
                  <a:pt x="157" y="2194"/>
                  <a:pt x="121" y="2476"/>
                  <a:pt x="221" y="2594"/>
                </a:cubicBezTo>
                <a:cubicBezTo>
                  <a:pt x="72" y="2702"/>
                  <a:pt x="24" y="3125"/>
                  <a:pt x="187" y="3356"/>
                </a:cubicBezTo>
                <a:cubicBezTo>
                  <a:pt x="1" y="3350"/>
                  <a:pt x="-99" y="3897"/>
                  <a:pt x="146" y="4020"/>
                </a:cubicBezTo>
                <a:cubicBezTo>
                  <a:pt x="-36" y="4268"/>
                  <a:pt x="-47" y="4798"/>
                  <a:pt x="166" y="5000"/>
                </a:cubicBezTo>
                <a:cubicBezTo>
                  <a:pt x="-62" y="5180"/>
                  <a:pt x="-16" y="5705"/>
                  <a:pt x="215" y="5795"/>
                </a:cubicBezTo>
                <a:cubicBezTo>
                  <a:pt x="55" y="5902"/>
                  <a:pt x="-55" y="6291"/>
                  <a:pt x="146" y="6426"/>
                </a:cubicBezTo>
                <a:cubicBezTo>
                  <a:pt x="-114" y="6832"/>
                  <a:pt x="184" y="7096"/>
                  <a:pt x="184" y="7096"/>
                </a:cubicBezTo>
                <a:cubicBezTo>
                  <a:pt x="31" y="7322"/>
                  <a:pt x="68" y="7535"/>
                  <a:pt x="221" y="7705"/>
                </a:cubicBezTo>
                <a:cubicBezTo>
                  <a:pt x="57" y="7953"/>
                  <a:pt x="102" y="8381"/>
                  <a:pt x="318" y="8431"/>
                </a:cubicBezTo>
                <a:cubicBezTo>
                  <a:pt x="195" y="8730"/>
                  <a:pt x="232" y="8961"/>
                  <a:pt x="392" y="8961"/>
                </a:cubicBezTo>
                <a:cubicBezTo>
                  <a:pt x="344" y="9203"/>
                  <a:pt x="392" y="9412"/>
                  <a:pt x="564" y="9356"/>
                </a:cubicBezTo>
                <a:cubicBezTo>
                  <a:pt x="526" y="9513"/>
                  <a:pt x="709" y="9693"/>
                  <a:pt x="881" y="9587"/>
                </a:cubicBezTo>
                <a:cubicBezTo>
                  <a:pt x="843" y="9806"/>
                  <a:pt x="1015" y="9998"/>
                  <a:pt x="1178" y="9818"/>
                </a:cubicBezTo>
                <a:cubicBezTo>
                  <a:pt x="1272" y="10003"/>
                  <a:pt x="1458" y="10082"/>
                  <a:pt x="1522" y="9739"/>
                </a:cubicBezTo>
                <a:cubicBezTo>
                  <a:pt x="1600" y="10088"/>
                  <a:pt x="1886" y="9975"/>
                  <a:pt x="1913" y="9755"/>
                </a:cubicBezTo>
                <a:cubicBezTo>
                  <a:pt x="1969" y="9975"/>
                  <a:pt x="2207" y="9969"/>
                  <a:pt x="2349" y="9755"/>
                </a:cubicBezTo>
                <a:cubicBezTo>
                  <a:pt x="2382" y="9839"/>
                  <a:pt x="2445" y="9896"/>
                  <a:pt x="2517" y="9885"/>
                </a:cubicBezTo>
                <a:cubicBezTo>
                  <a:pt x="2562" y="9890"/>
                  <a:pt x="2610" y="9879"/>
                  <a:pt x="2655" y="9851"/>
                </a:cubicBezTo>
                <a:cubicBezTo>
                  <a:pt x="2755" y="10009"/>
                  <a:pt x="2919" y="10059"/>
                  <a:pt x="2979" y="9739"/>
                </a:cubicBezTo>
                <a:cubicBezTo>
                  <a:pt x="3057" y="10088"/>
                  <a:pt x="3344" y="9975"/>
                  <a:pt x="3366" y="9755"/>
                </a:cubicBezTo>
                <a:cubicBezTo>
                  <a:pt x="3429" y="9998"/>
                  <a:pt x="3709" y="9964"/>
                  <a:pt x="3847" y="9688"/>
                </a:cubicBezTo>
                <a:cubicBezTo>
                  <a:pt x="3843" y="10003"/>
                  <a:pt x="4171" y="10167"/>
                  <a:pt x="4246" y="9755"/>
                </a:cubicBezTo>
                <a:cubicBezTo>
                  <a:pt x="4402" y="10099"/>
                  <a:pt x="4708" y="9952"/>
                  <a:pt x="4827" y="9728"/>
                </a:cubicBezTo>
                <a:cubicBezTo>
                  <a:pt x="4936" y="10110"/>
                  <a:pt x="5267" y="10065"/>
                  <a:pt x="5319" y="9677"/>
                </a:cubicBezTo>
                <a:cubicBezTo>
                  <a:pt x="5382" y="9947"/>
                  <a:pt x="5595" y="10093"/>
                  <a:pt x="5676" y="9761"/>
                </a:cubicBezTo>
                <a:cubicBezTo>
                  <a:pt x="5916" y="10195"/>
                  <a:pt x="6072" y="9693"/>
                  <a:pt x="6072" y="9693"/>
                </a:cubicBezTo>
                <a:cubicBezTo>
                  <a:pt x="6210" y="9952"/>
                  <a:pt x="6344" y="10009"/>
                  <a:pt x="6448" y="9749"/>
                </a:cubicBezTo>
                <a:cubicBezTo>
                  <a:pt x="6586" y="10009"/>
                  <a:pt x="6848" y="10049"/>
                  <a:pt x="6911" y="9761"/>
                </a:cubicBezTo>
                <a:cubicBezTo>
                  <a:pt x="7067" y="10037"/>
                  <a:pt x="7317" y="9868"/>
                  <a:pt x="7346" y="9649"/>
                </a:cubicBezTo>
                <a:cubicBezTo>
                  <a:pt x="7410" y="9913"/>
                  <a:pt x="7622" y="10065"/>
                  <a:pt x="7704" y="9728"/>
                </a:cubicBezTo>
                <a:cubicBezTo>
                  <a:pt x="7946" y="10167"/>
                  <a:pt x="8103" y="9665"/>
                  <a:pt x="8103" y="9665"/>
                </a:cubicBezTo>
                <a:cubicBezTo>
                  <a:pt x="8241" y="9919"/>
                  <a:pt x="8375" y="9980"/>
                  <a:pt x="8479" y="9721"/>
                </a:cubicBezTo>
                <a:cubicBezTo>
                  <a:pt x="8547" y="9846"/>
                  <a:pt x="8647" y="9924"/>
                  <a:pt x="8740" y="9930"/>
                </a:cubicBezTo>
                <a:cubicBezTo>
                  <a:pt x="8860" y="9947"/>
                  <a:pt x="8998" y="9846"/>
                  <a:pt x="8990" y="9637"/>
                </a:cubicBezTo>
                <a:cubicBezTo>
                  <a:pt x="8990" y="9857"/>
                  <a:pt x="9317" y="9902"/>
                  <a:pt x="9329" y="9490"/>
                </a:cubicBezTo>
                <a:cubicBezTo>
                  <a:pt x="9597" y="9615"/>
                  <a:pt x="9803" y="9248"/>
                  <a:pt x="9609" y="8859"/>
                </a:cubicBezTo>
                <a:cubicBezTo>
                  <a:pt x="9799" y="8944"/>
                  <a:pt x="10007" y="8538"/>
                  <a:pt x="9769" y="8144"/>
                </a:cubicBezTo>
                <a:cubicBezTo>
                  <a:pt x="9877" y="8076"/>
                  <a:pt x="9941" y="7654"/>
                  <a:pt x="9840" y="7535"/>
                </a:cubicBezTo>
                <a:cubicBezTo>
                  <a:pt x="9989" y="7429"/>
                  <a:pt x="9966" y="6955"/>
                  <a:pt x="9803" y="6730"/>
                </a:cubicBezTo>
                <a:cubicBezTo>
                  <a:pt x="9989" y="6735"/>
                  <a:pt x="10089" y="6183"/>
                  <a:pt x="9844" y="6060"/>
                </a:cubicBezTo>
                <a:cubicBezTo>
                  <a:pt x="10048" y="5801"/>
                  <a:pt x="10063" y="5270"/>
                  <a:pt x="9824" y="5080"/>
                </a:cubicBezTo>
                <a:cubicBezTo>
                  <a:pt x="10052" y="4905"/>
                  <a:pt x="10030" y="4341"/>
                  <a:pt x="9795" y="4251"/>
                </a:cubicBezTo>
                <a:cubicBezTo>
                  <a:pt x="9955" y="4149"/>
                  <a:pt x="10045" y="3795"/>
                  <a:pt x="9844" y="3654"/>
                </a:cubicBezTo>
                <a:cubicBezTo>
                  <a:pt x="10104" y="3248"/>
                  <a:pt x="9806" y="2989"/>
                  <a:pt x="9806" y="2989"/>
                </a:cubicBezTo>
                <a:cubicBezTo>
                  <a:pt x="9959" y="2758"/>
                  <a:pt x="9921" y="2550"/>
                  <a:pt x="9769" y="2375"/>
                </a:cubicBezTo>
                <a:cubicBezTo>
                  <a:pt x="9933" y="2127"/>
                  <a:pt x="9888" y="1704"/>
                  <a:pt x="9672" y="1648"/>
                </a:cubicBezTo>
                <a:cubicBezTo>
                  <a:pt x="9795" y="1350"/>
                  <a:pt x="9758" y="1119"/>
                  <a:pt x="9597" y="1119"/>
                </a:cubicBezTo>
                <a:cubicBezTo>
                  <a:pt x="9649" y="877"/>
                  <a:pt x="9597" y="668"/>
                  <a:pt x="9430" y="724"/>
                </a:cubicBezTo>
                <a:cubicBezTo>
                  <a:pt x="9464" y="567"/>
                  <a:pt x="9285" y="398"/>
                  <a:pt x="9117" y="493"/>
                </a:cubicBezTo>
                <a:cubicBezTo>
                  <a:pt x="9117" y="488"/>
                  <a:pt x="9113" y="488"/>
                  <a:pt x="9113" y="488"/>
                </a:cubicBezTo>
                <a:cubicBezTo>
                  <a:pt x="9139" y="268"/>
                  <a:pt x="8968" y="88"/>
                  <a:pt x="8807" y="268"/>
                </a:cubicBezTo>
                <a:cubicBezTo>
                  <a:pt x="8726" y="49"/>
                  <a:pt x="8509" y="-76"/>
                  <a:pt x="8442" y="296"/>
                </a:cubicBezTo>
                <a:cubicBezTo>
                  <a:pt x="8364" y="-53"/>
                  <a:pt x="8077" y="60"/>
                  <a:pt x="8051" y="285"/>
                </a:cubicBezTo>
                <a:cubicBezTo>
                  <a:pt x="7988" y="37"/>
                  <a:pt x="7708" y="70"/>
                  <a:pt x="7574" y="347"/>
                </a:cubicBezTo>
                <a:cubicBezTo>
                  <a:pt x="7577" y="31"/>
                  <a:pt x="7249" y="-132"/>
                  <a:pt x="7175" y="28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rot="10800000">
            <a:off x="969963" y="1738313"/>
            <a:ext cx="5346700" cy="3654425"/>
          </a:xfrm>
          <a:custGeom>
            <a:avLst/>
            <a:gdLst>
              <a:gd name="T0" fmla="*/ 2147483646 w 10002"/>
              <a:gd name="T1" fmla="*/ 2147483646 h 10010"/>
              <a:gd name="T2" fmla="*/ 2147483646 w 10002"/>
              <a:gd name="T3" fmla="*/ 2147483646 h 10010"/>
              <a:gd name="T4" fmla="*/ 2147483646 w 10002"/>
              <a:gd name="T5" fmla="*/ 2147483646 h 10010"/>
              <a:gd name="T6" fmla="*/ 2147483646 w 10002"/>
              <a:gd name="T7" fmla="*/ 2147483646 h 10010"/>
              <a:gd name="T8" fmla="*/ 2147483646 w 10002"/>
              <a:gd name="T9" fmla="*/ 2147483646 h 10010"/>
              <a:gd name="T10" fmla="*/ 2147483646 w 10002"/>
              <a:gd name="T11" fmla="*/ 2147483646 h 10010"/>
              <a:gd name="T12" fmla="*/ 2147483646 w 10002"/>
              <a:gd name="T13" fmla="*/ 2147483646 h 10010"/>
              <a:gd name="T14" fmla="*/ 2147483646 w 10002"/>
              <a:gd name="T15" fmla="*/ 2147483646 h 10010"/>
              <a:gd name="T16" fmla="*/ 2147483646 w 10002"/>
              <a:gd name="T17" fmla="*/ 2147483646 h 1001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0002" h="10010">
                <a:moveTo>
                  <a:pt x="9458" y="427"/>
                </a:moveTo>
                <a:cubicBezTo>
                  <a:pt x="8572" y="-295"/>
                  <a:pt x="6666" y="129"/>
                  <a:pt x="5025" y="73"/>
                </a:cubicBezTo>
                <a:cubicBezTo>
                  <a:pt x="3396" y="171"/>
                  <a:pt x="1083" y="-233"/>
                  <a:pt x="549" y="444"/>
                </a:cubicBezTo>
                <a:cubicBezTo>
                  <a:pt x="-74" y="1234"/>
                  <a:pt x="3" y="3794"/>
                  <a:pt x="3" y="5328"/>
                </a:cubicBezTo>
                <a:cubicBezTo>
                  <a:pt x="3" y="6862"/>
                  <a:pt x="97" y="9146"/>
                  <a:pt x="552" y="9651"/>
                </a:cubicBezTo>
                <a:cubicBezTo>
                  <a:pt x="1098" y="10255"/>
                  <a:pt x="3483" y="9920"/>
                  <a:pt x="5007" y="9903"/>
                </a:cubicBezTo>
                <a:cubicBezTo>
                  <a:pt x="6529" y="9886"/>
                  <a:pt x="9205" y="10083"/>
                  <a:pt x="9684" y="9547"/>
                </a:cubicBezTo>
                <a:cubicBezTo>
                  <a:pt x="10021" y="9168"/>
                  <a:pt x="10007" y="6583"/>
                  <a:pt x="10000" y="5047"/>
                </a:cubicBezTo>
                <a:cubicBezTo>
                  <a:pt x="9993" y="3512"/>
                  <a:pt x="10017" y="949"/>
                  <a:pt x="9458" y="4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22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" name="Полилиния 9"/>
          <p:cNvSpPr>
            <a:spLocks/>
          </p:cNvSpPr>
          <p:nvPr/>
        </p:nvSpPr>
        <p:spPr bwMode="auto">
          <a:xfrm rot="10800000">
            <a:off x="1022350" y="1800225"/>
            <a:ext cx="5237163" cy="3532188"/>
          </a:xfrm>
          <a:custGeom>
            <a:avLst/>
            <a:gdLst>
              <a:gd name="T0" fmla="*/ 2147483646 w 10541"/>
              <a:gd name="T1" fmla="*/ 2147483646 h 10623"/>
              <a:gd name="T2" fmla="*/ 2147483646 w 10541"/>
              <a:gd name="T3" fmla="*/ 2147483646 h 10623"/>
              <a:gd name="T4" fmla="*/ 2147483646 w 10541"/>
              <a:gd name="T5" fmla="*/ 2147483646 h 10623"/>
              <a:gd name="T6" fmla="*/ 2147483646 w 10541"/>
              <a:gd name="T7" fmla="*/ 2147483646 h 10623"/>
              <a:gd name="T8" fmla="*/ 2147483646 w 10541"/>
              <a:gd name="T9" fmla="*/ 2147483646 h 10623"/>
              <a:gd name="T10" fmla="*/ 2147483646 w 10541"/>
              <a:gd name="T11" fmla="*/ 2147483646 h 10623"/>
              <a:gd name="T12" fmla="*/ 2147483646 w 10541"/>
              <a:gd name="T13" fmla="*/ 2147483646 h 10623"/>
              <a:gd name="T14" fmla="*/ 2147483646 w 10541"/>
              <a:gd name="T15" fmla="*/ 2147483646 h 10623"/>
              <a:gd name="T16" fmla="*/ 2147483646 w 10541"/>
              <a:gd name="T17" fmla="*/ 2147483646 h 1062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0541" h="10623">
                <a:moveTo>
                  <a:pt x="9981" y="454"/>
                </a:moveTo>
                <a:cubicBezTo>
                  <a:pt x="9093" y="-310"/>
                  <a:pt x="6898" y="133"/>
                  <a:pt x="5232" y="76"/>
                </a:cubicBezTo>
                <a:cubicBezTo>
                  <a:pt x="3658" y="159"/>
                  <a:pt x="953" y="-371"/>
                  <a:pt x="475" y="642"/>
                </a:cubicBezTo>
                <a:cubicBezTo>
                  <a:pt x="-56" y="1496"/>
                  <a:pt x="-7" y="3534"/>
                  <a:pt x="9" y="5146"/>
                </a:cubicBezTo>
                <a:cubicBezTo>
                  <a:pt x="25" y="6758"/>
                  <a:pt x="-40" y="9771"/>
                  <a:pt x="570" y="10317"/>
                </a:cubicBezTo>
                <a:cubicBezTo>
                  <a:pt x="1211" y="10891"/>
                  <a:pt x="3734" y="10488"/>
                  <a:pt x="5330" y="10465"/>
                </a:cubicBezTo>
                <a:cubicBezTo>
                  <a:pt x="6926" y="10442"/>
                  <a:pt x="9763" y="10642"/>
                  <a:pt x="10144" y="10181"/>
                </a:cubicBezTo>
                <a:cubicBezTo>
                  <a:pt x="10613" y="9764"/>
                  <a:pt x="10541" y="6952"/>
                  <a:pt x="10534" y="5414"/>
                </a:cubicBezTo>
                <a:cubicBezTo>
                  <a:pt x="10527" y="3877"/>
                  <a:pt x="10549" y="989"/>
                  <a:pt x="9981" y="454"/>
                </a:cubicBezTo>
                <a:close/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" name="Полилиния 26"/>
          <p:cNvSpPr>
            <a:spLocks/>
          </p:cNvSpPr>
          <p:nvPr/>
        </p:nvSpPr>
        <p:spPr bwMode="auto">
          <a:xfrm rot="5106336">
            <a:off x="4893469" y="1012032"/>
            <a:ext cx="4641850" cy="3440112"/>
          </a:xfrm>
          <a:custGeom>
            <a:avLst/>
            <a:gdLst>
              <a:gd name="T0" fmla="*/ 1419932167 w 10000"/>
              <a:gd name="T1" fmla="*/ 36449707 h 10000"/>
              <a:gd name="T2" fmla="*/ 1237646718 w 10000"/>
              <a:gd name="T3" fmla="*/ 32426152 h 10000"/>
              <a:gd name="T4" fmla="*/ 1071305559 w 10000"/>
              <a:gd name="T5" fmla="*/ 33727890 h 10000"/>
              <a:gd name="T6" fmla="*/ 877169002 w 10000"/>
              <a:gd name="T7" fmla="*/ 46390598 h 10000"/>
              <a:gd name="T8" fmla="*/ 714921955 w 10000"/>
              <a:gd name="T9" fmla="*/ 43787122 h 10000"/>
              <a:gd name="T10" fmla="*/ 487603597 w 10000"/>
              <a:gd name="T11" fmla="*/ 34319589 h 10000"/>
              <a:gd name="T12" fmla="*/ 403140031 w 10000"/>
              <a:gd name="T13" fmla="*/ 25798776 h 10000"/>
              <a:gd name="T14" fmla="*/ 220207971 w 10000"/>
              <a:gd name="T15" fmla="*/ 35621328 h 10000"/>
              <a:gd name="T16" fmla="*/ 215252332 w 10000"/>
              <a:gd name="T17" fmla="*/ 53136314 h 10000"/>
              <a:gd name="T18" fmla="*/ 90711961 w 10000"/>
              <a:gd name="T19" fmla="*/ 149704730 h 10000"/>
              <a:gd name="T20" fmla="*/ 47618418 w 10000"/>
              <a:gd name="T21" fmla="*/ 306983554 h 10000"/>
              <a:gd name="T22" fmla="*/ 31458282 w 10000"/>
              <a:gd name="T23" fmla="*/ 475741689 h 10000"/>
              <a:gd name="T24" fmla="*/ 46325663 w 10000"/>
              <a:gd name="T25" fmla="*/ 685801808 h 10000"/>
              <a:gd name="T26" fmla="*/ 39646041 w 10000"/>
              <a:gd name="T27" fmla="*/ 839766772 h 10000"/>
              <a:gd name="T28" fmla="*/ 68518812 w 10000"/>
              <a:gd name="T29" fmla="*/ 997755636 h 10000"/>
              <a:gd name="T30" fmla="*/ 121523633 w 10000"/>
              <a:gd name="T31" fmla="*/ 1107223784 h 10000"/>
              <a:gd name="T32" fmla="*/ 253821000 w 10000"/>
              <a:gd name="T33" fmla="*/ 1161898516 h 10000"/>
              <a:gd name="T34" fmla="*/ 412189781 w 10000"/>
              <a:gd name="T35" fmla="*/ 1154442761 h 10000"/>
              <a:gd name="T36" fmla="*/ 542332401 w 10000"/>
              <a:gd name="T37" fmla="*/ 1169827630 h 10000"/>
              <a:gd name="T38" fmla="*/ 641878267 w 10000"/>
              <a:gd name="T39" fmla="*/ 1152549324 h 10000"/>
              <a:gd name="T40" fmla="*/ 828904438 w 10000"/>
              <a:gd name="T41" fmla="*/ 1146513991 h 10000"/>
              <a:gd name="T42" fmla="*/ 1040062659 w 10000"/>
              <a:gd name="T43" fmla="*/ 1151247585 h 10000"/>
              <a:gd name="T44" fmla="*/ 1222994718 w 10000"/>
              <a:gd name="T45" fmla="*/ 1155152800 h 10000"/>
              <a:gd name="T46" fmla="*/ 1389335877 w 10000"/>
              <a:gd name="T47" fmla="*/ 1153732722 h 10000"/>
              <a:gd name="T48" fmla="*/ 1582825824 w 10000"/>
              <a:gd name="T49" fmla="*/ 1141898393 h 10000"/>
              <a:gd name="T50" fmla="*/ 1745934863 w 10000"/>
              <a:gd name="T51" fmla="*/ 1143791831 h 10000"/>
              <a:gd name="T52" fmla="*/ 1883187869 w 10000"/>
              <a:gd name="T53" fmla="*/ 1175152924 h 10000"/>
              <a:gd name="T54" fmla="*/ 2010098369 w 10000"/>
              <a:gd name="T55" fmla="*/ 1123081668 h 10000"/>
              <a:gd name="T56" fmla="*/ 2104903977 w 10000"/>
              <a:gd name="T57" fmla="*/ 963791066 h 10000"/>
              <a:gd name="T58" fmla="*/ 2112230209 w 10000"/>
              <a:gd name="T59" fmla="*/ 796453010 h 10000"/>
              <a:gd name="T60" fmla="*/ 2116754620 w 10000"/>
              <a:gd name="T61" fmla="*/ 601186061 h 10000"/>
              <a:gd name="T62" fmla="*/ 2121064114 w 10000"/>
              <a:gd name="T63" fmla="*/ 432427927 h 10000"/>
              <a:gd name="T64" fmla="*/ 2104903977 w 10000"/>
              <a:gd name="T65" fmla="*/ 281066439 h 10000"/>
              <a:gd name="T66" fmla="*/ 2067843447 w 10000"/>
              <a:gd name="T67" fmla="*/ 132426767 h 10000"/>
              <a:gd name="T68" fmla="*/ 1964419315 w 10000"/>
              <a:gd name="T69" fmla="*/ 58343611 h 10000"/>
              <a:gd name="T70" fmla="*/ 1897624022 w 10000"/>
              <a:gd name="T71" fmla="*/ 31716113 h 10000"/>
              <a:gd name="T72" fmla="*/ 1734730365 w 10000"/>
              <a:gd name="T73" fmla="*/ 33727890 h 10000"/>
              <a:gd name="T74" fmla="*/ 1545980675 w 10000"/>
              <a:gd name="T75" fmla="*/ 33136191 h 10000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0000" h="10000">
                <a:moveTo>
                  <a:pt x="7175" y="280"/>
                </a:moveTo>
                <a:cubicBezTo>
                  <a:pt x="7018" y="-64"/>
                  <a:pt x="6710" y="82"/>
                  <a:pt x="6590" y="308"/>
                </a:cubicBezTo>
                <a:cubicBezTo>
                  <a:pt x="6486" y="-70"/>
                  <a:pt x="6154" y="-30"/>
                  <a:pt x="6102" y="358"/>
                </a:cubicBezTo>
                <a:cubicBezTo>
                  <a:pt x="6038" y="93"/>
                  <a:pt x="5826" y="-59"/>
                  <a:pt x="5744" y="274"/>
                </a:cubicBezTo>
                <a:cubicBezTo>
                  <a:pt x="5502" y="-161"/>
                  <a:pt x="5345" y="341"/>
                  <a:pt x="5345" y="341"/>
                </a:cubicBezTo>
                <a:cubicBezTo>
                  <a:pt x="5212" y="82"/>
                  <a:pt x="5077" y="26"/>
                  <a:pt x="4972" y="285"/>
                </a:cubicBezTo>
                <a:cubicBezTo>
                  <a:pt x="4834" y="26"/>
                  <a:pt x="4570" y="-13"/>
                  <a:pt x="4511" y="274"/>
                </a:cubicBezTo>
                <a:cubicBezTo>
                  <a:pt x="4354" y="3"/>
                  <a:pt x="4101" y="172"/>
                  <a:pt x="4071" y="392"/>
                </a:cubicBezTo>
                <a:cubicBezTo>
                  <a:pt x="4011" y="121"/>
                  <a:pt x="3798" y="-30"/>
                  <a:pt x="3717" y="308"/>
                </a:cubicBezTo>
                <a:cubicBezTo>
                  <a:pt x="3474" y="-132"/>
                  <a:pt x="3318" y="370"/>
                  <a:pt x="3318" y="370"/>
                </a:cubicBezTo>
                <a:cubicBezTo>
                  <a:pt x="3180" y="116"/>
                  <a:pt x="3042" y="60"/>
                  <a:pt x="2942" y="313"/>
                </a:cubicBezTo>
                <a:cubicBezTo>
                  <a:pt x="2830" y="-166"/>
                  <a:pt x="2361" y="-30"/>
                  <a:pt x="2263" y="290"/>
                </a:cubicBezTo>
                <a:cubicBezTo>
                  <a:pt x="2259" y="290"/>
                  <a:pt x="2255" y="290"/>
                  <a:pt x="2252" y="296"/>
                </a:cubicBezTo>
                <a:cubicBezTo>
                  <a:pt x="2013" y="-120"/>
                  <a:pt x="1871" y="218"/>
                  <a:pt x="1871" y="218"/>
                </a:cubicBezTo>
                <a:cubicBezTo>
                  <a:pt x="1733" y="-36"/>
                  <a:pt x="1589" y="60"/>
                  <a:pt x="1485" y="313"/>
                </a:cubicBezTo>
                <a:cubicBezTo>
                  <a:pt x="1347" y="60"/>
                  <a:pt x="1085" y="20"/>
                  <a:pt x="1022" y="301"/>
                </a:cubicBezTo>
                <a:lnTo>
                  <a:pt x="1022" y="308"/>
                </a:lnTo>
                <a:cubicBezTo>
                  <a:pt x="1008" y="347"/>
                  <a:pt x="999" y="392"/>
                  <a:pt x="999" y="449"/>
                </a:cubicBezTo>
                <a:cubicBezTo>
                  <a:pt x="999" y="223"/>
                  <a:pt x="672" y="183"/>
                  <a:pt x="661" y="590"/>
                </a:cubicBezTo>
                <a:cubicBezTo>
                  <a:pt x="396" y="510"/>
                  <a:pt x="191" y="961"/>
                  <a:pt x="421" y="1265"/>
                </a:cubicBezTo>
                <a:cubicBezTo>
                  <a:pt x="231" y="1181"/>
                  <a:pt x="-4" y="1536"/>
                  <a:pt x="270" y="2122"/>
                </a:cubicBezTo>
                <a:cubicBezTo>
                  <a:pt x="157" y="2194"/>
                  <a:pt x="121" y="2476"/>
                  <a:pt x="221" y="2594"/>
                </a:cubicBezTo>
                <a:cubicBezTo>
                  <a:pt x="72" y="2702"/>
                  <a:pt x="24" y="3125"/>
                  <a:pt x="187" y="3356"/>
                </a:cubicBezTo>
                <a:cubicBezTo>
                  <a:pt x="1" y="3350"/>
                  <a:pt x="-99" y="3897"/>
                  <a:pt x="146" y="4020"/>
                </a:cubicBezTo>
                <a:cubicBezTo>
                  <a:pt x="-36" y="4268"/>
                  <a:pt x="-47" y="4798"/>
                  <a:pt x="166" y="5000"/>
                </a:cubicBezTo>
                <a:cubicBezTo>
                  <a:pt x="-62" y="5180"/>
                  <a:pt x="-16" y="5705"/>
                  <a:pt x="215" y="5795"/>
                </a:cubicBezTo>
                <a:cubicBezTo>
                  <a:pt x="55" y="5902"/>
                  <a:pt x="-55" y="6291"/>
                  <a:pt x="146" y="6426"/>
                </a:cubicBezTo>
                <a:cubicBezTo>
                  <a:pt x="-114" y="6832"/>
                  <a:pt x="184" y="7096"/>
                  <a:pt x="184" y="7096"/>
                </a:cubicBezTo>
                <a:cubicBezTo>
                  <a:pt x="31" y="7322"/>
                  <a:pt x="68" y="7535"/>
                  <a:pt x="221" y="7705"/>
                </a:cubicBezTo>
                <a:cubicBezTo>
                  <a:pt x="57" y="7953"/>
                  <a:pt x="102" y="8381"/>
                  <a:pt x="318" y="8431"/>
                </a:cubicBezTo>
                <a:cubicBezTo>
                  <a:pt x="195" y="8730"/>
                  <a:pt x="232" y="8961"/>
                  <a:pt x="392" y="8961"/>
                </a:cubicBezTo>
                <a:cubicBezTo>
                  <a:pt x="344" y="9203"/>
                  <a:pt x="392" y="9412"/>
                  <a:pt x="564" y="9356"/>
                </a:cubicBezTo>
                <a:cubicBezTo>
                  <a:pt x="526" y="9513"/>
                  <a:pt x="709" y="9693"/>
                  <a:pt x="881" y="9587"/>
                </a:cubicBezTo>
                <a:cubicBezTo>
                  <a:pt x="843" y="9806"/>
                  <a:pt x="1015" y="9998"/>
                  <a:pt x="1178" y="9818"/>
                </a:cubicBezTo>
                <a:cubicBezTo>
                  <a:pt x="1272" y="10003"/>
                  <a:pt x="1458" y="10082"/>
                  <a:pt x="1522" y="9739"/>
                </a:cubicBezTo>
                <a:cubicBezTo>
                  <a:pt x="1600" y="10088"/>
                  <a:pt x="1886" y="9975"/>
                  <a:pt x="1913" y="9755"/>
                </a:cubicBezTo>
                <a:cubicBezTo>
                  <a:pt x="1969" y="9975"/>
                  <a:pt x="2207" y="9969"/>
                  <a:pt x="2349" y="9755"/>
                </a:cubicBezTo>
                <a:cubicBezTo>
                  <a:pt x="2382" y="9839"/>
                  <a:pt x="2445" y="9896"/>
                  <a:pt x="2517" y="9885"/>
                </a:cubicBezTo>
                <a:cubicBezTo>
                  <a:pt x="2562" y="9890"/>
                  <a:pt x="2610" y="9879"/>
                  <a:pt x="2655" y="9851"/>
                </a:cubicBezTo>
                <a:cubicBezTo>
                  <a:pt x="2755" y="10009"/>
                  <a:pt x="2919" y="10059"/>
                  <a:pt x="2979" y="9739"/>
                </a:cubicBezTo>
                <a:cubicBezTo>
                  <a:pt x="3057" y="10088"/>
                  <a:pt x="3344" y="9975"/>
                  <a:pt x="3366" y="9755"/>
                </a:cubicBezTo>
                <a:cubicBezTo>
                  <a:pt x="3429" y="9998"/>
                  <a:pt x="3709" y="9964"/>
                  <a:pt x="3847" y="9688"/>
                </a:cubicBezTo>
                <a:cubicBezTo>
                  <a:pt x="3843" y="10003"/>
                  <a:pt x="4171" y="10167"/>
                  <a:pt x="4246" y="9755"/>
                </a:cubicBezTo>
                <a:cubicBezTo>
                  <a:pt x="4402" y="10099"/>
                  <a:pt x="4708" y="9952"/>
                  <a:pt x="4827" y="9728"/>
                </a:cubicBezTo>
                <a:cubicBezTo>
                  <a:pt x="4936" y="10110"/>
                  <a:pt x="5267" y="10065"/>
                  <a:pt x="5319" y="9677"/>
                </a:cubicBezTo>
                <a:cubicBezTo>
                  <a:pt x="5382" y="9947"/>
                  <a:pt x="5595" y="10093"/>
                  <a:pt x="5676" y="9761"/>
                </a:cubicBezTo>
                <a:cubicBezTo>
                  <a:pt x="5916" y="10195"/>
                  <a:pt x="6072" y="9693"/>
                  <a:pt x="6072" y="9693"/>
                </a:cubicBezTo>
                <a:cubicBezTo>
                  <a:pt x="6210" y="9952"/>
                  <a:pt x="6344" y="10009"/>
                  <a:pt x="6448" y="9749"/>
                </a:cubicBezTo>
                <a:cubicBezTo>
                  <a:pt x="6586" y="10009"/>
                  <a:pt x="6848" y="10049"/>
                  <a:pt x="6911" y="9761"/>
                </a:cubicBezTo>
                <a:cubicBezTo>
                  <a:pt x="7067" y="10037"/>
                  <a:pt x="7317" y="9868"/>
                  <a:pt x="7346" y="9649"/>
                </a:cubicBezTo>
                <a:cubicBezTo>
                  <a:pt x="7410" y="9913"/>
                  <a:pt x="7622" y="10065"/>
                  <a:pt x="7704" y="9728"/>
                </a:cubicBezTo>
                <a:cubicBezTo>
                  <a:pt x="7946" y="10167"/>
                  <a:pt x="8103" y="9665"/>
                  <a:pt x="8103" y="9665"/>
                </a:cubicBezTo>
                <a:cubicBezTo>
                  <a:pt x="8241" y="9919"/>
                  <a:pt x="8375" y="9980"/>
                  <a:pt x="8479" y="9721"/>
                </a:cubicBezTo>
                <a:cubicBezTo>
                  <a:pt x="8547" y="9846"/>
                  <a:pt x="8647" y="9924"/>
                  <a:pt x="8740" y="9930"/>
                </a:cubicBezTo>
                <a:cubicBezTo>
                  <a:pt x="8860" y="9947"/>
                  <a:pt x="8998" y="9846"/>
                  <a:pt x="8990" y="9637"/>
                </a:cubicBezTo>
                <a:cubicBezTo>
                  <a:pt x="8990" y="9857"/>
                  <a:pt x="9317" y="9902"/>
                  <a:pt x="9329" y="9490"/>
                </a:cubicBezTo>
                <a:cubicBezTo>
                  <a:pt x="9597" y="9615"/>
                  <a:pt x="9803" y="9248"/>
                  <a:pt x="9609" y="8859"/>
                </a:cubicBezTo>
                <a:cubicBezTo>
                  <a:pt x="9799" y="8944"/>
                  <a:pt x="10007" y="8538"/>
                  <a:pt x="9769" y="8144"/>
                </a:cubicBezTo>
                <a:cubicBezTo>
                  <a:pt x="9877" y="8076"/>
                  <a:pt x="9941" y="7654"/>
                  <a:pt x="9840" y="7535"/>
                </a:cubicBezTo>
                <a:cubicBezTo>
                  <a:pt x="9989" y="7429"/>
                  <a:pt x="9966" y="6955"/>
                  <a:pt x="9803" y="6730"/>
                </a:cubicBezTo>
                <a:cubicBezTo>
                  <a:pt x="9989" y="6735"/>
                  <a:pt x="10089" y="6183"/>
                  <a:pt x="9844" y="6060"/>
                </a:cubicBezTo>
                <a:cubicBezTo>
                  <a:pt x="10048" y="5801"/>
                  <a:pt x="10063" y="5270"/>
                  <a:pt x="9824" y="5080"/>
                </a:cubicBezTo>
                <a:cubicBezTo>
                  <a:pt x="10052" y="4905"/>
                  <a:pt x="10030" y="4341"/>
                  <a:pt x="9795" y="4251"/>
                </a:cubicBezTo>
                <a:cubicBezTo>
                  <a:pt x="9955" y="4149"/>
                  <a:pt x="10045" y="3795"/>
                  <a:pt x="9844" y="3654"/>
                </a:cubicBezTo>
                <a:cubicBezTo>
                  <a:pt x="10104" y="3248"/>
                  <a:pt x="9806" y="2989"/>
                  <a:pt x="9806" y="2989"/>
                </a:cubicBezTo>
                <a:cubicBezTo>
                  <a:pt x="9959" y="2758"/>
                  <a:pt x="9921" y="2550"/>
                  <a:pt x="9769" y="2375"/>
                </a:cubicBezTo>
                <a:cubicBezTo>
                  <a:pt x="9933" y="2127"/>
                  <a:pt x="9888" y="1704"/>
                  <a:pt x="9672" y="1648"/>
                </a:cubicBezTo>
                <a:cubicBezTo>
                  <a:pt x="9795" y="1350"/>
                  <a:pt x="9758" y="1119"/>
                  <a:pt x="9597" y="1119"/>
                </a:cubicBezTo>
                <a:cubicBezTo>
                  <a:pt x="9649" y="877"/>
                  <a:pt x="9597" y="668"/>
                  <a:pt x="9430" y="724"/>
                </a:cubicBezTo>
                <a:cubicBezTo>
                  <a:pt x="9464" y="567"/>
                  <a:pt x="9285" y="398"/>
                  <a:pt x="9117" y="493"/>
                </a:cubicBezTo>
                <a:cubicBezTo>
                  <a:pt x="9117" y="488"/>
                  <a:pt x="9113" y="488"/>
                  <a:pt x="9113" y="488"/>
                </a:cubicBezTo>
                <a:cubicBezTo>
                  <a:pt x="9139" y="268"/>
                  <a:pt x="8968" y="88"/>
                  <a:pt x="8807" y="268"/>
                </a:cubicBezTo>
                <a:cubicBezTo>
                  <a:pt x="8726" y="49"/>
                  <a:pt x="8509" y="-76"/>
                  <a:pt x="8442" y="296"/>
                </a:cubicBezTo>
                <a:cubicBezTo>
                  <a:pt x="8364" y="-53"/>
                  <a:pt x="8077" y="60"/>
                  <a:pt x="8051" y="285"/>
                </a:cubicBezTo>
                <a:cubicBezTo>
                  <a:pt x="7988" y="37"/>
                  <a:pt x="7708" y="70"/>
                  <a:pt x="7574" y="347"/>
                </a:cubicBezTo>
                <a:cubicBezTo>
                  <a:pt x="7577" y="31"/>
                  <a:pt x="7249" y="-132"/>
                  <a:pt x="7175" y="28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" name="Полилиния 112"/>
          <p:cNvSpPr>
            <a:spLocks/>
          </p:cNvSpPr>
          <p:nvPr/>
        </p:nvSpPr>
        <p:spPr bwMode="auto">
          <a:xfrm rot="5106336">
            <a:off x="5016500" y="1096963"/>
            <a:ext cx="4381500" cy="3219450"/>
          </a:xfrm>
          <a:custGeom>
            <a:avLst/>
            <a:gdLst>
              <a:gd name="T0" fmla="*/ 2147483646 w 10002"/>
              <a:gd name="T1" fmla="*/ 2147483646 h 10010"/>
              <a:gd name="T2" fmla="*/ 2147483646 w 10002"/>
              <a:gd name="T3" fmla="*/ 2147483646 h 10010"/>
              <a:gd name="T4" fmla="*/ 2147483646 w 10002"/>
              <a:gd name="T5" fmla="*/ 2147483646 h 10010"/>
              <a:gd name="T6" fmla="*/ 2147483646 w 10002"/>
              <a:gd name="T7" fmla="*/ 2147483646 h 10010"/>
              <a:gd name="T8" fmla="*/ 2147483646 w 10002"/>
              <a:gd name="T9" fmla="*/ 2147483646 h 10010"/>
              <a:gd name="T10" fmla="*/ 2147483646 w 10002"/>
              <a:gd name="T11" fmla="*/ 2147483646 h 10010"/>
              <a:gd name="T12" fmla="*/ 2147483646 w 10002"/>
              <a:gd name="T13" fmla="*/ 2147483646 h 10010"/>
              <a:gd name="T14" fmla="*/ 2147483646 w 10002"/>
              <a:gd name="T15" fmla="*/ 2147483646 h 10010"/>
              <a:gd name="T16" fmla="*/ 2147483646 w 10002"/>
              <a:gd name="T17" fmla="*/ 2147483646 h 1001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0002" h="10010">
                <a:moveTo>
                  <a:pt x="9458" y="427"/>
                </a:moveTo>
                <a:cubicBezTo>
                  <a:pt x="8572" y="-295"/>
                  <a:pt x="6666" y="129"/>
                  <a:pt x="5025" y="73"/>
                </a:cubicBezTo>
                <a:cubicBezTo>
                  <a:pt x="3396" y="171"/>
                  <a:pt x="1083" y="-233"/>
                  <a:pt x="549" y="444"/>
                </a:cubicBezTo>
                <a:cubicBezTo>
                  <a:pt x="-74" y="1234"/>
                  <a:pt x="3" y="3794"/>
                  <a:pt x="3" y="5328"/>
                </a:cubicBezTo>
                <a:cubicBezTo>
                  <a:pt x="3" y="6862"/>
                  <a:pt x="97" y="9146"/>
                  <a:pt x="552" y="9651"/>
                </a:cubicBezTo>
                <a:cubicBezTo>
                  <a:pt x="1098" y="10255"/>
                  <a:pt x="3483" y="9920"/>
                  <a:pt x="5007" y="9903"/>
                </a:cubicBezTo>
                <a:cubicBezTo>
                  <a:pt x="6529" y="9886"/>
                  <a:pt x="9205" y="10083"/>
                  <a:pt x="9684" y="9547"/>
                </a:cubicBezTo>
                <a:cubicBezTo>
                  <a:pt x="10021" y="9168"/>
                  <a:pt x="10007" y="6583"/>
                  <a:pt x="10000" y="5047"/>
                </a:cubicBezTo>
                <a:cubicBezTo>
                  <a:pt x="9993" y="3512"/>
                  <a:pt x="10017" y="949"/>
                  <a:pt x="9458" y="4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22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" name="Полилиния 9"/>
          <p:cNvSpPr>
            <a:spLocks/>
          </p:cNvSpPr>
          <p:nvPr/>
        </p:nvSpPr>
        <p:spPr bwMode="auto">
          <a:xfrm rot="5106336">
            <a:off x="5073650" y="1163638"/>
            <a:ext cx="4275137" cy="3106738"/>
          </a:xfrm>
          <a:custGeom>
            <a:avLst/>
            <a:gdLst>
              <a:gd name="T0" fmla="*/ 2147483646 w 10541"/>
              <a:gd name="T1" fmla="*/ 2147483646 h 10623"/>
              <a:gd name="T2" fmla="*/ 2147483646 w 10541"/>
              <a:gd name="T3" fmla="*/ 2147483646 h 10623"/>
              <a:gd name="T4" fmla="*/ 2147483646 w 10541"/>
              <a:gd name="T5" fmla="*/ 2147483646 h 10623"/>
              <a:gd name="T6" fmla="*/ 2147483646 w 10541"/>
              <a:gd name="T7" fmla="*/ 2147483646 h 10623"/>
              <a:gd name="T8" fmla="*/ 2147483646 w 10541"/>
              <a:gd name="T9" fmla="*/ 2147483646 h 10623"/>
              <a:gd name="T10" fmla="*/ 2147483646 w 10541"/>
              <a:gd name="T11" fmla="*/ 2147483646 h 10623"/>
              <a:gd name="T12" fmla="*/ 2147483646 w 10541"/>
              <a:gd name="T13" fmla="*/ 2147483646 h 10623"/>
              <a:gd name="T14" fmla="*/ 2147483646 w 10541"/>
              <a:gd name="T15" fmla="*/ 2147483646 h 10623"/>
              <a:gd name="T16" fmla="*/ 2147483646 w 10541"/>
              <a:gd name="T17" fmla="*/ 2147483646 h 1062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0541" h="10623">
                <a:moveTo>
                  <a:pt x="9981" y="454"/>
                </a:moveTo>
                <a:cubicBezTo>
                  <a:pt x="9093" y="-310"/>
                  <a:pt x="6898" y="133"/>
                  <a:pt x="5232" y="76"/>
                </a:cubicBezTo>
                <a:cubicBezTo>
                  <a:pt x="3658" y="159"/>
                  <a:pt x="953" y="-371"/>
                  <a:pt x="475" y="642"/>
                </a:cubicBezTo>
                <a:cubicBezTo>
                  <a:pt x="-56" y="1496"/>
                  <a:pt x="-7" y="3534"/>
                  <a:pt x="9" y="5146"/>
                </a:cubicBezTo>
                <a:cubicBezTo>
                  <a:pt x="25" y="6758"/>
                  <a:pt x="-40" y="9771"/>
                  <a:pt x="570" y="10317"/>
                </a:cubicBezTo>
                <a:cubicBezTo>
                  <a:pt x="1211" y="10891"/>
                  <a:pt x="3734" y="10488"/>
                  <a:pt x="5330" y="10465"/>
                </a:cubicBezTo>
                <a:cubicBezTo>
                  <a:pt x="6926" y="10442"/>
                  <a:pt x="9763" y="10642"/>
                  <a:pt x="10144" y="10181"/>
                </a:cubicBezTo>
                <a:cubicBezTo>
                  <a:pt x="10613" y="9764"/>
                  <a:pt x="10541" y="6952"/>
                  <a:pt x="10534" y="5414"/>
                </a:cubicBezTo>
                <a:cubicBezTo>
                  <a:pt x="10527" y="3877"/>
                  <a:pt x="10549" y="989"/>
                  <a:pt x="9981" y="454"/>
                </a:cubicBezTo>
                <a:close/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Полилиния 29"/>
          <p:cNvSpPr>
            <a:spLocks/>
          </p:cNvSpPr>
          <p:nvPr/>
        </p:nvSpPr>
        <p:spPr bwMode="auto">
          <a:xfrm rot="5837788">
            <a:off x="7669213" y="2060575"/>
            <a:ext cx="4095750" cy="2876550"/>
          </a:xfrm>
          <a:custGeom>
            <a:avLst/>
            <a:gdLst>
              <a:gd name="T0" fmla="*/ 1105483473 w 10000"/>
              <a:gd name="T1" fmla="*/ 25485658 h 10000"/>
              <a:gd name="T2" fmla="*/ 963565735 w 10000"/>
              <a:gd name="T3" fmla="*/ 22672104 h 10000"/>
              <a:gd name="T4" fmla="*/ 834061397 w 10000"/>
              <a:gd name="T5" fmla="*/ 23582532 h 10000"/>
              <a:gd name="T6" fmla="*/ 682917164 w 10000"/>
              <a:gd name="T7" fmla="*/ 32436265 h 10000"/>
              <a:gd name="T8" fmla="*/ 556600138 w 10000"/>
              <a:gd name="T9" fmla="*/ 30615697 h 10000"/>
              <a:gd name="T10" fmla="*/ 379621961 w 10000"/>
              <a:gd name="T11" fmla="*/ 23996180 h 10000"/>
              <a:gd name="T12" fmla="*/ 313863466 w 10000"/>
              <a:gd name="T13" fmla="*/ 18038557 h 10000"/>
              <a:gd name="T14" fmla="*/ 171442361 w 10000"/>
              <a:gd name="T15" fmla="*/ 24906321 h 10000"/>
              <a:gd name="T16" fmla="*/ 167583755 w 10000"/>
              <a:gd name="T17" fmla="*/ 37152657 h 10000"/>
              <a:gd name="T18" fmla="*/ 70623427 w 10000"/>
              <a:gd name="T19" fmla="*/ 104673052 h 10000"/>
              <a:gd name="T20" fmla="*/ 37073091 w 10000"/>
              <a:gd name="T21" fmla="*/ 214641545 h 10000"/>
              <a:gd name="T22" fmla="*/ 24491766 w 10000"/>
              <a:gd name="T23" fmla="*/ 332636475 h 10000"/>
              <a:gd name="T24" fmla="*/ 36066765 w 10000"/>
              <a:gd name="T25" fmla="*/ 479509666 h 10000"/>
              <a:gd name="T26" fmla="*/ 30866391 w 10000"/>
              <a:gd name="T27" fmla="*/ 587161386 h 10000"/>
              <a:gd name="T28" fmla="*/ 53345096 w 10000"/>
              <a:gd name="T29" fmla="*/ 697626371 h 10000"/>
              <a:gd name="T30" fmla="*/ 94611825 w 10000"/>
              <a:gd name="T31" fmla="*/ 774165901 h 10000"/>
              <a:gd name="T32" fmla="*/ 197611336 w 10000"/>
              <a:gd name="T33" fmla="*/ 812394388 h 10000"/>
              <a:gd name="T34" fmla="*/ 320908975 w 10000"/>
              <a:gd name="T35" fmla="*/ 807181504 h 10000"/>
              <a:gd name="T36" fmla="*/ 422230868 w 10000"/>
              <a:gd name="T37" fmla="*/ 817938363 h 10000"/>
              <a:gd name="T38" fmla="*/ 499732287 w 10000"/>
              <a:gd name="T39" fmla="*/ 805857428 h 10000"/>
              <a:gd name="T40" fmla="*/ 645340705 w 10000"/>
              <a:gd name="T41" fmla="*/ 801637529 h 10000"/>
              <a:gd name="T42" fmla="*/ 809737557 w 10000"/>
              <a:gd name="T43" fmla="*/ 804947288 h 10000"/>
              <a:gd name="T44" fmla="*/ 952158662 w 10000"/>
              <a:gd name="T45" fmla="*/ 807677709 h 10000"/>
              <a:gd name="T46" fmla="*/ 1081663001 w 10000"/>
              <a:gd name="T47" fmla="*/ 806685012 h 10000"/>
              <a:gd name="T48" fmla="*/ 1232303866 w 10000"/>
              <a:gd name="T49" fmla="*/ 798410328 h 10000"/>
              <a:gd name="T50" fmla="*/ 1359291776 w 10000"/>
              <a:gd name="T51" fmla="*/ 799734404 h 10000"/>
              <a:gd name="T52" fmla="*/ 1466149893 w 10000"/>
              <a:gd name="T53" fmla="*/ 821661769 h 10000"/>
              <a:gd name="T54" fmla="*/ 1564955357 w 10000"/>
              <a:gd name="T55" fmla="*/ 785253851 h 10000"/>
              <a:gd name="T56" fmla="*/ 1638766096 w 10000"/>
              <a:gd name="T57" fmla="*/ 673878438 h 10000"/>
              <a:gd name="T58" fmla="*/ 1644469838 w 10000"/>
              <a:gd name="T59" fmla="*/ 556876492 h 10000"/>
              <a:gd name="T60" fmla="*/ 1647992592 w 10000"/>
              <a:gd name="T61" fmla="*/ 420346512 h 10000"/>
              <a:gd name="T62" fmla="*/ 1651347421 w 10000"/>
              <a:gd name="T63" fmla="*/ 302351582 h 10000"/>
              <a:gd name="T64" fmla="*/ 1638766096 w 10000"/>
              <a:gd name="T65" fmla="*/ 196520431 h 10000"/>
              <a:gd name="T66" fmla="*/ 1609912766 w 10000"/>
              <a:gd name="T67" fmla="*/ 92592117 h 10000"/>
              <a:gd name="T68" fmla="*/ 1529391960 w 10000"/>
              <a:gd name="T69" fmla="*/ 40793506 h 10000"/>
              <a:gd name="T70" fmla="*/ 1477389041 w 10000"/>
              <a:gd name="T71" fmla="*/ 22175899 h 10000"/>
              <a:gd name="T72" fmla="*/ 1350568648 w 10000"/>
              <a:gd name="T73" fmla="*/ 23582532 h 10000"/>
              <a:gd name="T74" fmla="*/ 1203618462 w 10000"/>
              <a:gd name="T75" fmla="*/ 23168597 h 10000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0000" h="10000">
                <a:moveTo>
                  <a:pt x="7175" y="280"/>
                </a:moveTo>
                <a:cubicBezTo>
                  <a:pt x="7018" y="-64"/>
                  <a:pt x="6710" y="82"/>
                  <a:pt x="6590" y="308"/>
                </a:cubicBezTo>
                <a:cubicBezTo>
                  <a:pt x="6486" y="-70"/>
                  <a:pt x="6154" y="-30"/>
                  <a:pt x="6102" y="358"/>
                </a:cubicBezTo>
                <a:cubicBezTo>
                  <a:pt x="6038" y="93"/>
                  <a:pt x="5826" y="-59"/>
                  <a:pt x="5744" y="274"/>
                </a:cubicBezTo>
                <a:cubicBezTo>
                  <a:pt x="5502" y="-161"/>
                  <a:pt x="5345" y="341"/>
                  <a:pt x="5345" y="341"/>
                </a:cubicBezTo>
                <a:cubicBezTo>
                  <a:pt x="5212" y="82"/>
                  <a:pt x="5077" y="26"/>
                  <a:pt x="4972" y="285"/>
                </a:cubicBezTo>
                <a:cubicBezTo>
                  <a:pt x="4834" y="26"/>
                  <a:pt x="4570" y="-13"/>
                  <a:pt x="4511" y="274"/>
                </a:cubicBezTo>
                <a:cubicBezTo>
                  <a:pt x="4354" y="3"/>
                  <a:pt x="4101" y="172"/>
                  <a:pt x="4071" y="392"/>
                </a:cubicBezTo>
                <a:cubicBezTo>
                  <a:pt x="4011" y="121"/>
                  <a:pt x="3798" y="-30"/>
                  <a:pt x="3717" y="308"/>
                </a:cubicBezTo>
                <a:cubicBezTo>
                  <a:pt x="3474" y="-132"/>
                  <a:pt x="3318" y="370"/>
                  <a:pt x="3318" y="370"/>
                </a:cubicBezTo>
                <a:cubicBezTo>
                  <a:pt x="3180" y="116"/>
                  <a:pt x="3042" y="60"/>
                  <a:pt x="2942" y="313"/>
                </a:cubicBezTo>
                <a:cubicBezTo>
                  <a:pt x="2830" y="-166"/>
                  <a:pt x="2361" y="-30"/>
                  <a:pt x="2263" y="290"/>
                </a:cubicBezTo>
                <a:cubicBezTo>
                  <a:pt x="2259" y="290"/>
                  <a:pt x="2255" y="290"/>
                  <a:pt x="2252" y="296"/>
                </a:cubicBezTo>
                <a:cubicBezTo>
                  <a:pt x="2013" y="-120"/>
                  <a:pt x="1871" y="218"/>
                  <a:pt x="1871" y="218"/>
                </a:cubicBezTo>
                <a:cubicBezTo>
                  <a:pt x="1733" y="-36"/>
                  <a:pt x="1589" y="60"/>
                  <a:pt x="1485" y="313"/>
                </a:cubicBezTo>
                <a:cubicBezTo>
                  <a:pt x="1347" y="60"/>
                  <a:pt x="1085" y="20"/>
                  <a:pt x="1022" y="301"/>
                </a:cubicBezTo>
                <a:lnTo>
                  <a:pt x="1022" y="308"/>
                </a:lnTo>
                <a:cubicBezTo>
                  <a:pt x="1008" y="347"/>
                  <a:pt x="999" y="392"/>
                  <a:pt x="999" y="449"/>
                </a:cubicBezTo>
                <a:cubicBezTo>
                  <a:pt x="999" y="223"/>
                  <a:pt x="672" y="183"/>
                  <a:pt x="661" y="590"/>
                </a:cubicBezTo>
                <a:cubicBezTo>
                  <a:pt x="396" y="510"/>
                  <a:pt x="191" y="961"/>
                  <a:pt x="421" y="1265"/>
                </a:cubicBezTo>
                <a:cubicBezTo>
                  <a:pt x="231" y="1181"/>
                  <a:pt x="-4" y="1536"/>
                  <a:pt x="270" y="2122"/>
                </a:cubicBezTo>
                <a:cubicBezTo>
                  <a:pt x="157" y="2194"/>
                  <a:pt x="121" y="2476"/>
                  <a:pt x="221" y="2594"/>
                </a:cubicBezTo>
                <a:cubicBezTo>
                  <a:pt x="72" y="2702"/>
                  <a:pt x="24" y="3125"/>
                  <a:pt x="187" y="3356"/>
                </a:cubicBezTo>
                <a:cubicBezTo>
                  <a:pt x="1" y="3350"/>
                  <a:pt x="-99" y="3897"/>
                  <a:pt x="146" y="4020"/>
                </a:cubicBezTo>
                <a:cubicBezTo>
                  <a:pt x="-36" y="4268"/>
                  <a:pt x="-47" y="4798"/>
                  <a:pt x="166" y="5000"/>
                </a:cubicBezTo>
                <a:cubicBezTo>
                  <a:pt x="-62" y="5180"/>
                  <a:pt x="-16" y="5705"/>
                  <a:pt x="215" y="5795"/>
                </a:cubicBezTo>
                <a:cubicBezTo>
                  <a:pt x="55" y="5902"/>
                  <a:pt x="-55" y="6291"/>
                  <a:pt x="146" y="6426"/>
                </a:cubicBezTo>
                <a:cubicBezTo>
                  <a:pt x="-114" y="6832"/>
                  <a:pt x="184" y="7096"/>
                  <a:pt x="184" y="7096"/>
                </a:cubicBezTo>
                <a:cubicBezTo>
                  <a:pt x="31" y="7322"/>
                  <a:pt x="68" y="7535"/>
                  <a:pt x="221" y="7705"/>
                </a:cubicBezTo>
                <a:cubicBezTo>
                  <a:pt x="57" y="7953"/>
                  <a:pt x="102" y="8381"/>
                  <a:pt x="318" y="8431"/>
                </a:cubicBezTo>
                <a:cubicBezTo>
                  <a:pt x="195" y="8730"/>
                  <a:pt x="232" y="8961"/>
                  <a:pt x="392" y="8961"/>
                </a:cubicBezTo>
                <a:cubicBezTo>
                  <a:pt x="344" y="9203"/>
                  <a:pt x="392" y="9412"/>
                  <a:pt x="564" y="9356"/>
                </a:cubicBezTo>
                <a:cubicBezTo>
                  <a:pt x="526" y="9513"/>
                  <a:pt x="709" y="9693"/>
                  <a:pt x="881" y="9587"/>
                </a:cubicBezTo>
                <a:cubicBezTo>
                  <a:pt x="843" y="9806"/>
                  <a:pt x="1015" y="9998"/>
                  <a:pt x="1178" y="9818"/>
                </a:cubicBezTo>
                <a:cubicBezTo>
                  <a:pt x="1272" y="10003"/>
                  <a:pt x="1458" y="10082"/>
                  <a:pt x="1522" y="9739"/>
                </a:cubicBezTo>
                <a:cubicBezTo>
                  <a:pt x="1600" y="10088"/>
                  <a:pt x="1886" y="9975"/>
                  <a:pt x="1913" y="9755"/>
                </a:cubicBezTo>
                <a:cubicBezTo>
                  <a:pt x="1969" y="9975"/>
                  <a:pt x="2207" y="9969"/>
                  <a:pt x="2349" y="9755"/>
                </a:cubicBezTo>
                <a:cubicBezTo>
                  <a:pt x="2382" y="9839"/>
                  <a:pt x="2445" y="9896"/>
                  <a:pt x="2517" y="9885"/>
                </a:cubicBezTo>
                <a:cubicBezTo>
                  <a:pt x="2562" y="9890"/>
                  <a:pt x="2610" y="9879"/>
                  <a:pt x="2655" y="9851"/>
                </a:cubicBezTo>
                <a:cubicBezTo>
                  <a:pt x="2755" y="10009"/>
                  <a:pt x="2919" y="10059"/>
                  <a:pt x="2979" y="9739"/>
                </a:cubicBezTo>
                <a:cubicBezTo>
                  <a:pt x="3057" y="10088"/>
                  <a:pt x="3344" y="9975"/>
                  <a:pt x="3366" y="9755"/>
                </a:cubicBezTo>
                <a:cubicBezTo>
                  <a:pt x="3429" y="9998"/>
                  <a:pt x="3709" y="9964"/>
                  <a:pt x="3847" y="9688"/>
                </a:cubicBezTo>
                <a:cubicBezTo>
                  <a:pt x="3843" y="10003"/>
                  <a:pt x="4171" y="10167"/>
                  <a:pt x="4246" y="9755"/>
                </a:cubicBezTo>
                <a:cubicBezTo>
                  <a:pt x="4402" y="10099"/>
                  <a:pt x="4708" y="9952"/>
                  <a:pt x="4827" y="9728"/>
                </a:cubicBezTo>
                <a:cubicBezTo>
                  <a:pt x="4936" y="10110"/>
                  <a:pt x="5267" y="10065"/>
                  <a:pt x="5319" y="9677"/>
                </a:cubicBezTo>
                <a:cubicBezTo>
                  <a:pt x="5382" y="9947"/>
                  <a:pt x="5595" y="10093"/>
                  <a:pt x="5676" y="9761"/>
                </a:cubicBezTo>
                <a:cubicBezTo>
                  <a:pt x="5916" y="10195"/>
                  <a:pt x="6072" y="9693"/>
                  <a:pt x="6072" y="9693"/>
                </a:cubicBezTo>
                <a:cubicBezTo>
                  <a:pt x="6210" y="9952"/>
                  <a:pt x="6344" y="10009"/>
                  <a:pt x="6448" y="9749"/>
                </a:cubicBezTo>
                <a:cubicBezTo>
                  <a:pt x="6586" y="10009"/>
                  <a:pt x="6848" y="10049"/>
                  <a:pt x="6911" y="9761"/>
                </a:cubicBezTo>
                <a:cubicBezTo>
                  <a:pt x="7067" y="10037"/>
                  <a:pt x="7317" y="9868"/>
                  <a:pt x="7346" y="9649"/>
                </a:cubicBezTo>
                <a:cubicBezTo>
                  <a:pt x="7410" y="9913"/>
                  <a:pt x="7622" y="10065"/>
                  <a:pt x="7704" y="9728"/>
                </a:cubicBezTo>
                <a:cubicBezTo>
                  <a:pt x="7946" y="10167"/>
                  <a:pt x="8103" y="9665"/>
                  <a:pt x="8103" y="9665"/>
                </a:cubicBezTo>
                <a:cubicBezTo>
                  <a:pt x="8241" y="9919"/>
                  <a:pt x="8375" y="9980"/>
                  <a:pt x="8479" y="9721"/>
                </a:cubicBezTo>
                <a:cubicBezTo>
                  <a:pt x="8547" y="9846"/>
                  <a:pt x="8647" y="9924"/>
                  <a:pt x="8740" y="9930"/>
                </a:cubicBezTo>
                <a:cubicBezTo>
                  <a:pt x="8860" y="9947"/>
                  <a:pt x="8998" y="9846"/>
                  <a:pt x="8990" y="9637"/>
                </a:cubicBezTo>
                <a:cubicBezTo>
                  <a:pt x="8990" y="9857"/>
                  <a:pt x="9317" y="9902"/>
                  <a:pt x="9329" y="9490"/>
                </a:cubicBezTo>
                <a:cubicBezTo>
                  <a:pt x="9597" y="9615"/>
                  <a:pt x="9803" y="9248"/>
                  <a:pt x="9609" y="8859"/>
                </a:cubicBezTo>
                <a:cubicBezTo>
                  <a:pt x="9799" y="8944"/>
                  <a:pt x="10007" y="8538"/>
                  <a:pt x="9769" y="8144"/>
                </a:cubicBezTo>
                <a:cubicBezTo>
                  <a:pt x="9877" y="8076"/>
                  <a:pt x="9941" y="7654"/>
                  <a:pt x="9840" y="7535"/>
                </a:cubicBezTo>
                <a:cubicBezTo>
                  <a:pt x="9989" y="7429"/>
                  <a:pt x="9966" y="6955"/>
                  <a:pt x="9803" y="6730"/>
                </a:cubicBezTo>
                <a:cubicBezTo>
                  <a:pt x="9989" y="6735"/>
                  <a:pt x="10089" y="6183"/>
                  <a:pt x="9844" y="6060"/>
                </a:cubicBezTo>
                <a:cubicBezTo>
                  <a:pt x="10048" y="5801"/>
                  <a:pt x="10063" y="5270"/>
                  <a:pt x="9824" y="5080"/>
                </a:cubicBezTo>
                <a:cubicBezTo>
                  <a:pt x="10052" y="4905"/>
                  <a:pt x="10030" y="4341"/>
                  <a:pt x="9795" y="4251"/>
                </a:cubicBezTo>
                <a:cubicBezTo>
                  <a:pt x="9955" y="4149"/>
                  <a:pt x="10045" y="3795"/>
                  <a:pt x="9844" y="3654"/>
                </a:cubicBezTo>
                <a:cubicBezTo>
                  <a:pt x="10104" y="3248"/>
                  <a:pt x="9806" y="2989"/>
                  <a:pt x="9806" y="2989"/>
                </a:cubicBezTo>
                <a:cubicBezTo>
                  <a:pt x="9959" y="2758"/>
                  <a:pt x="9921" y="2550"/>
                  <a:pt x="9769" y="2375"/>
                </a:cubicBezTo>
                <a:cubicBezTo>
                  <a:pt x="9933" y="2127"/>
                  <a:pt x="9888" y="1704"/>
                  <a:pt x="9672" y="1648"/>
                </a:cubicBezTo>
                <a:cubicBezTo>
                  <a:pt x="9795" y="1350"/>
                  <a:pt x="9758" y="1119"/>
                  <a:pt x="9597" y="1119"/>
                </a:cubicBezTo>
                <a:cubicBezTo>
                  <a:pt x="9649" y="877"/>
                  <a:pt x="9597" y="668"/>
                  <a:pt x="9430" y="724"/>
                </a:cubicBezTo>
                <a:cubicBezTo>
                  <a:pt x="9464" y="567"/>
                  <a:pt x="9285" y="398"/>
                  <a:pt x="9117" y="493"/>
                </a:cubicBezTo>
                <a:cubicBezTo>
                  <a:pt x="9117" y="488"/>
                  <a:pt x="9113" y="488"/>
                  <a:pt x="9113" y="488"/>
                </a:cubicBezTo>
                <a:cubicBezTo>
                  <a:pt x="9139" y="268"/>
                  <a:pt x="8968" y="88"/>
                  <a:pt x="8807" y="268"/>
                </a:cubicBezTo>
                <a:cubicBezTo>
                  <a:pt x="8726" y="49"/>
                  <a:pt x="8509" y="-76"/>
                  <a:pt x="8442" y="296"/>
                </a:cubicBezTo>
                <a:cubicBezTo>
                  <a:pt x="8364" y="-53"/>
                  <a:pt x="8077" y="60"/>
                  <a:pt x="8051" y="285"/>
                </a:cubicBezTo>
                <a:cubicBezTo>
                  <a:pt x="7988" y="37"/>
                  <a:pt x="7708" y="70"/>
                  <a:pt x="7574" y="347"/>
                </a:cubicBezTo>
                <a:cubicBezTo>
                  <a:pt x="7577" y="31"/>
                  <a:pt x="7249" y="-132"/>
                  <a:pt x="7175" y="28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" name="Полилиния 9"/>
          <p:cNvSpPr>
            <a:spLocks/>
          </p:cNvSpPr>
          <p:nvPr/>
        </p:nvSpPr>
        <p:spPr bwMode="auto">
          <a:xfrm rot="5837788">
            <a:off x="7774781" y="2167732"/>
            <a:ext cx="3889375" cy="2690812"/>
          </a:xfrm>
          <a:custGeom>
            <a:avLst/>
            <a:gdLst>
              <a:gd name="T0" fmla="*/ 2147483646 w 10002"/>
              <a:gd name="T1" fmla="*/ 2147483646 h 10010"/>
              <a:gd name="T2" fmla="*/ 2147483646 w 10002"/>
              <a:gd name="T3" fmla="*/ 2147483646 h 10010"/>
              <a:gd name="T4" fmla="*/ 2147483646 w 10002"/>
              <a:gd name="T5" fmla="*/ 2147483646 h 10010"/>
              <a:gd name="T6" fmla="*/ 2147483646 w 10002"/>
              <a:gd name="T7" fmla="*/ 2147483646 h 10010"/>
              <a:gd name="T8" fmla="*/ 2147483646 w 10002"/>
              <a:gd name="T9" fmla="*/ 2147483646 h 10010"/>
              <a:gd name="T10" fmla="*/ 2147483646 w 10002"/>
              <a:gd name="T11" fmla="*/ 2147483646 h 10010"/>
              <a:gd name="T12" fmla="*/ 2147483646 w 10002"/>
              <a:gd name="T13" fmla="*/ 2147483646 h 10010"/>
              <a:gd name="T14" fmla="*/ 2147483646 w 10002"/>
              <a:gd name="T15" fmla="*/ 2147483646 h 10010"/>
              <a:gd name="T16" fmla="*/ 2147483646 w 10002"/>
              <a:gd name="T17" fmla="*/ 2147483646 h 1001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0002" h="10010">
                <a:moveTo>
                  <a:pt x="9458" y="427"/>
                </a:moveTo>
                <a:cubicBezTo>
                  <a:pt x="8572" y="-295"/>
                  <a:pt x="6666" y="129"/>
                  <a:pt x="5025" y="73"/>
                </a:cubicBezTo>
                <a:cubicBezTo>
                  <a:pt x="3396" y="171"/>
                  <a:pt x="1083" y="-233"/>
                  <a:pt x="549" y="444"/>
                </a:cubicBezTo>
                <a:cubicBezTo>
                  <a:pt x="-74" y="1234"/>
                  <a:pt x="3" y="3794"/>
                  <a:pt x="3" y="5328"/>
                </a:cubicBezTo>
                <a:cubicBezTo>
                  <a:pt x="3" y="6862"/>
                  <a:pt x="97" y="9146"/>
                  <a:pt x="552" y="9651"/>
                </a:cubicBezTo>
                <a:cubicBezTo>
                  <a:pt x="1098" y="10255"/>
                  <a:pt x="3483" y="9920"/>
                  <a:pt x="5007" y="9903"/>
                </a:cubicBezTo>
                <a:cubicBezTo>
                  <a:pt x="6529" y="9886"/>
                  <a:pt x="9205" y="10083"/>
                  <a:pt x="9684" y="9547"/>
                </a:cubicBezTo>
                <a:cubicBezTo>
                  <a:pt x="10021" y="9168"/>
                  <a:pt x="10007" y="6583"/>
                  <a:pt x="10000" y="5047"/>
                </a:cubicBezTo>
                <a:cubicBezTo>
                  <a:pt x="9993" y="3512"/>
                  <a:pt x="10017" y="949"/>
                  <a:pt x="9458" y="4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22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" name="Полилиния 9"/>
          <p:cNvSpPr>
            <a:spLocks/>
          </p:cNvSpPr>
          <p:nvPr/>
        </p:nvSpPr>
        <p:spPr bwMode="auto">
          <a:xfrm rot="5837788">
            <a:off x="7816851" y="2219325"/>
            <a:ext cx="3810000" cy="2593975"/>
          </a:xfrm>
          <a:custGeom>
            <a:avLst/>
            <a:gdLst>
              <a:gd name="T0" fmla="*/ 2147483646 w 10541"/>
              <a:gd name="T1" fmla="*/ 2147483646 h 10623"/>
              <a:gd name="T2" fmla="*/ 2147483646 w 10541"/>
              <a:gd name="T3" fmla="*/ 2147483646 h 10623"/>
              <a:gd name="T4" fmla="*/ 2147483646 w 10541"/>
              <a:gd name="T5" fmla="*/ 2147483646 h 10623"/>
              <a:gd name="T6" fmla="*/ 2147483646 w 10541"/>
              <a:gd name="T7" fmla="*/ 2147483646 h 10623"/>
              <a:gd name="T8" fmla="*/ 2147483646 w 10541"/>
              <a:gd name="T9" fmla="*/ 2147483646 h 10623"/>
              <a:gd name="T10" fmla="*/ 2147483646 w 10541"/>
              <a:gd name="T11" fmla="*/ 2147483646 h 10623"/>
              <a:gd name="T12" fmla="*/ 2147483646 w 10541"/>
              <a:gd name="T13" fmla="*/ 2147483646 h 10623"/>
              <a:gd name="T14" fmla="*/ 2147483646 w 10541"/>
              <a:gd name="T15" fmla="*/ 2147483646 h 10623"/>
              <a:gd name="T16" fmla="*/ 2147483646 w 10541"/>
              <a:gd name="T17" fmla="*/ 2147483646 h 1062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0541" h="10623">
                <a:moveTo>
                  <a:pt x="9981" y="454"/>
                </a:moveTo>
                <a:cubicBezTo>
                  <a:pt x="9093" y="-310"/>
                  <a:pt x="6898" y="133"/>
                  <a:pt x="5232" y="76"/>
                </a:cubicBezTo>
                <a:cubicBezTo>
                  <a:pt x="3658" y="159"/>
                  <a:pt x="953" y="-371"/>
                  <a:pt x="475" y="642"/>
                </a:cubicBezTo>
                <a:cubicBezTo>
                  <a:pt x="-56" y="1496"/>
                  <a:pt x="-7" y="3534"/>
                  <a:pt x="9" y="5146"/>
                </a:cubicBezTo>
                <a:cubicBezTo>
                  <a:pt x="25" y="6758"/>
                  <a:pt x="-40" y="9771"/>
                  <a:pt x="570" y="10317"/>
                </a:cubicBezTo>
                <a:cubicBezTo>
                  <a:pt x="1211" y="10891"/>
                  <a:pt x="3734" y="10488"/>
                  <a:pt x="5330" y="10465"/>
                </a:cubicBezTo>
                <a:cubicBezTo>
                  <a:pt x="6926" y="10442"/>
                  <a:pt x="9763" y="10642"/>
                  <a:pt x="10144" y="10181"/>
                </a:cubicBezTo>
                <a:cubicBezTo>
                  <a:pt x="10613" y="9764"/>
                  <a:pt x="10541" y="6952"/>
                  <a:pt x="10534" y="5414"/>
                </a:cubicBezTo>
                <a:cubicBezTo>
                  <a:pt x="10527" y="3877"/>
                  <a:pt x="10549" y="989"/>
                  <a:pt x="9981" y="454"/>
                </a:cubicBezTo>
                <a:close/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" name="Полилиния 32"/>
          <p:cNvSpPr>
            <a:spLocks/>
          </p:cNvSpPr>
          <p:nvPr/>
        </p:nvSpPr>
        <p:spPr bwMode="auto">
          <a:xfrm flipH="1">
            <a:off x="6019800" y="3959225"/>
            <a:ext cx="3122613" cy="2308225"/>
          </a:xfrm>
          <a:custGeom>
            <a:avLst/>
            <a:gdLst>
              <a:gd name="T0" fmla="*/ 2147483646 w 10439"/>
              <a:gd name="T1" fmla="*/ 2147483646 h 10492"/>
              <a:gd name="T2" fmla="*/ 2147483646 w 10439"/>
              <a:gd name="T3" fmla="*/ 2147483646 h 10492"/>
              <a:gd name="T4" fmla="*/ 2147483646 w 10439"/>
              <a:gd name="T5" fmla="*/ 2147483646 h 10492"/>
              <a:gd name="T6" fmla="*/ 2147483646 w 10439"/>
              <a:gd name="T7" fmla="*/ 0 h 10492"/>
              <a:gd name="T8" fmla="*/ 2147483646 w 10439"/>
              <a:gd name="T9" fmla="*/ 2147483646 h 10492"/>
              <a:gd name="T10" fmla="*/ 0 w 10439"/>
              <a:gd name="T11" fmla="*/ 2147483646 h 10492"/>
              <a:gd name="T12" fmla="*/ 2147483646 w 10439"/>
              <a:gd name="T13" fmla="*/ 2147483646 h 10492"/>
              <a:gd name="T14" fmla="*/ 2147483646 w 10439"/>
              <a:gd name="T15" fmla="*/ 2147483646 h 10492"/>
              <a:gd name="T16" fmla="*/ 2147483646 w 10439"/>
              <a:gd name="T17" fmla="*/ 2147483646 h 1049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0439" h="10492">
                <a:moveTo>
                  <a:pt x="9851" y="10492"/>
                </a:moveTo>
                <a:cubicBezTo>
                  <a:pt x="9772" y="9895"/>
                  <a:pt x="10126" y="9428"/>
                  <a:pt x="10439" y="9531"/>
                </a:cubicBezTo>
                <a:cubicBezTo>
                  <a:pt x="10444" y="6732"/>
                  <a:pt x="10392" y="3690"/>
                  <a:pt x="10397" y="891"/>
                </a:cubicBezTo>
                <a:cubicBezTo>
                  <a:pt x="10076" y="887"/>
                  <a:pt x="9702" y="453"/>
                  <a:pt x="9701" y="0"/>
                </a:cubicBezTo>
                <a:lnTo>
                  <a:pt x="695" y="2"/>
                </a:lnTo>
                <a:cubicBezTo>
                  <a:pt x="702" y="501"/>
                  <a:pt x="529" y="1058"/>
                  <a:pt x="0" y="1029"/>
                </a:cubicBezTo>
                <a:cubicBezTo>
                  <a:pt x="11" y="3887"/>
                  <a:pt x="23" y="6746"/>
                  <a:pt x="34" y="9604"/>
                </a:cubicBezTo>
                <a:cubicBezTo>
                  <a:pt x="339" y="9463"/>
                  <a:pt x="751" y="9896"/>
                  <a:pt x="679" y="10484"/>
                </a:cubicBezTo>
                <a:lnTo>
                  <a:pt x="9851" y="1049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" name="Полилиния 33"/>
          <p:cNvSpPr>
            <a:spLocks/>
          </p:cNvSpPr>
          <p:nvPr/>
        </p:nvSpPr>
        <p:spPr bwMode="auto">
          <a:xfrm flipH="1">
            <a:off x="6072188" y="4010025"/>
            <a:ext cx="3013075" cy="2206625"/>
          </a:xfrm>
          <a:custGeom>
            <a:avLst/>
            <a:gdLst>
              <a:gd name="T0" fmla="*/ 14397 w 11322355"/>
              <a:gd name="T1" fmla="*/ 0 h 6153799"/>
              <a:gd name="T2" fmla="*/ 197495 w 11322355"/>
              <a:gd name="T3" fmla="*/ 0 h 6153799"/>
              <a:gd name="T4" fmla="*/ 212410 w 11322355"/>
              <a:gd name="T5" fmla="*/ 25326 h 6153799"/>
              <a:gd name="T6" fmla="*/ 213381 w 11322355"/>
              <a:gd name="T7" fmla="*/ 256662 h 6153799"/>
              <a:gd name="T8" fmla="*/ 200837 w 11322355"/>
              <a:gd name="T9" fmla="*/ 283726 h 6153799"/>
              <a:gd name="T10" fmla="*/ 14673 w 11322355"/>
              <a:gd name="T11" fmla="*/ 282594 h 6153799"/>
              <a:gd name="T12" fmla="*/ 325 w 11322355"/>
              <a:gd name="T13" fmla="*/ 257471 h 6153799"/>
              <a:gd name="T14" fmla="*/ 167 w 11322355"/>
              <a:gd name="T15" fmla="*/ 28938 h 6153799"/>
              <a:gd name="T16" fmla="*/ 14397 w 11322355"/>
              <a:gd name="T17" fmla="*/ 0 h 615379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1322355" h="6153799">
                <a:moveTo>
                  <a:pt x="763927" y="0"/>
                </a:moveTo>
                <a:lnTo>
                  <a:pt x="10479406" y="0"/>
                </a:lnTo>
                <a:cubicBezTo>
                  <a:pt x="10526144" y="265985"/>
                  <a:pt x="11033800" y="530729"/>
                  <a:pt x="11270829" y="549307"/>
                </a:cubicBezTo>
                <a:cubicBezTo>
                  <a:pt x="11279242" y="2224925"/>
                  <a:pt x="11313943" y="3891189"/>
                  <a:pt x="11322355" y="5566807"/>
                </a:cubicBezTo>
                <a:cubicBezTo>
                  <a:pt x="10954316" y="5548098"/>
                  <a:pt x="10606256" y="5874334"/>
                  <a:pt x="10656730" y="6153799"/>
                </a:cubicBezTo>
                <a:lnTo>
                  <a:pt x="778562" y="6129244"/>
                </a:lnTo>
                <a:cubicBezTo>
                  <a:pt x="761737" y="5887781"/>
                  <a:pt x="605058" y="5620595"/>
                  <a:pt x="17247" y="5584346"/>
                </a:cubicBezTo>
                <a:cubicBezTo>
                  <a:pt x="38277" y="4716720"/>
                  <a:pt x="-21660" y="1512817"/>
                  <a:pt x="8834" y="627651"/>
                </a:cubicBezTo>
                <a:cubicBezTo>
                  <a:pt x="504996" y="568288"/>
                  <a:pt x="716694" y="362929"/>
                  <a:pt x="7639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" name="Полилиния 34"/>
          <p:cNvSpPr>
            <a:spLocks/>
          </p:cNvSpPr>
          <p:nvPr/>
        </p:nvSpPr>
        <p:spPr bwMode="auto">
          <a:xfrm flipH="1">
            <a:off x="6118225" y="4059238"/>
            <a:ext cx="2919413" cy="2108200"/>
          </a:xfrm>
          <a:custGeom>
            <a:avLst/>
            <a:gdLst/>
            <a:ahLst/>
            <a:cxnLst/>
            <a:rect l="l" t="t" r="r" b="b"/>
            <a:pathLst>
              <a:path w="11322355" h="6153799">
                <a:moveTo>
                  <a:pt x="763927" y="0"/>
                </a:moveTo>
                <a:lnTo>
                  <a:pt x="10479406" y="0"/>
                </a:lnTo>
                <a:cubicBezTo>
                  <a:pt x="10526144" y="265985"/>
                  <a:pt x="11033800" y="530729"/>
                  <a:pt x="11270829" y="549307"/>
                </a:cubicBezTo>
                <a:cubicBezTo>
                  <a:pt x="11279242" y="2224925"/>
                  <a:pt x="11313943" y="3891189"/>
                  <a:pt x="11322355" y="5566807"/>
                </a:cubicBezTo>
                <a:cubicBezTo>
                  <a:pt x="10954316" y="5548098"/>
                  <a:pt x="10606256" y="5874334"/>
                  <a:pt x="10656730" y="6153799"/>
                </a:cubicBezTo>
                <a:lnTo>
                  <a:pt x="778562" y="6129244"/>
                </a:lnTo>
                <a:cubicBezTo>
                  <a:pt x="761737" y="5887781"/>
                  <a:pt x="605058" y="5620595"/>
                  <a:pt x="17247" y="5584346"/>
                </a:cubicBezTo>
                <a:cubicBezTo>
                  <a:pt x="38277" y="4716720"/>
                  <a:pt x="-21660" y="1512817"/>
                  <a:pt x="8834" y="627651"/>
                </a:cubicBezTo>
                <a:cubicBezTo>
                  <a:pt x="504996" y="568288"/>
                  <a:pt x="716694" y="362929"/>
                  <a:pt x="763927" y="0"/>
                </a:cubicBezTo>
                <a:close/>
              </a:path>
            </a:pathLst>
          </a:custGeom>
          <a:solidFill>
            <a:schemeClr val="bg2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36" name="Рисунок 37"/>
          <p:cNvSpPr>
            <a:spLocks noGrp="1"/>
          </p:cNvSpPr>
          <p:nvPr>
            <p:ph type="pic" sz="quarter" idx="13"/>
          </p:nvPr>
        </p:nvSpPr>
        <p:spPr>
          <a:xfrm>
            <a:off x="1103403" y="1875186"/>
            <a:ext cx="4846441" cy="3350166"/>
          </a:xfrm>
          <a:custGeom>
            <a:avLst/>
            <a:gdLst/>
            <a:ahLst/>
            <a:cxnLst/>
            <a:rect l="l" t="t" r="r" b="b"/>
            <a:pathLst>
              <a:path w="4846441" h="3350166">
                <a:moveTo>
                  <a:pt x="3987365" y="265"/>
                </a:moveTo>
                <a:cubicBezTo>
                  <a:pt x="4106807" y="-680"/>
                  <a:pt x="4219928" y="806"/>
                  <a:pt x="4322848" y="6439"/>
                </a:cubicBezTo>
                <a:cubicBezTo>
                  <a:pt x="4329682" y="31825"/>
                  <a:pt x="4355264" y="52787"/>
                  <a:pt x="4406863" y="61244"/>
                </a:cubicBezTo>
                <a:cubicBezTo>
                  <a:pt x="4290338" y="107571"/>
                  <a:pt x="4340437" y="237023"/>
                  <a:pt x="4416710" y="240744"/>
                </a:cubicBezTo>
                <a:cubicBezTo>
                  <a:pt x="4335921" y="277020"/>
                  <a:pt x="4358666" y="405553"/>
                  <a:pt x="4458728" y="461293"/>
                </a:cubicBezTo>
                <a:cubicBezTo>
                  <a:pt x="4350608" y="468687"/>
                  <a:pt x="4307392" y="625236"/>
                  <a:pt x="4451570" y="647840"/>
                </a:cubicBezTo>
                <a:cubicBezTo>
                  <a:pt x="4339849" y="730103"/>
                  <a:pt x="4402353" y="867347"/>
                  <a:pt x="4483840" y="915824"/>
                </a:cubicBezTo>
                <a:cubicBezTo>
                  <a:pt x="4357233" y="977460"/>
                  <a:pt x="4385768" y="1129263"/>
                  <a:pt x="4520810" y="1141931"/>
                </a:cubicBezTo>
                <a:cubicBezTo>
                  <a:pt x="4430767" y="1179000"/>
                  <a:pt x="4389165" y="1281820"/>
                  <a:pt x="4506162" y="1309548"/>
                </a:cubicBezTo>
                <a:cubicBezTo>
                  <a:pt x="4366957" y="1433281"/>
                  <a:pt x="4545068" y="1490717"/>
                  <a:pt x="4545156" y="1490745"/>
                </a:cubicBezTo>
                <a:cubicBezTo>
                  <a:pt x="4461854" y="1562187"/>
                  <a:pt x="4447626" y="1625849"/>
                  <a:pt x="4540857" y="1666330"/>
                </a:cubicBezTo>
                <a:cubicBezTo>
                  <a:pt x="4457213" y="1737801"/>
                  <a:pt x="4453882" y="1860179"/>
                  <a:pt x="4555086" y="1880870"/>
                </a:cubicBezTo>
                <a:cubicBezTo>
                  <a:pt x="4466670" y="1961138"/>
                  <a:pt x="4534496" y="2071830"/>
                  <a:pt x="4610704" y="2078818"/>
                </a:cubicBezTo>
                <a:cubicBezTo>
                  <a:pt x="4522757" y="2116174"/>
                  <a:pt x="4479059" y="2218708"/>
                  <a:pt x="4597810" y="2246751"/>
                </a:cubicBezTo>
                <a:cubicBezTo>
                  <a:pt x="4456963" y="2371563"/>
                  <a:pt x="4635138" y="2429461"/>
                  <a:pt x="4635208" y="2429483"/>
                </a:cubicBezTo>
                <a:cubicBezTo>
                  <a:pt x="4553620" y="2500778"/>
                  <a:pt x="4538021" y="2564558"/>
                  <a:pt x="4630910" y="2605068"/>
                </a:cubicBezTo>
                <a:cubicBezTo>
                  <a:pt x="4590762" y="2640194"/>
                  <a:pt x="4567990" y="2688744"/>
                  <a:pt x="4569617" y="2731943"/>
                </a:cubicBezTo>
                <a:cubicBezTo>
                  <a:pt x="4568545" y="2787955"/>
                  <a:pt x="4608628" y="2848831"/>
                  <a:pt x="4679943" y="2838996"/>
                </a:cubicBezTo>
                <a:cubicBezTo>
                  <a:pt x="4604541" y="2845453"/>
                  <a:pt x="4602071" y="2998047"/>
                  <a:pt x="4743754" y="2991507"/>
                </a:cubicBezTo>
                <a:cubicBezTo>
                  <a:pt x="4722543" y="3075524"/>
                  <a:pt x="4773321" y="3140860"/>
                  <a:pt x="4846441" y="3145583"/>
                </a:cubicBezTo>
                <a:lnTo>
                  <a:pt x="4844861" y="3147517"/>
                </a:lnTo>
                <a:cubicBezTo>
                  <a:pt x="4614818" y="3466942"/>
                  <a:pt x="3313004" y="3299819"/>
                  <a:pt x="2555497" y="3325991"/>
                </a:cubicBezTo>
                <a:cubicBezTo>
                  <a:pt x="1753715" y="3308018"/>
                  <a:pt x="697344" y="3447707"/>
                  <a:pt x="269984" y="3206798"/>
                </a:cubicBezTo>
                <a:cubicBezTo>
                  <a:pt x="-3373" y="3038100"/>
                  <a:pt x="7214" y="2127443"/>
                  <a:pt x="3846" y="1642790"/>
                </a:cubicBezTo>
                <a:cubicBezTo>
                  <a:pt x="477" y="1157821"/>
                  <a:pt x="-34174" y="271128"/>
                  <a:pt x="191538" y="139638"/>
                </a:cubicBezTo>
                <a:cubicBezTo>
                  <a:pt x="374899" y="-5726"/>
                  <a:pt x="1740239" y="57338"/>
                  <a:pt x="2508334" y="50086"/>
                </a:cubicBezTo>
                <a:cubicBezTo>
                  <a:pt x="2940387" y="46007"/>
                  <a:pt x="3513598" y="4014"/>
                  <a:pt x="3987365" y="265"/>
                </a:cubicBezTo>
                <a:close/>
              </a:path>
            </a:pathLst>
          </a:custGeom>
          <a:ln w="9525">
            <a:solidFill>
              <a:schemeClr val="tx1">
                <a:lumMod val="20000"/>
                <a:lumOff val="80000"/>
              </a:schemeClr>
            </a:solidFill>
          </a:ln>
        </p:spPr>
        <p:txBody>
          <a:bodyPr tIns="365760" rtlCol="0">
            <a:normAutofit/>
          </a:bodyPr>
          <a:lstStyle>
            <a:lvl1pPr marL="0" indent="0" algn="ctr" rtl="0">
              <a:buNone/>
              <a:defRPr/>
            </a:lvl1pPr>
          </a:lstStyle>
          <a:p>
            <a:pPr lvl="0"/>
            <a:endParaRPr lang="ru-RU" noProof="0" dirty="0"/>
          </a:p>
        </p:txBody>
      </p:sp>
      <p:sp>
        <p:nvSpPr>
          <p:cNvPr id="37" name="Рисунок 37"/>
          <p:cNvSpPr>
            <a:spLocks noGrp="1"/>
          </p:cNvSpPr>
          <p:nvPr>
            <p:ph type="pic" sz="quarter" idx="14"/>
          </p:nvPr>
        </p:nvSpPr>
        <p:spPr>
          <a:xfrm>
            <a:off x="5613953" y="592466"/>
            <a:ext cx="2987150" cy="4131434"/>
          </a:xfrm>
          <a:custGeom>
            <a:avLst/>
            <a:gdLst/>
            <a:ahLst/>
            <a:cxnLst/>
            <a:rect l="l" t="t" r="r" b="b"/>
            <a:pathLst>
              <a:path w="2987150" h="4131434">
                <a:moveTo>
                  <a:pt x="2171474" y="22"/>
                </a:moveTo>
                <a:cubicBezTo>
                  <a:pt x="2400394" y="927"/>
                  <a:pt x="2605277" y="30794"/>
                  <a:pt x="2732782" y="124336"/>
                </a:cubicBezTo>
                <a:cubicBezTo>
                  <a:pt x="2905826" y="218945"/>
                  <a:pt x="2958966" y="620456"/>
                  <a:pt x="2987150" y="1060472"/>
                </a:cubicBezTo>
                <a:cubicBezTo>
                  <a:pt x="2934479" y="1056666"/>
                  <a:pt x="2889390" y="1113126"/>
                  <a:pt x="2927209" y="1177312"/>
                </a:cubicBezTo>
                <a:cubicBezTo>
                  <a:pt x="2869526" y="1208737"/>
                  <a:pt x="2837308" y="1281407"/>
                  <a:pt x="2931861" y="1319938"/>
                </a:cubicBezTo>
                <a:cubicBezTo>
                  <a:pt x="2828209" y="1338871"/>
                  <a:pt x="2845581" y="1459178"/>
                  <a:pt x="2906960" y="1478185"/>
                </a:cubicBezTo>
                <a:cubicBezTo>
                  <a:pt x="2841264" y="1492895"/>
                  <a:pt x="2830597" y="1589793"/>
                  <a:pt x="2884281" y="1655296"/>
                </a:cubicBezTo>
                <a:cubicBezTo>
                  <a:pt x="2858593" y="1665632"/>
                  <a:pt x="2839051" y="1689141"/>
                  <a:pt x="2838444" y="1718790"/>
                </a:cubicBezTo>
                <a:cubicBezTo>
                  <a:pt x="2834677" y="1736887"/>
                  <a:pt x="2835321" y="1756788"/>
                  <a:pt x="2840970" y="1776091"/>
                </a:cubicBezTo>
                <a:cubicBezTo>
                  <a:pt x="2790679" y="1810939"/>
                  <a:pt x="2767881" y="1875733"/>
                  <a:pt x="2856079" y="1911798"/>
                </a:cubicBezTo>
                <a:cubicBezTo>
                  <a:pt x="2752427" y="1930731"/>
                  <a:pt x="2769747" y="2051445"/>
                  <a:pt x="2831386" y="2068420"/>
                </a:cubicBezTo>
                <a:cubicBezTo>
                  <a:pt x="2758762" y="2085133"/>
                  <a:pt x="2753902" y="2200116"/>
                  <a:pt x="2825488" y="2266260"/>
                </a:cubicBezTo>
                <a:cubicBezTo>
                  <a:pt x="2735802" y="2253125"/>
                  <a:pt x="2671941" y="2380372"/>
                  <a:pt x="2785614" y="2425893"/>
                </a:cubicBezTo>
                <a:cubicBezTo>
                  <a:pt x="2679331" y="2476693"/>
                  <a:pt x="2705366" y="2606368"/>
                  <a:pt x="2763100" y="2662892"/>
                </a:cubicBezTo>
                <a:cubicBezTo>
                  <a:pt x="2648418" y="2693212"/>
                  <a:pt x="2644044" y="2829314"/>
                  <a:pt x="2752064" y="2864615"/>
                </a:cubicBezTo>
                <a:cubicBezTo>
                  <a:pt x="2671736" y="2880341"/>
                  <a:pt x="2618993" y="2961531"/>
                  <a:pt x="2709525" y="3006566"/>
                </a:cubicBezTo>
                <a:cubicBezTo>
                  <a:pt x="2573220" y="3088181"/>
                  <a:pt x="2708270" y="3169875"/>
                  <a:pt x="2708333" y="3169913"/>
                </a:cubicBezTo>
                <a:cubicBezTo>
                  <a:pt x="2627244" y="3216507"/>
                  <a:pt x="2604008" y="3268858"/>
                  <a:pt x="2672795" y="3320605"/>
                </a:cubicBezTo>
                <a:cubicBezTo>
                  <a:pt x="2651324" y="3332890"/>
                  <a:pt x="2633774" y="3349240"/>
                  <a:pt x="2621292" y="3367511"/>
                </a:cubicBezTo>
                <a:lnTo>
                  <a:pt x="621195" y="3367184"/>
                </a:lnTo>
                <a:cubicBezTo>
                  <a:pt x="620895" y="3466825"/>
                  <a:pt x="508811" y="3562287"/>
                  <a:pt x="412612" y="3563167"/>
                </a:cubicBezTo>
                <a:cubicBezTo>
                  <a:pt x="413063" y="3748711"/>
                  <a:pt x="411963" y="3939109"/>
                  <a:pt x="410096" y="4131434"/>
                </a:cubicBezTo>
                <a:lnTo>
                  <a:pt x="406179" y="4127835"/>
                </a:lnTo>
                <a:cubicBezTo>
                  <a:pt x="265368" y="3989988"/>
                  <a:pt x="226041" y="2877139"/>
                  <a:pt x="166270" y="2254310"/>
                </a:cubicBezTo>
                <a:cubicBezTo>
                  <a:pt x="106502" y="1631483"/>
                  <a:pt x="-89840" y="655621"/>
                  <a:pt x="48182" y="391601"/>
                </a:cubicBezTo>
                <a:cubicBezTo>
                  <a:pt x="179461" y="140355"/>
                  <a:pt x="1018665" y="94066"/>
                  <a:pt x="1465954" y="49469"/>
                </a:cubicBezTo>
                <a:cubicBezTo>
                  <a:pt x="1689598" y="27171"/>
                  <a:pt x="1942555" y="-884"/>
                  <a:pt x="2171474" y="22"/>
                </a:cubicBezTo>
                <a:close/>
              </a:path>
            </a:pathLst>
          </a:custGeom>
          <a:ln w="9525">
            <a:solidFill>
              <a:schemeClr val="tx1">
                <a:lumMod val="20000"/>
                <a:lumOff val="80000"/>
              </a:schemeClr>
            </a:solidFill>
          </a:ln>
        </p:spPr>
        <p:txBody>
          <a:bodyPr tIns="365760" rtlCol="0">
            <a:normAutofit/>
          </a:bodyPr>
          <a:lstStyle>
            <a:lvl1pPr marL="0" indent="0" algn="ctr" rtl="0">
              <a:buNone/>
              <a:defRPr/>
            </a:lvl1pPr>
          </a:lstStyle>
          <a:p>
            <a:pPr lvl="0"/>
            <a:endParaRPr lang="ru-RU" noProof="0" dirty="0"/>
          </a:p>
        </p:txBody>
      </p:sp>
      <p:sp>
        <p:nvSpPr>
          <p:cNvPr id="38" name="Рисунок 37"/>
          <p:cNvSpPr>
            <a:spLocks noGrp="1"/>
          </p:cNvSpPr>
          <p:nvPr>
            <p:ph type="pic" sz="quarter" idx="15"/>
          </p:nvPr>
        </p:nvSpPr>
        <p:spPr>
          <a:xfrm>
            <a:off x="8444150" y="1622343"/>
            <a:ext cx="2647566" cy="3783087"/>
          </a:xfrm>
          <a:custGeom>
            <a:avLst/>
            <a:gdLst/>
            <a:ahLst/>
            <a:cxnLst/>
            <a:rect l="l" t="t" r="r" b="b"/>
            <a:pathLst>
              <a:path w="2647566" h="3783087">
                <a:moveTo>
                  <a:pt x="783932" y="158"/>
                </a:moveTo>
                <a:cubicBezTo>
                  <a:pt x="1038673" y="3115"/>
                  <a:pt x="1338321" y="46949"/>
                  <a:pt x="1542290" y="69974"/>
                </a:cubicBezTo>
                <a:cubicBezTo>
                  <a:pt x="1915260" y="112076"/>
                  <a:pt x="2388074" y="155302"/>
                  <a:pt x="2561652" y="365139"/>
                </a:cubicBezTo>
                <a:cubicBezTo>
                  <a:pt x="2774308" y="561253"/>
                  <a:pt x="2531519" y="1485891"/>
                  <a:pt x="2480628" y="2035497"/>
                </a:cubicBezTo>
                <a:cubicBezTo>
                  <a:pt x="2393313" y="2612945"/>
                  <a:pt x="2397916" y="3389066"/>
                  <a:pt x="2181962" y="3675162"/>
                </a:cubicBezTo>
                <a:cubicBezTo>
                  <a:pt x="2033135" y="3856790"/>
                  <a:pt x="1367191" y="3763750"/>
                  <a:pt x="1011942" y="3720737"/>
                </a:cubicBezTo>
                <a:cubicBezTo>
                  <a:pt x="920154" y="3709622"/>
                  <a:pt x="808557" y="3697503"/>
                  <a:pt x="692219" y="3682508"/>
                </a:cubicBezTo>
                <a:lnTo>
                  <a:pt x="698263" y="2563642"/>
                </a:lnTo>
                <a:cubicBezTo>
                  <a:pt x="539729" y="2570022"/>
                  <a:pt x="487883" y="2447505"/>
                  <a:pt x="489980" y="2337745"/>
                </a:cubicBezTo>
                <a:lnTo>
                  <a:pt x="0" y="2337666"/>
                </a:lnTo>
                <a:cubicBezTo>
                  <a:pt x="28606" y="2130396"/>
                  <a:pt x="57596" y="1927598"/>
                  <a:pt x="77145" y="1762380"/>
                </a:cubicBezTo>
                <a:cubicBezTo>
                  <a:pt x="142870" y="1206900"/>
                  <a:pt x="162102" y="317942"/>
                  <a:pt x="323187" y="112090"/>
                </a:cubicBezTo>
                <a:cubicBezTo>
                  <a:pt x="380650" y="38627"/>
                  <a:pt x="514005" y="8417"/>
                  <a:pt x="677917" y="1573"/>
                </a:cubicBezTo>
                <a:cubicBezTo>
                  <a:pt x="712066" y="148"/>
                  <a:pt x="747541" y="-264"/>
                  <a:pt x="783932" y="158"/>
                </a:cubicBezTo>
                <a:close/>
              </a:path>
            </a:pathLst>
          </a:custGeom>
          <a:ln w="9525">
            <a:solidFill>
              <a:schemeClr val="tx1">
                <a:lumMod val="20000"/>
                <a:lumOff val="80000"/>
              </a:schemeClr>
            </a:solidFill>
          </a:ln>
        </p:spPr>
        <p:txBody>
          <a:bodyPr tIns="365760" rtlCol="0">
            <a:normAutofit/>
          </a:bodyPr>
          <a:lstStyle>
            <a:lvl1pPr marL="0" indent="0" algn="ctr" rtl="0">
              <a:buNone/>
              <a:defRPr/>
            </a:lvl1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82794" y="4226768"/>
            <a:ext cx="2590801" cy="1793032"/>
          </a:xfrm>
        </p:spPr>
        <p:txBody>
          <a:bodyPr rtlCol="0" anchor="ctr">
            <a:normAutofit/>
          </a:bodyPr>
          <a:lstStyle>
            <a:lvl1pPr marL="0" indent="0" algn="ctr" rtl="0">
              <a:buNone/>
              <a:defRPr sz="1600">
                <a:solidFill>
                  <a:schemeClr val="tx1"/>
                </a:solidFill>
              </a:defRPr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18" name="Дата 2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27062F-6C01-4D14-B4DC-C5993653D071}" type="datetime1">
              <a:rPr lang="ru-RU"/>
              <a:pPr>
                <a:defRPr/>
              </a:pPr>
              <a:t>05.04.2022</a:t>
            </a:fld>
            <a:endParaRPr lang="ru-RU" dirty="0"/>
          </a:p>
        </p:txBody>
      </p:sp>
      <p:sp>
        <p:nvSpPr>
          <p:cNvPr id="19" name="Нижний колонтитул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090849198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Четыре рисунка">
    <p:bg>
      <p:bgPr>
        <a:solidFill>
          <a:srgbClr val="637F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108"/>
          <p:cNvSpPr>
            <a:spLocks/>
          </p:cNvSpPr>
          <p:nvPr/>
        </p:nvSpPr>
        <p:spPr bwMode="auto">
          <a:xfrm rot="21432709">
            <a:off x="6324600" y="3487738"/>
            <a:ext cx="4287838" cy="2974975"/>
          </a:xfrm>
          <a:custGeom>
            <a:avLst/>
            <a:gdLst>
              <a:gd name="T0" fmla="*/ 2147483646 w 7683"/>
              <a:gd name="T1" fmla="*/ 2147483646 h 9326"/>
              <a:gd name="T2" fmla="*/ 2147483646 w 7683"/>
              <a:gd name="T3" fmla="*/ 2147483646 h 9326"/>
              <a:gd name="T4" fmla="*/ 2147483646 w 7683"/>
              <a:gd name="T5" fmla="*/ 2147483646 h 9326"/>
              <a:gd name="T6" fmla="*/ 2147483646 w 7683"/>
              <a:gd name="T7" fmla="*/ 2147483646 h 932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83" h="9326">
                <a:moveTo>
                  <a:pt x="601" y="1907"/>
                </a:moveTo>
                <a:cubicBezTo>
                  <a:pt x="-230" y="3740"/>
                  <a:pt x="-925" y="9169"/>
                  <a:pt x="3768" y="9325"/>
                </a:cubicBezTo>
                <a:cubicBezTo>
                  <a:pt x="7399" y="9446"/>
                  <a:pt x="9111" y="3563"/>
                  <a:pt x="6236" y="1030"/>
                </a:cubicBezTo>
                <a:cubicBezTo>
                  <a:pt x="4302" y="-683"/>
                  <a:pt x="1548" y="-168"/>
                  <a:pt x="601" y="190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" name="Полилиния 5"/>
          <p:cNvSpPr>
            <a:spLocks/>
          </p:cNvSpPr>
          <p:nvPr/>
        </p:nvSpPr>
        <p:spPr bwMode="auto">
          <a:xfrm flipV="1">
            <a:off x="6288088" y="223838"/>
            <a:ext cx="4298950" cy="3014662"/>
          </a:xfrm>
          <a:custGeom>
            <a:avLst/>
            <a:gdLst>
              <a:gd name="T0" fmla="*/ 2147483646 w 7680"/>
              <a:gd name="T1" fmla="*/ 2147483646 h 9316"/>
              <a:gd name="T2" fmla="*/ 2147483646 w 7680"/>
              <a:gd name="T3" fmla="*/ 2147483646 h 9316"/>
              <a:gd name="T4" fmla="*/ 2147483646 w 7680"/>
              <a:gd name="T5" fmla="*/ 2147483646 h 9316"/>
              <a:gd name="T6" fmla="*/ 2147483646 w 7680"/>
              <a:gd name="T7" fmla="*/ 2147483646 h 93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80" h="9316">
                <a:moveTo>
                  <a:pt x="601" y="1897"/>
                </a:moveTo>
                <a:cubicBezTo>
                  <a:pt x="-230" y="3730"/>
                  <a:pt x="-925" y="9159"/>
                  <a:pt x="3768" y="9315"/>
                </a:cubicBezTo>
                <a:cubicBezTo>
                  <a:pt x="7399" y="9436"/>
                  <a:pt x="9107" y="3569"/>
                  <a:pt x="6232" y="1036"/>
                </a:cubicBezTo>
                <a:cubicBezTo>
                  <a:pt x="4298" y="-677"/>
                  <a:pt x="1548" y="-178"/>
                  <a:pt x="601" y="189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" name="Полилиния 5"/>
          <p:cNvSpPr>
            <a:spLocks/>
          </p:cNvSpPr>
          <p:nvPr/>
        </p:nvSpPr>
        <p:spPr bwMode="auto">
          <a:xfrm rot="160574" flipV="1">
            <a:off x="6342063" y="304800"/>
            <a:ext cx="4187825" cy="2873375"/>
          </a:xfrm>
          <a:custGeom>
            <a:avLst/>
            <a:gdLst>
              <a:gd name="T0" fmla="*/ 2147483646 w 7680"/>
              <a:gd name="T1" fmla="*/ 2147483646 h 9316"/>
              <a:gd name="T2" fmla="*/ 2147483646 w 7680"/>
              <a:gd name="T3" fmla="*/ 2147483646 h 9316"/>
              <a:gd name="T4" fmla="*/ 2147483646 w 7680"/>
              <a:gd name="T5" fmla="*/ 2147483646 h 9316"/>
              <a:gd name="T6" fmla="*/ 2147483646 w 7680"/>
              <a:gd name="T7" fmla="*/ 2147483646 h 93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80" h="9316">
                <a:moveTo>
                  <a:pt x="601" y="1897"/>
                </a:moveTo>
                <a:cubicBezTo>
                  <a:pt x="-230" y="3730"/>
                  <a:pt x="-925" y="9159"/>
                  <a:pt x="3768" y="9315"/>
                </a:cubicBezTo>
                <a:cubicBezTo>
                  <a:pt x="7399" y="9436"/>
                  <a:pt x="9107" y="3569"/>
                  <a:pt x="6232" y="1036"/>
                </a:cubicBezTo>
                <a:cubicBezTo>
                  <a:pt x="4298" y="-677"/>
                  <a:pt x="1548" y="-178"/>
                  <a:pt x="601" y="18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" name="Полилиния 5"/>
          <p:cNvSpPr>
            <a:spLocks/>
          </p:cNvSpPr>
          <p:nvPr/>
        </p:nvSpPr>
        <p:spPr bwMode="auto">
          <a:xfrm rot="10960574" flipH="1" flipV="1">
            <a:off x="6427788" y="357188"/>
            <a:ext cx="3998912" cy="2741612"/>
          </a:xfrm>
          <a:custGeom>
            <a:avLst/>
            <a:gdLst>
              <a:gd name="T0" fmla="*/ 2147483646 w 12710"/>
              <a:gd name="T1" fmla="*/ 2147483646 h 11700"/>
              <a:gd name="T2" fmla="*/ 2147483646 w 12710"/>
              <a:gd name="T3" fmla="*/ 2147483646 h 11700"/>
              <a:gd name="T4" fmla="*/ 2147483646 w 12710"/>
              <a:gd name="T5" fmla="*/ 2147483646 h 11700"/>
              <a:gd name="T6" fmla="*/ 2147483646 w 12710"/>
              <a:gd name="T7" fmla="*/ 2147483646 h 11700"/>
              <a:gd name="T8" fmla="*/ 2147483646 w 12710"/>
              <a:gd name="T9" fmla="*/ 2147483646 h 11700"/>
              <a:gd name="T10" fmla="*/ 2147483646 w 12710"/>
              <a:gd name="T11" fmla="*/ 2147483646 h 11700"/>
              <a:gd name="T12" fmla="*/ 2147483646 w 12710"/>
              <a:gd name="T13" fmla="*/ 2147483646 h 117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710" h="11700">
                <a:moveTo>
                  <a:pt x="780" y="2637"/>
                </a:moveTo>
                <a:cubicBezTo>
                  <a:pt x="-430" y="4297"/>
                  <a:pt x="-177" y="8271"/>
                  <a:pt x="1154" y="9780"/>
                </a:cubicBezTo>
                <a:cubicBezTo>
                  <a:pt x="2485" y="11289"/>
                  <a:pt x="4986" y="11785"/>
                  <a:pt x="6744" y="11689"/>
                </a:cubicBezTo>
                <a:cubicBezTo>
                  <a:pt x="8502" y="11593"/>
                  <a:pt x="10801" y="10569"/>
                  <a:pt x="11701" y="9201"/>
                </a:cubicBezTo>
                <a:cubicBezTo>
                  <a:pt x="12601" y="7833"/>
                  <a:pt x="13214" y="5447"/>
                  <a:pt x="12142" y="3483"/>
                </a:cubicBezTo>
                <a:cubicBezTo>
                  <a:pt x="10885" y="1448"/>
                  <a:pt x="8285" y="153"/>
                  <a:pt x="6391" y="12"/>
                </a:cubicBezTo>
                <a:cubicBezTo>
                  <a:pt x="4497" y="-129"/>
                  <a:pt x="1990" y="977"/>
                  <a:pt x="780" y="2637"/>
                </a:cubicBezTo>
                <a:close/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" name="Полилиния 5"/>
          <p:cNvSpPr>
            <a:spLocks/>
          </p:cNvSpPr>
          <p:nvPr/>
        </p:nvSpPr>
        <p:spPr bwMode="auto">
          <a:xfrm flipH="1">
            <a:off x="1657350" y="3430588"/>
            <a:ext cx="4202113" cy="2914650"/>
          </a:xfrm>
          <a:custGeom>
            <a:avLst/>
            <a:gdLst>
              <a:gd name="T0" fmla="*/ 2147483646 w 7680"/>
              <a:gd name="T1" fmla="*/ 2147483646 h 9316"/>
              <a:gd name="T2" fmla="*/ 2147483646 w 7680"/>
              <a:gd name="T3" fmla="*/ 2147483646 h 9316"/>
              <a:gd name="T4" fmla="*/ 2147483646 w 7680"/>
              <a:gd name="T5" fmla="*/ 2147483646 h 9316"/>
              <a:gd name="T6" fmla="*/ 2147483646 w 7680"/>
              <a:gd name="T7" fmla="*/ 2147483646 h 93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80" h="9316">
                <a:moveTo>
                  <a:pt x="601" y="1897"/>
                </a:moveTo>
                <a:cubicBezTo>
                  <a:pt x="-230" y="3730"/>
                  <a:pt x="-925" y="9159"/>
                  <a:pt x="3768" y="9315"/>
                </a:cubicBezTo>
                <a:cubicBezTo>
                  <a:pt x="7399" y="9436"/>
                  <a:pt x="9107" y="3569"/>
                  <a:pt x="6232" y="1036"/>
                </a:cubicBezTo>
                <a:cubicBezTo>
                  <a:pt x="4298" y="-677"/>
                  <a:pt x="1548" y="-178"/>
                  <a:pt x="601" y="189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" name="Полилиния 5"/>
          <p:cNvSpPr>
            <a:spLocks/>
          </p:cNvSpPr>
          <p:nvPr/>
        </p:nvSpPr>
        <p:spPr bwMode="auto">
          <a:xfrm flipH="1">
            <a:off x="1711325" y="3498850"/>
            <a:ext cx="4054475" cy="2781300"/>
          </a:xfrm>
          <a:custGeom>
            <a:avLst/>
            <a:gdLst>
              <a:gd name="T0" fmla="*/ 2147483646 w 7680"/>
              <a:gd name="T1" fmla="*/ 2147483646 h 9316"/>
              <a:gd name="T2" fmla="*/ 2147483646 w 7680"/>
              <a:gd name="T3" fmla="*/ 2147483646 h 9316"/>
              <a:gd name="T4" fmla="*/ 2147483646 w 7680"/>
              <a:gd name="T5" fmla="*/ 2147483646 h 9316"/>
              <a:gd name="T6" fmla="*/ 2147483646 w 7680"/>
              <a:gd name="T7" fmla="*/ 2147483646 h 93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80" h="9316">
                <a:moveTo>
                  <a:pt x="601" y="1897"/>
                </a:moveTo>
                <a:cubicBezTo>
                  <a:pt x="-230" y="3730"/>
                  <a:pt x="-925" y="9159"/>
                  <a:pt x="3768" y="9315"/>
                </a:cubicBezTo>
                <a:cubicBezTo>
                  <a:pt x="7399" y="9436"/>
                  <a:pt x="9107" y="3569"/>
                  <a:pt x="6232" y="1036"/>
                </a:cubicBezTo>
                <a:cubicBezTo>
                  <a:pt x="4298" y="-677"/>
                  <a:pt x="1548" y="-178"/>
                  <a:pt x="601" y="18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Полилиния 5"/>
          <p:cNvSpPr>
            <a:spLocks/>
          </p:cNvSpPr>
          <p:nvPr/>
        </p:nvSpPr>
        <p:spPr bwMode="auto">
          <a:xfrm rot="10800000">
            <a:off x="1795463" y="3576638"/>
            <a:ext cx="3870325" cy="2651125"/>
          </a:xfrm>
          <a:custGeom>
            <a:avLst/>
            <a:gdLst>
              <a:gd name="T0" fmla="*/ 2147483646 w 12710"/>
              <a:gd name="T1" fmla="*/ 2147483646 h 11700"/>
              <a:gd name="T2" fmla="*/ 2147483646 w 12710"/>
              <a:gd name="T3" fmla="*/ 2147483646 h 11700"/>
              <a:gd name="T4" fmla="*/ 2147483646 w 12710"/>
              <a:gd name="T5" fmla="*/ 2147483646 h 11700"/>
              <a:gd name="T6" fmla="*/ 2147483646 w 12710"/>
              <a:gd name="T7" fmla="*/ 2147483646 h 11700"/>
              <a:gd name="T8" fmla="*/ 2147483646 w 12710"/>
              <a:gd name="T9" fmla="*/ 2147483646 h 11700"/>
              <a:gd name="T10" fmla="*/ 2147483646 w 12710"/>
              <a:gd name="T11" fmla="*/ 2147483646 h 11700"/>
              <a:gd name="T12" fmla="*/ 2147483646 w 12710"/>
              <a:gd name="T13" fmla="*/ 2147483646 h 117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710" h="11700">
                <a:moveTo>
                  <a:pt x="780" y="2637"/>
                </a:moveTo>
                <a:cubicBezTo>
                  <a:pt x="-430" y="4297"/>
                  <a:pt x="-177" y="8271"/>
                  <a:pt x="1154" y="9780"/>
                </a:cubicBezTo>
                <a:cubicBezTo>
                  <a:pt x="2485" y="11289"/>
                  <a:pt x="4986" y="11785"/>
                  <a:pt x="6744" y="11689"/>
                </a:cubicBezTo>
                <a:cubicBezTo>
                  <a:pt x="8502" y="11593"/>
                  <a:pt x="10801" y="10569"/>
                  <a:pt x="11701" y="9201"/>
                </a:cubicBezTo>
                <a:cubicBezTo>
                  <a:pt x="12601" y="7833"/>
                  <a:pt x="13214" y="5447"/>
                  <a:pt x="12142" y="3483"/>
                </a:cubicBezTo>
                <a:cubicBezTo>
                  <a:pt x="10885" y="1448"/>
                  <a:pt x="8285" y="153"/>
                  <a:pt x="6391" y="12"/>
                </a:cubicBezTo>
                <a:cubicBezTo>
                  <a:pt x="4497" y="-129"/>
                  <a:pt x="1990" y="977"/>
                  <a:pt x="780" y="2637"/>
                </a:cubicBezTo>
                <a:close/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" name="Полилиния 5"/>
          <p:cNvSpPr>
            <a:spLocks/>
          </p:cNvSpPr>
          <p:nvPr/>
        </p:nvSpPr>
        <p:spPr bwMode="auto">
          <a:xfrm rot="200049" flipH="1" flipV="1">
            <a:off x="1604963" y="247650"/>
            <a:ext cx="4254500" cy="2997200"/>
          </a:xfrm>
          <a:custGeom>
            <a:avLst/>
            <a:gdLst>
              <a:gd name="T0" fmla="*/ 2147483646 w 7683"/>
              <a:gd name="T1" fmla="*/ 2147483646 h 9326"/>
              <a:gd name="T2" fmla="*/ 2147483646 w 7683"/>
              <a:gd name="T3" fmla="*/ 2147483646 h 9326"/>
              <a:gd name="T4" fmla="*/ 2147483646 w 7683"/>
              <a:gd name="T5" fmla="*/ 2147483646 h 9326"/>
              <a:gd name="T6" fmla="*/ 2147483646 w 7683"/>
              <a:gd name="T7" fmla="*/ 2147483646 h 932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83" h="9326">
                <a:moveTo>
                  <a:pt x="601" y="1907"/>
                </a:moveTo>
                <a:cubicBezTo>
                  <a:pt x="-230" y="3740"/>
                  <a:pt x="-925" y="9169"/>
                  <a:pt x="3768" y="9325"/>
                </a:cubicBezTo>
                <a:cubicBezTo>
                  <a:pt x="7399" y="9446"/>
                  <a:pt x="9111" y="3563"/>
                  <a:pt x="6236" y="1030"/>
                </a:cubicBezTo>
                <a:cubicBezTo>
                  <a:pt x="4302" y="-683"/>
                  <a:pt x="1548" y="-168"/>
                  <a:pt x="601" y="190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" name="Полилиния 5"/>
          <p:cNvSpPr>
            <a:spLocks/>
          </p:cNvSpPr>
          <p:nvPr/>
        </p:nvSpPr>
        <p:spPr bwMode="auto">
          <a:xfrm flipH="1" flipV="1">
            <a:off x="1684338" y="325438"/>
            <a:ext cx="4122737" cy="2841625"/>
          </a:xfrm>
          <a:custGeom>
            <a:avLst/>
            <a:gdLst>
              <a:gd name="T0" fmla="*/ 2147483646 w 7683"/>
              <a:gd name="T1" fmla="*/ 2147483646 h 9326"/>
              <a:gd name="T2" fmla="*/ 2147483646 w 7683"/>
              <a:gd name="T3" fmla="*/ 2147483646 h 9326"/>
              <a:gd name="T4" fmla="*/ 2147483646 w 7683"/>
              <a:gd name="T5" fmla="*/ 2147483646 h 9326"/>
              <a:gd name="T6" fmla="*/ 2147483646 w 7683"/>
              <a:gd name="T7" fmla="*/ 2147483646 h 932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83" h="9326">
                <a:moveTo>
                  <a:pt x="601" y="1907"/>
                </a:moveTo>
                <a:cubicBezTo>
                  <a:pt x="-230" y="3740"/>
                  <a:pt x="-925" y="9169"/>
                  <a:pt x="3768" y="9325"/>
                </a:cubicBezTo>
                <a:cubicBezTo>
                  <a:pt x="7399" y="9446"/>
                  <a:pt x="9111" y="3563"/>
                  <a:pt x="6236" y="1030"/>
                </a:cubicBezTo>
                <a:cubicBezTo>
                  <a:pt x="4302" y="-683"/>
                  <a:pt x="1548" y="-168"/>
                  <a:pt x="601" y="19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" name="Полилиния 5"/>
          <p:cNvSpPr>
            <a:spLocks/>
          </p:cNvSpPr>
          <p:nvPr/>
        </p:nvSpPr>
        <p:spPr bwMode="auto">
          <a:xfrm flipH="1" flipV="1">
            <a:off x="1735138" y="393700"/>
            <a:ext cx="4005262" cy="2706688"/>
          </a:xfrm>
          <a:custGeom>
            <a:avLst/>
            <a:gdLst>
              <a:gd name="T0" fmla="*/ 2147483646 w 7683"/>
              <a:gd name="T1" fmla="*/ 2147483646 h 9326"/>
              <a:gd name="T2" fmla="*/ 2147483646 w 7683"/>
              <a:gd name="T3" fmla="*/ 2147483646 h 9326"/>
              <a:gd name="T4" fmla="*/ 2147483646 w 7683"/>
              <a:gd name="T5" fmla="*/ 2147483646 h 9326"/>
              <a:gd name="T6" fmla="*/ 2147483646 w 7683"/>
              <a:gd name="T7" fmla="*/ 2147483646 h 932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83" h="9326">
                <a:moveTo>
                  <a:pt x="601" y="1907"/>
                </a:moveTo>
                <a:cubicBezTo>
                  <a:pt x="-230" y="3740"/>
                  <a:pt x="-925" y="9169"/>
                  <a:pt x="3768" y="9325"/>
                </a:cubicBezTo>
                <a:cubicBezTo>
                  <a:pt x="7399" y="9446"/>
                  <a:pt x="9111" y="3563"/>
                  <a:pt x="6236" y="1030"/>
                </a:cubicBezTo>
                <a:cubicBezTo>
                  <a:pt x="4302" y="-683"/>
                  <a:pt x="1548" y="-168"/>
                  <a:pt x="601" y="1907"/>
                </a:cubicBezTo>
                <a:close/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" name="Полилиния 5"/>
          <p:cNvSpPr>
            <a:spLocks/>
          </p:cNvSpPr>
          <p:nvPr/>
        </p:nvSpPr>
        <p:spPr bwMode="auto">
          <a:xfrm>
            <a:off x="6419850" y="3557588"/>
            <a:ext cx="4122738" cy="2841625"/>
          </a:xfrm>
          <a:custGeom>
            <a:avLst/>
            <a:gdLst>
              <a:gd name="T0" fmla="*/ 2147483646 w 7683"/>
              <a:gd name="T1" fmla="*/ 2147483646 h 9326"/>
              <a:gd name="T2" fmla="*/ 2147483646 w 7683"/>
              <a:gd name="T3" fmla="*/ 2147483646 h 9326"/>
              <a:gd name="T4" fmla="*/ 2147483646 w 7683"/>
              <a:gd name="T5" fmla="*/ 2147483646 h 9326"/>
              <a:gd name="T6" fmla="*/ 2147483646 w 7683"/>
              <a:gd name="T7" fmla="*/ 2147483646 h 932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83" h="9326">
                <a:moveTo>
                  <a:pt x="601" y="1907"/>
                </a:moveTo>
                <a:cubicBezTo>
                  <a:pt x="-230" y="3740"/>
                  <a:pt x="-925" y="9169"/>
                  <a:pt x="3768" y="9325"/>
                </a:cubicBezTo>
                <a:cubicBezTo>
                  <a:pt x="7399" y="9446"/>
                  <a:pt x="9111" y="3563"/>
                  <a:pt x="6236" y="1030"/>
                </a:cubicBezTo>
                <a:cubicBezTo>
                  <a:pt x="4302" y="-683"/>
                  <a:pt x="1548" y="-168"/>
                  <a:pt x="601" y="19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" name="Полилиния 5"/>
          <p:cNvSpPr>
            <a:spLocks/>
          </p:cNvSpPr>
          <p:nvPr/>
        </p:nvSpPr>
        <p:spPr bwMode="auto">
          <a:xfrm>
            <a:off x="6486525" y="3625850"/>
            <a:ext cx="4005263" cy="2706688"/>
          </a:xfrm>
          <a:custGeom>
            <a:avLst/>
            <a:gdLst>
              <a:gd name="T0" fmla="*/ 2147483646 w 7683"/>
              <a:gd name="T1" fmla="*/ 2147483646 h 9326"/>
              <a:gd name="T2" fmla="*/ 2147483646 w 7683"/>
              <a:gd name="T3" fmla="*/ 2147483646 h 9326"/>
              <a:gd name="T4" fmla="*/ 2147483646 w 7683"/>
              <a:gd name="T5" fmla="*/ 2147483646 h 9326"/>
              <a:gd name="T6" fmla="*/ 2147483646 w 7683"/>
              <a:gd name="T7" fmla="*/ 2147483646 h 932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83" h="9326">
                <a:moveTo>
                  <a:pt x="601" y="1907"/>
                </a:moveTo>
                <a:cubicBezTo>
                  <a:pt x="-230" y="3740"/>
                  <a:pt x="-925" y="9169"/>
                  <a:pt x="3768" y="9325"/>
                </a:cubicBezTo>
                <a:cubicBezTo>
                  <a:pt x="7399" y="9446"/>
                  <a:pt x="9111" y="3563"/>
                  <a:pt x="6236" y="1030"/>
                </a:cubicBezTo>
                <a:cubicBezTo>
                  <a:pt x="4302" y="-683"/>
                  <a:pt x="1548" y="-168"/>
                  <a:pt x="601" y="1907"/>
                </a:cubicBezTo>
                <a:close/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" name="Рисунок 16"/>
          <p:cNvSpPr>
            <a:spLocks noGrp="1"/>
          </p:cNvSpPr>
          <p:nvPr>
            <p:ph type="pic" sz="quarter" idx="13"/>
          </p:nvPr>
        </p:nvSpPr>
        <p:spPr>
          <a:xfrm>
            <a:off x="1819059" y="478023"/>
            <a:ext cx="3800478" cy="2550777"/>
          </a:xfrm>
          <a:custGeom>
            <a:avLst/>
            <a:gdLst/>
            <a:ahLst/>
            <a:cxnLst/>
            <a:rect l="l" t="t" r="r" b="b"/>
            <a:pathLst>
              <a:path w="3800478" h="2550777">
                <a:moveTo>
                  <a:pt x="1936811" y="503"/>
                </a:moveTo>
                <a:cubicBezTo>
                  <a:pt x="4258251" y="43170"/>
                  <a:pt x="3914462" y="1528023"/>
                  <a:pt x="3503399" y="2029356"/>
                </a:cubicBezTo>
                <a:cubicBezTo>
                  <a:pt x="3034956" y="2596877"/>
                  <a:pt x="1672662" y="2737731"/>
                  <a:pt x="715989" y="2269219"/>
                </a:cubicBezTo>
                <a:cubicBezTo>
                  <a:pt x="-706159" y="1576433"/>
                  <a:pt x="140700" y="-32590"/>
                  <a:pt x="1936811" y="503"/>
                </a:cubicBezTo>
                <a:close/>
              </a:path>
            </a:pathLst>
          </a:custGeom>
          <a:ln w="9525">
            <a:solidFill>
              <a:schemeClr val="tx1">
                <a:lumMod val="20000"/>
                <a:lumOff val="80000"/>
              </a:schemeClr>
            </a:solidFill>
          </a:ln>
        </p:spPr>
        <p:txBody>
          <a:bodyPr tIns="365760" rtlCol="0">
            <a:normAutofit/>
          </a:bodyPr>
          <a:lstStyle>
            <a:lvl1pPr marL="0" indent="0" algn="ctr" rtl="0">
              <a:buNone/>
              <a:defRPr/>
            </a:lvl1pPr>
          </a:lstStyle>
          <a:p>
            <a:pPr lvl="0"/>
            <a:endParaRPr lang="ru-RU" noProof="0" dirty="0"/>
          </a:p>
        </p:txBody>
      </p:sp>
      <p:sp>
        <p:nvSpPr>
          <p:cNvPr id="41" name="Рисунок 16"/>
          <p:cNvSpPr>
            <a:spLocks noGrp="1"/>
          </p:cNvSpPr>
          <p:nvPr>
            <p:ph type="pic" sz="quarter" idx="14"/>
          </p:nvPr>
        </p:nvSpPr>
        <p:spPr>
          <a:xfrm>
            <a:off x="6514707" y="435634"/>
            <a:ext cx="3827062" cy="2569014"/>
          </a:xfrm>
          <a:custGeom>
            <a:avLst/>
            <a:gdLst/>
            <a:ahLst/>
            <a:cxnLst/>
            <a:rect l="l" t="t" r="r" b="b"/>
            <a:pathLst>
              <a:path w="3827062" h="2569014">
                <a:moveTo>
                  <a:pt x="1762274" y="132"/>
                </a:moveTo>
                <a:cubicBezTo>
                  <a:pt x="1838364" y="-694"/>
                  <a:pt x="1912508" y="2364"/>
                  <a:pt x="1983571" y="9550"/>
                </a:cubicBezTo>
                <a:cubicBezTo>
                  <a:pt x="2552076" y="67036"/>
                  <a:pt x="3321232" y="386900"/>
                  <a:pt x="3678682" y="849755"/>
                </a:cubicBezTo>
                <a:cubicBezTo>
                  <a:pt x="3981188" y="1294476"/>
                  <a:pt x="3772325" y="1807812"/>
                  <a:pt x="3487506" y="2094415"/>
                </a:cubicBezTo>
                <a:cubicBezTo>
                  <a:pt x="3202688" y="2381017"/>
                  <a:pt x="2500397" y="2572688"/>
                  <a:pt x="1970394" y="2568961"/>
                </a:cubicBezTo>
                <a:cubicBezTo>
                  <a:pt x="1440392" y="2565234"/>
                  <a:pt x="692858" y="2421551"/>
                  <a:pt x="307760" y="2072722"/>
                </a:cubicBezTo>
                <a:cubicBezTo>
                  <a:pt x="-77337" y="1723893"/>
                  <a:pt x="-112834" y="850987"/>
                  <a:pt x="268256" y="504867"/>
                </a:cubicBezTo>
                <a:cubicBezTo>
                  <a:pt x="601709" y="202012"/>
                  <a:pt x="1229647" y="5913"/>
                  <a:pt x="1762274" y="132"/>
                </a:cubicBezTo>
                <a:close/>
              </a:path>
            </a:pathLst>
          </a:custGeom>
          <a:ln w="9525">
            <a:solidFill>
              <a:schemeClr val="tx1">
                <a:lumMod val="20000"/>
                <a:lumOff val="80000"/>
              </a:schemeClr>
            </a:solidFill>
          </a:ln>
        </p:spPr>
        <p:txBody>
          <a:bodyPr tIns="365760" rtlCol="0">
            <a:normAutofit/>
          </a:bodyPr>
          <a:lstStyle>
            <a:lvl1pPr marL="0" indent="0" algn="ctr" rtl="0">
              <a:buNone/>
              <a:defRPr/>
            </a:lvl1pPr>
          </a:lstStyle>
          <a:p>
            <a:pPr lvl="0"/>
            <a:endParaRPr lang="ru-RU" noProof="0" dirty="0"/>
          </a:p>
        </p:txBody>
      </p:sp>
      <p:sp>
        <p:nvSpPr>
          <p:cNvPr id="42" name="Рисунок 16"/>
          <p:cNvSpPr>
            <a:spLocks noGrp="1"/>
          </p:cNvSpPr>
          <p:nvPr>
            <p:ph type="pic" sz="quarter" idx="15"/>
          </p:nvPr>
        </p:nvSpPr>
        <p:spPr>
          <a:xfrm>
            <a:off x="1876864" y="3668002"/>
            <a:ext cx="3706757" cy="2480426"/>
          </a:xfrm>
          <a:custGeom>
            <a:avLst/>
            <a:gdLst/>
            <a:ahLst/>
            <a:cxnLst/>
            <a:rect l="l" t="t" r="r" b="b"/>
            <a:pathLst>
              <a:path w="3706757" h="2480426">
                <a:moveTo>
                  <a:pt x="1941340" y="856"/>
                </a:moveTo>
                <a:cubicBezTo>
                  <a:pt x="2429685" y="11721"/>
                  <a:pt x="3030529" y="127214"/>
                  <a:pt x="3370150" y="407123"/>
                </a:cubicBezTo>
                <a:cubicBezTo>
                  <a:pt x="3758289" y="727020"/>
                  <a:pt x="3832067" y="1569477"/>
                  <a:pt x="3479214" y="1921384"/>
                </a:cubicBezTo>
                <a:cubicBezTo>
                  <a:pt x="3126361" y="2273292"/>
                  <a:pt x="2395284" y="2507755"/>
                  <a:pt x="1842967" y="2477864"/>
                </a:cubicBezTo>
                <a:cubicBezTo>
                  <a:pt x="1290649" y="2447973"/>
                  <a:pt x="532452" y="2173443"/>
                  <a:pt x="165893" y="1742039"/>
                </a:cubicBezTo>
                <a:cubicBezTo>
                  <a:pt x="-146717" y="1325686"/>
                  <a:pt x="32042" y="819872"/>
                  <a:pt x="294495" y="529867"/>
                </a:cubicBezTo>
                <a:cubicBezTo>
                  <a:pt x="556948" y="239861"/>
                  <a:pt x="1227369" y="22781"/>
                  <a:pt x="1740027" y="2430"/>
                </a:cubicBezTo>
                <a:cubicBezTo>
                  <a:pt x="1804109" y="-114"/>
                  <a:pt x="1871577" y="-697"/>
                  <a:pt x="1941340" y="856"/>
                </a:cubicBezTo>
                <a:close/>
              </a:path>
            </a:pathLst>
          </a:custGeom>
          <a:ln w="9525">
            <a:solidFill>
              <a:schemeClr val="tx1">
                <a:lumMod val="20000"/>
                <a:lumOff val="80000"/>
              </a:schemeClr>
            </a:solidFill>
          </a:ln>
        </p:spPr>
        <p:txBody>
          <a:bodyPr tIns="365760" rtlCol="0">
            <a:normAutofit/>
          </a:bodyPr>
          <a:lstStyle>
            <a:lvl1pPr marL="0" indent="0" algn="ctr" rtl="0">
              <a:buNone/>
              <a:defRPr/>
            </a:lvl1pPr>
          </a:lstStyle>
          <a:p>
            <a:pPr lvl="0"/>
            <a:endParaRPr lang="ru-RU" noProof="0" dirty="0"/>
          </a:p>
        </p:txBody>
      </p:sp>
      <p:sp>
        <p:nvSpPr>
          <p:cNvPr id="43" name="Рисунок 16"/>
          <p:cNvSpPr>
            <a:spLocks noGrp="1"/>
          </p:cNvSpPr>
          <p:nvPr>
            <p:ph type="pic" sz="quarter" idx="16"/>
          </p:nvPr>
        </p:nvSpPr>
        <p:spPr>
          <a:xfrm>
            <a:off x="6607386" y="3696666"/>
            <a:ext cx="3800478" cy="2550777"/>
          </a:xfrm>
          <a:custGeom>
            <a:avLst/>
            <a:gdLst/>
            <a:ahLst/>
            <a:cxnLst/>
            <a:rect l="l" t="t" r="r" b="b"/>
            <a:pathLst>
              <a:path w="3800478" h="2550777">
                <a:moveTo>
                  <a:pt x="1880385" y="1153"/>
                </a:moveTo>
                <a:cubicBezTo>
                  <a:pt x="2292596" y="12155"/>
                  <a:pt x="2718264" y="102207"/>
                  <a:pt x="3084490" y="281559"/>
                </a:cubicBezTo>
                <a:cubicBezTo>
                  <a:pt x="4506638" y="974345"/>
                  <a:pt x="3659780" y="2583369"/>
                  <a:pt x="1863668" y="2550275"/>
                </a:cubicBezTo>
                <a:cubicBezTo>
                  <a:pt x="-457772" y="2507608"/>
                  <a:pt x="-113983" y="1022755"/>
                  <a:pt x="297080" y="521422"/>
                </a:cubicBezTo>
                <a:cubicBezTo>
                  <a:pt x="560579" y="202192"/>
                  <a:pt x="1106899" y="17961"/>
                  <a:pt x="1704760" y="1247"/>
                </a:cubicBezTo>
                <a:cubicBezTo>
                  <a:pt x="1762886" y="-378"/>
                  <a:pt x="1821498" y="-419"/>
                  <a:pt x="1880385" y="1153"/>
                </a:cubicBezTo>
                <a:close/>
              </a:path>
            </a:pathLst>
          </a:custGeom>
          <a:ln w="9525">
            <a:solidFill>
              <a:schemeClr val="tx1">
                <a:lumMod val="20000"/>
                <a:lumOff val="80000"/>
              </a:schemeClr>
            </a:solidFill>
          </a:ln>
        </p:spPr>
        <p:txBody>
          <a:bodyPr tIns="365760" rtlCol="0">
            <a:normAutofit/>
          </a:bodyPr>
          <a:lstStyle>
            <a:lvl1pPr marL="0" indent="0" algn="ctr" rtl="0">
              <a:buNone/>
              <a:defRPr/>
            </a:lvl1pPr>
          </a:lstStyle>
          <a:p>
            <a:pPr lvl="0"/>
            <a:endParaRPr lang="ru-RU" noProof="0" dirty="0"/>
          </a:p>
        </p:txBody>
      </p:sp>
      <p:sp>
        <p:nvSpPr>
          <p:cNvPr id="18" name="Дата 1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C8427-58C9-468D-B13F-C2C699708FE6}" type="datetime1">
              <a:rPr lang="ru-RU"/>
              <a:pPr>
                <a:defRPr/>
              </a:pPr>
              <a:t>05.04.2022</a:t>
            </a:fld>
            <a:endParaRPr lang="ru-RU" dirty="0"/>
          </a:p>
        </p:txBody>
      </p:sp>
      <p:sp>
        <p:nvSpPr>
          <p:cNvPr id="19" name="Нижний колонтитул 2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Номер слайда 3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801741362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прямоугольных рисунк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20"/>
          <p:cNvSpPr>
            <a:spLocks/>
          </p:cNvSpPr>
          <p:nvPr/>
        </p:nvSpPr>
        <p:spPr bwMode="auto">
          <a:xfrm flipH="1">
            <a:off x="874713" y="304800"/>
            <a:ext cx="5041900" cy="2989263"/>
          </a:xfrm>
          <a:custGeom>
            <a:avLst/>
            <a:gdLst>
              <a:gd name="T0" fmla="*/ 2147483646 w 10439"/>
              <a:gd name="T1" fmla="*/ 2147483646 h 10492"/>
              <a:gd name="T2" fmla="*/ 2147483646 w 10439"/>
              <a:gd name="T3" fmla="*/ 2147483646 h 10492"/>
              <a:gd name="T4" fmla="*/ 2147483646 w 10439"/>
              <a:gd name="T5" fmla="*/ 2147483646 h 10492"/>
              <a:gd name="T6" fmla="*/ 2147483646 w 10439"/>
              <a:gd name="T7" fmla="*/ 0 h 10492"/>
              <a:gd name="T8" fmla="*/ 2147483646 w 10439"/>
              <a:gd name="T9" fmla="*/ 2147483646 h 10492"/>
              <a:gd name="T10" fmla="*/ 0 w 10439"/>
              <a:gd name="T11" fmla="*/ 2147483646 h 10492"/>
              <a:gd name="T12" fmla="*/ 2147483646 w 10439"/>
              <a:gd name="T13" fmla="*/ 2147483646 h 10492"/>
              <a:gd name="T14" fmla="*/ 2147483646 w 10439"/>
              <a:gd name="T15" fmla="*/ 2147483646 h 10492"/>
              <a:gd name="T16" fmla="*/ 2147483646 w 10439"/>
              <a:gd name="T17" fmla="*/ 2147483646 h 1049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0439" h="10492">
                <a:moveTo>
                  <a:pt x="9851" y="10492"/>
                </a:moveTo>
                <a:cubicBezTo>
                  <a:pt x="9772" y="9895"/>
                  <a:pt x="10126" y="9428"/>
                  <a:pt x="10439" y="9531"/>
                </a:cubicBezTo>
                <a:cubicBezTo>
                  <a:pt x="10444" y="6732"/>
                  <a:pt x="10392" y="3690"/>
                  <a:pt x="10397" y="891"/>
                </a:cubicBezTo>
                <a:cubicBezTo>
                  <a:pt x="10076" y="887"/>
                  <a:pt x="9702" y="453"/>
                  <a:pt x="9701" y="0"/>
                </a:cubicBezTo>
                <a:lnTo>
                  <a:pt x="695" y="2"/>
                </a:lnTo>
                <a:cubicBezTo>
                  <a:pt x="702" y="501"/>
                  <a:pt x="529" y="1058"/>
                  <a:pt x="0" y="1029"/>
                </a:cubicBezTo>
                <a:cubicBezTo>
                  <a:pt x="11" y="3887"/>
                  <a:pt x="23" y="6746"/>
                  <a:pt x="34" y="9604"/>
                </a:cubicBezTo>
                <a:cubicBezTo>
                  <a:pt x="339" y="9463"/>
                  <a:pt x="751" y="9896"/>
                  <a:pt x="679" y="10484"/>
                </a:cubicBezTo>
                <a:lnTo>
                  <a:pt x="9851" y="1049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" name="Полилиния 21"/>
          <p:cNvSpPr>
            <a:spLocks/>
          </p:cNvSpPr>
          <p:nvPr/>
        </p:nvSpPr>
        <p:spPr bwMode="auto">
          <a:xfrm flipH="1">
            <a:off x="939800" y="354013"/>
            <a:ext cx="4911725" cy="2892425"/>
          </a:xfrm>
          <a:custGeom>
            <a:avLst/>
            <a:gdLst>
              <a:gd name="T0" fmla="*/ 62365 w 11322355"/>
              <a:gd name="T1" fmla="*/ 0 h 6153799"/>
              <a:gd name="T2" fmla="*/ 855517 w 11322355"/>
              <a:gd name="T3" fmla="*/ 0 h 6153799"/>
              <a:gd name="T4" fmla="*/ 920127 w 11322355"/>
              <a:gd name="T5" fmla="*/ 57039 h 6153799"/>
              <a:gd name="T6" fmla="*/ 924333 w 11322355"/>
              <a:gd name="T7" fmla="*/ 578046 h 6153799"/>
              <a:gd name="T8" fmla="*/ 869993 w 11322355"/>
              <a:gd name="T9" fmla="*/ 638998 h 6153799"/>
              <a:gd name="T10" fmla="*/ 63560 w 11322355"/>
              <a:gd name="T11" fmla="*/ 636449 h 6153799"/>
              <a:gd name="T12" fmla="*/ 1408 w 11322355"/>
              <a:gd name="T13" fmla="*/ 579867 h 6153799"/>
              <a:gd name="T14" fmla="*/ 721 w 11322355"/>
              <a:gd name="T15" fmla="*/ 65174 h 6153799"/>
              <a:gd name="T16" fmla="*/ 62365 w 11322355"/>
              <a:gd name="T17" fmla="*/ 0 h 615379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1322355" h="6153799">
                <a:moveTo>
                  <a:pt x="763927" y="0"/>
                </a:moveTo>
                <a:lnTo>
                  <a:pt x="10479406" y="0"/>
                </a:lnTo>
                <a:cubicBezTo>
                  <a:pt x="10526144" y="265985"/>
                  <a:pt x="11033800" y="530729"/>
                  <a:pt x="11270829" y="549307"/>
                </a:cubicBezTo>
                <a:cubicBezTo>
                  <a:pt x="11279242" y="2224925"/>
                  <a:pt x="11313943" y="3891189"/>
                  <a:pt x="11322355" y="5566807"/>
                </a:cubicBezTo>
                <a:cubicBezTo>
                  <a:pt x="10954316" y="5548098"/>
                  <a:pt x="10606256" y="5874334"/>
                  <a:pt x="10656730" y="6153799"/>
                </a:cubicBezTo>
                <a:lnTo>
                  <a:pt x="778562" y="6129244"/>
                </a:lnTo>
                <a:cubicBezTo>
                  <a:pt x="761737" y="5887781"/>
                  <a:pt x="605058" y="5620595"/>
                  <a:pt x="17247" y="5584346"/>
                </a:cubicBezTo>
                <a:cubicBezTo>
                  <a:pt x="38277" y="4716720"/>
                  <a:pt x="-21660" y="1512817"/>
                  <a:pt x="8834" y="627651"/>
                </a:cubicBezTo>
                <a:cubicBezTo>
                  <a:pt x="504996" y="568288"/>
                  <a:pt x="716694" y="362929"/>
                  <a:pt x="763927" y="0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" name="Полилиния 22"/>
          <p:cNvSpPr>
            <a:spLocks/>
          </p:cNvSpPr>
          <p:nvPr/>
        </p:nvSpPr>
        <p:spPr bwMode="auto">
          <a:xfrm flipH="1">
            <a:off x="1004888" y="398463"/>
            <a:ext cx="4781550" cy="2798762"/>
          </a:xfrm>
          <a:custGeom>
            <a:avLst/>
            <a:gdLst>
              <a:gd name="T0" fmla="*/ 57537 w 11322355"/>
              <a:gd name="T1" fmla="*/ 0 h 6153799"/>
              <a:gd name="T2" fmla="*/ 789282 w 11322355"/>
              <a:gd name="T3" fmla="*/ 0 h 6153799"/>
              <a:gd name="T4" fmla="*/ 848891 w 11322355"/>
              <a:gd name="T5" fmla="*/ 51675 h 6153799"/>
              <a:gd name="T6" fmla="*/ 852771 w 11322355"/>
              <a:gd name="T7" fmla="*/ 523690 h 6153799"/>
              <a:gd name="T8" fmla="*/ 802638 w 11322355"/>
              <a:gd name="T9" fmla="*/ 578910 h 6153799"/>
              <a:gd name="T10" fmla="*/ 58640 w 11322355"/>
              <a:gd name="T11" fmla="*/ 576600 h 6153799"/>
              <a:gd name="T12" fmla="*/ 1299 w 11322355"/>
              <a:gd name="T13" fmla="*/ 525340 h 6153799"/>
              <a:gd name="T14" fmla="*/ 666 w 11322355"/>
              <a:gd name="T15" fmla="*/ 59046 h 6153799"/>
              <a:gd name="T16" fmla="*/ 57537 w 11322355"/>
              <a:gd name="T17" fmla="*/ 0 h 615379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1322355" h="6153799">
                <a:moveTo>
                  <a:pt x="763927" y="0"/>
                </a:moveTo>
                <a:lnTo>
                  <a:pt x="10479406" y="0"/>
                </a:lnTo>
                <a:cubicBezTo>
                  <a:pt x="10526144" y="265985"/>
                  <a:pt x="11033800" y="530729"/>
                  <a:pt x="11270829" y="549307"/>
                </a:cubicBezTo>
                <a:cubicBezTo>
                  <a:pt x="11279242" y="2224925"/>
                  <a:pt x="11313943" y="3891189"/>
                  <a:pt x="11322355" y="5566807"/>
                </a:cubicBezTo>
                <a:cubicBezTo>
                  <a:pt x="10954316" y="5548098"/>
                  <a:pt x="10606256" y="5874334"/>
                  <a:pt x="10656730" y="6153799"/>
                </a:cubicBezTo>
                <a:lnTo>
                  <a:pt x="778562" y="6129244"/>
                </a:lnTo>
                <a:cubicBezTo>
                  <a:pt x="761737" y="5887781"/>
                  <a:pt x="605058" y="5620595"/>
                  <a:pt x="17247" y="5584346"/>
                </a:cubicBezTo>
                <a:cubicBezTo>
                  <a:pt x="38277" y="4716720"/>
                  <a:pt x="-21660" y="1512817"/>
                  <a:pt x="8834" y="627651"/>
                </a:cubicBezTo>
                <a:cubicBezTo>
                  <a:pt x="504996" y="568288"/>
                  <a:pt x="716694" y="362929"/>
                  <a:pt x="763927" y="0"/>
                </a:cubicBezTo>
                <a:close/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" name="Полилиния 38"/>
          <p:cNvSpPr>
            <a:spLocks/>
          </p:cNvSpPr>
          <p:nvPr/>
        </p:nvSpPr>
        <p:spPr bwMode="auto">
          <a:xfrm>
            <a:off x="6246813" y="304800"/>
            <a:ext cx="5041900" cy="2989263"/>
          </a:xfrm>
          <a:custGeom>
            <a:avLst/>
            <a:gdLst>
              <a:gd name="T0" fmla="*/ 2147483646 w 10439"/>
              <a:gd name="T1" fmla="*/ 2147483646 h 10492"/>
              <a:gd name="T2" fmla="*/ 2147483646 w 10439"/>
              <a:gd name="T3" fmla="*/ 2147483646 h 10492"/>
              <a:gd name="T4" fmla="*/ 2147483646 w 10439"/>
              <a:gd name="T5" fmla="*/ 2147483646 h 10492"/>
              <a:gd name="T6" fmla="*/ 2147483646 w 10439"/>
              <a:gd name="T7" fmla="*/ 0 h 10492"/>
              <a:gd name="T8" fmla="*/ 2147483646 w 10439"/>
              <a:gd name="T9" fmla="*/ 2147483646 h 10492"/>
              <a:gd name="T10" fmla="*/ 0 w 10439"/>
              <a:gd name="T11" fmla="*/ 2147483646 h 10492"/>
              <a:gd name="T12" fmla="*/ 2147483646 w 10439"/>
              <a:gd name="T13" fmla="*/ 2147483646 h 10492"/>
              <a:gd name="T14" fmla="*/ 2147483646 w 10439"/>
              <a:gd name="T15" fmla="*/ 2147483646 h 10492"/>
              <a:gd name="T16" fmla="*/ 2147483646 w 10439"/>
              <a:gd name="T17" fmla="*/ 2147483646 h 1049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0439" h="10492">
                <a:moveTo>
                  <a:pt x="9851" y="10492"/>
                </a:moveTo>
                <a:cubicBezTo>
                  <a:pt x="9772" y="9895"/>
                  <a:pt x="10126" y="9428"/>
                  <a:pt x="10439" y="9531"/>
                </a:cubicBezTo>
                <a:cubicBezTo>
                  <a:pt x="10444" y="6732"/>
                  <a:pt x="10392" y="3690"/>
                  <a:pt x="10397" y="891"/>
                </a:cubicBezTo>
                <a:cubicBezTo>
                  <a:pt x="10076" y="887"/>
                  <a:pt x="9702" y="453"/>
                  <a:pt x="9701" y="0"/>
                </a:cubicBezTo>
                <a:lnTo>
                  <a:pt x="695" y="2"/>
                </a:lnTo>
                <a:cubicBezTo>
                  <a:pt x="702" y="501"/>
                  <a:pt x="529" y="1058"/>
                  <a:pt x="0" y="1029"/>
                </a:cubicBezTo>
                <a:cubicBezTo>
                  <a:pt x="11" y="3887"/>
                  <a:pt x="23" y="6746"/>
                  <a:pt x="34" y="9604"/>
                </a:cubicBezTo>
                <a:cubicBezTo>
                  <a:pt x="339" y="9463"/>
                  <a:pt x="751" y="9896"/>
                  <a:pt x="679" y="10484"/>
                </a:cubicBezTo>
                <a:lnTo>
                  <a:pt x="9851" y="1049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" name="Полилиния 39"/>
          <p:cNvSpPr>
            <a:spLocks/>
          </p:cNvSpPr>
          <p:nvPr/>
        </p:nvSpPr>
        <p:spPr bwMode="auto">
          <a:xfrm>
            <a:off x="6311900" y="354013"/>
            <a:ext cx="4911725" cy="2892425"/>
          </a:xfrm>
          <a:custGeom>
            <a:avLst/>
            <a:gdLst>
              <a:gd name="T0" fmla="*/ 62365 w 11322355"/>
              <a:gd name="T1" fmla="*/ 0 h 6153799"/>
              <a:gd name="T2" fmla="*/ 855517 w 11322355"/>
              <a:gd name="T3" fmla="*/ 0 h 6153799"/>
              <a:gd name="T4" fmla="*/ 920127 w 11322355"/>
              <a:gd name="T5" fmla="*/ 57039 h 6153799"/>
              <a:gd name="T6" fmla="*/ 924333 w 11322355"/>
              <a:gd name="T7" fmla="*/ 578046 h 6153799"/>
              <a:gd name="T8" fmla="*/ 869993 w 11322355"/>
              <a:gd name="T9" fmla="*/ 638998 h 6153799"/>
              <a:gd name="T10" fmla="*/ 63560 w 11322355"/>
              <a:gd name="T11" fmla="*/ 636449 h 6153799"/>
              <a:gd name="T12" fmla="*/ 1408 w 11322355"/>
              <a:gd name="T13" fmla="*/ 579867 h 6153799"/>
              <a:gd name="T14" fmla="*/ 721 w 11322355"/>
              <a:gd name="T15" fmla="*/ 65174 h 6153799"/>
              <a:gd name="T16" fmla="*/ 62365 w 11322355"/>
              <a:gd name="T17" fmla="*/ 0 h 615379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1322355" h="6153799">
                <a:moveTo>
                  <a:pt x="763927" y="0"/>
                </a:moveTo>
                <a:lnTo>
                  <a:pt x="10479406" y="0"/>
                </a:lnTo>
                <a:cubicBezTo>
                  <a:pt x="10526144" y="265985"/>
                  <a:pt x="11033800" y="530729"/>
                  <a:pt x="11270829" y="549307"/>
                </a:cubicBezTo>
                <a:cubicBezTo>
                  <a:pt x="11279242" y="2224925"/>
                  <a:pt x="11313943" y="3891189"/>
                  <a:pt x="11322355" y="5566807"/>
                </a:cubicBezTo>
                <a:cubicBezTo>
                  <a:pt x="10954316" y="5548098"/>
                  <a:pt x="10606256" y="5874334"/>
                  <a:pt x="10656730" y="6153799"/>
                </a:cubicBezTo>
                <a:lnTo>
                  <a:pt x="778562" y="6129244"/>
                </a:lnTo>
                <a:cubicBezTo>
                  <a:pt x="761737" y="5887781"/>
                  <a:pt x="605058" y="5620595"/>
                  <a:pt x="17247" y="5584346"/>
                </a:cubicBezTo>
                <a:cubicBezTo>
                  <a:pt x="38277" y="4716720"/>
                  <a:pt x="-21660" y="1512817"/>
                  <a:pt x="8834" y="627651"/>
                </a:cubicBezTo>
                <a:cubicBezTo>
                  <a:pt x="504996" y="568288"/>
                  <a:pt x="716694" y="362929"/>
                  <a:pt x="763927" y="0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" name="Полилиния 40"/>
          <p:cNvSpPr>
            <a:spLocks/>
          </p:cNvSpPr>
          <p:nvPr/>
        </p:nvSpPr>
        <p:spPr bwMode="auto">
          <a:xfrm>
            <a:off x="6376988" y="398463"/>
            <a:ext cx="4781550" cy="2798762"/>
          </a:xfrm>
          <a:custGeom>
            <a:avLst/>
            <a:gdLst>
              <a:gd name="T0" fmla="*/ 57537 w 11322355"/>
              <a:gd name="T1" fmla="*/ 0 h 6153799"/>
              <a:gd name="T2" fmla="*/ 789282 w 11322355"/>
              <a:gd name="T3" fmla="*/ 0 h 6153799"/>
              <a:gd name="T4" fmla="*/ 848891 w 11322355"/>
              <a:gd name="T5" fmla="*/ 51675 h 6153799"/>
              <a:gd name="T6" fmla="*/ 852771 w 11322355"/>
              <a:gd name="T7" fmla="*/ 523690 h 6153799"/>
              <a:gd name="T8" fmla="*/ 802638 w 11322355"/>
              <a:gd name="T9" fmla="*/ 578910 h 6153799"/>
              <a:gd name="T10" fmla="*/ 58640 w 11322355"/>
              <a:gd name="T11" fmla="*/ 576600 h 6153799"/>
              <a:gd name="T12" fmla="*/ 1299 w 11322355"/>
              <a:gd name="T13" fmla="*/ 525340 h 6153799"/>
              <a:gd name="T14" fmla="*/ 666 w 11322355"/>
              <a:gd name="T15" fmla="*/ 59046 h 6153799"/>
              <a:gd name="T16" fmla="*/ 57537 w 11322355"/>
              <a:gd name="T17" fmla="*/ 0 h 615379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1322355" h="6153799">
                <a:moveTo>
                  <a:pt x="763927" y="0"/>
                </a:moveTo>
                <a:lnTo>
                  <a:pt x="10479406" y="0"/>
                </a:lnTo>
                <a:cubicBezTo>
                  <a:pt x="10526144" y="265985"/>
                  <a:pt x="11033800" y="530729"/>
                  <a:pt x="11270829" y="549307"/>
                </a:cubicBezTo>
                <a:cubicBezTo>
                  <a:pt x="11279242" y="2224925"/>
                  <a:pt x="11313943" y="3891189"/>
                  <a:pt x="11322355" y="5566807"/>
                </a:cubicBezTo>
                <a:cubicBezTo>
                  <a:pt x="10954316" y="5548098"/>
                  <a:pt x="10606256" y="5874334"/>
                  <a:pt x="10656730" y="6153799"/>
                </a:cubicBezTo>
                <a:lnTo>
                  <a:pt x="778562" y="6129244"/>
                </a:lnTo>
                <a:cubicBezTo>
                  <a:pt x="761737" y="5887781"/>
                  <a:pt x="605058" y="5620595"/>
                  <a:pt x="17247" y="5584346"/>
                </a:cubicBezTo>
                <a:cubicBezTo>
                  <a:pt x="38277" y="4716720"/>
                  <a:pt x="-21660" y="1512817"/>
                  <a:pt x="8834" y="627651"/>
                </a:cubicBezTo>
                <a:cubicBezTo>
                  <a:pt x="504996" y="568288"/>
                  <a:pt x="716694" y="362929"/>
                  <a:pt x="763927" y="0"/>
                </a:cubicBezTo>
                <a:close/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Полилиния 41"/>
          <p:cNvSpPr>
            <a:spLocks/>
          </p:cNvSpPr>
          <p:nvPr/>
        </p:nvSpPr>
        <p:spPr bwMode="auto">
          <a:xfrm flipH="1" flipV="1">
            <a:off x="874713" y="3524250"/>
            <a:ext cx="5041900" cy="2989263"/>
          </a:xfrm>
          <a:custGeom>
            <a:avLst/>
            <a:gdLst>
              <a:gd name="T0" fmla="*/ 2147483646 w 10439"/>
              <a:gd name="T1" fmla="*/ 2147483646 h 10492"/>
              <a:gd name="T2" fmla="*/ 2147483646 w 10439"/>
              <a:gd name="T3" fmla="*/ 2147483646 h 10492"/>
              <a:gd name="T4" fmla="*/ 2147483646 w 10439"/>
              <a:gd name="T5" fmla="*/ 2147483646 h 10492"/>
              <a:gd name="T6" fmla="*/ 2147483646 w 10439"/>
              <a:gd name="T7" fmla="*/ 0 h 10492"/>
              <a:gd name="T8" fmla="*/ 2147483646 w 10439"/>
              <a:gd name="T9" fmla="*/ 2147483646 h 10492"/>
              <a:gd name="T10" fmla="*/ 0 w 10439"/>
              <a:gd name="T11" fmla="*/ 2147483646 h 10492"/>
              <a:gd name="T12" fmla="*/ 2147483646 w 10439"/>
              <a:gd name="T13" fmla="*/ 2147483646 h 10492"/>
              <a:gd name="T14" fmla="*/ 2147483646 w 10439"/>
              <a:gd name="T15" fmla="*/ 2147483646 h 10492"/>
              <a:gd name="T16" fmla="*/ 2147483646 w 10439"/>
              <a:gd name="T17" fmla="*/ 2147483646 h 1049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0439" h="10492">
                <a:moveTo>
                  <a:pt x="9851" y="10492"/>
                </a:moveTo>
                <a:cubicBezTo>
                  <a:pt x="9772" y="9895"/>
                  <a:pt x="10126" y="9428"/>
                  <a:pt x="10439" y="9531"/>
                </a:cubicBezTo>
                <a:cubicBezTo>
                  <a:pt x="10444" y="6732"/>
                  <a:pt x="10392" y="3690"/>
                  <a:pt x="10397" y="891"/>
                </a:cubicBezTo>
                <a:cubicBezTo>
                  <a:pt x="10076" y="887"/>
                  <a:pt x="9702" y="453"/>
                  <a:pt x="9701" y="0"/>
                </a:cubicBezTo>
                <a:lnTo>
                  <a:pt x="695" y="2"/>
                </a:lnTo>
                <a:cubicBezTo>
                  <a:pt x="702" y="501"/>
                  <a:pt x="529" y="1058"/>
                  <a:pt x="0" y="1029"/>
                </a:cubicBezTo>
                <a:cubicBezTo>
                  <a:pt x="11" y="3887"/>
                  <a:pt x="23" y="6746"/>
                  <a:pt x="34" y="9604"/>
                </a:cubicBezTo>
                <a:cubicBezTo>
                  <a:pt x="339" y="9463"/>
                  <a:pt x="751" y="9896"/>
                  <a:pt x="679" y="10484"/>
                </a:cubicBezTo>
                <a:lnTo>
                  <a:pt x="9851" y="1049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" name="Полилиния 42"/>
          <p:cNvSpPr>
            <a:spLocks/>
          </p:cNvSpPr>
          <p:nvPr/>
        </p:nvSpPr>
        <p:spPr bwMode="auto">
          <a:xfrm flipH="1" flipV="1">
            <a:off x="939800" y="3573463"/>
            <a:ext cx="4911725" cy="2892425"/>
          </a:xfrm>
          <a:custGeom>
            <a:avLst/>
            <a:gdLst>
              <a:gd name="T0" fmla="*/ 62365 w 11322355"/>
              <a:gd name="T1" fmla="*/ 0 h 6153799"/>
              <a:gd name="T2" fmla="*/ 855517 w 11322355"/>
              <a:gd name="T3" fmla="*/ 0 h 6153799"/>
              <a:gd name="T4" fmla="*/ 920127 w 11322355"/>
              <a:gd name="T5" fmla="*/ 57039 h 6153799"/>
              <a:gd name="T6" fmla="*/ 924333 w 11322355"/>
              <a:gd name="T7" fmla="*/ 578046 h 6153799"/>
              <a:gd name="T8" fmla="*/ 869993 w 11322355"/>
              <a:gd name="T9" fmla="*/ 638998 h 6153799"/>
              <a:gd name="T10" fmla="*/ 63560 w 11322355"/>
              <a:gd name="T11" fmla="*/ 636449 h 6153799"/>
              <a:gd name="T12" fmla="*/ 1408 w 11322355"/>
              <a:gd name="T13" fmla="*/ 579867 h 6153799"/>
              <a:gd name="T14" fmla="*/ 721 w 11322355"/>
              <a:gd name="T15" fmla="*/ 65174 h 6153799"/>
              <a:gd name="T16" fmla="*/ 62365 w 11322355"/>
              <a:gd name="T17" fmla="*/ 0 h 615379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1322355" h="6153799">
                <a:moveTo>
                  <a:pt x="763927" y="0"/>
                </a:moveTo>
                <a:lnTo>
                  <a:pt x="10479406" y="0"/>
                </a:lnTo>
                <a:cubicBezTo>
                  <a:pt x="10526144" y="265985"/>
                  <a:pt x="11033800" y="530729"/>
                  <a:pt x="11270829" y="549307"/>
                </a:cubicBezTo>
                <a:cubicBezTo>
                  <a:pt x="11279242" y="2224925"/>
                  <a:pt x="11313943" y="3891189"/>
                  <a:pt x="11322355" y="5566807"/>
                </a:cubicBezTo>
                <a:cubicBezTo>
                  <a:pt x="10954316" y="5548098"/>
                  <a:pt x="10606256" y="5874334"/>
                  <a:pt x="10656730" y="6153799"/>
                </a:cubicBezTo>
                <a:lnTo>
                  <a:pt x="778562" y="6129244"/>
                </a:lnTo>
                <a:cubicBezTo>
                  <a:pt x="761737" y="5887781"/>
                  <a:pt x="605058" y="5620595"/>
                  <a:pt x="17247" y="5584346"/>
                </a:cubicBezTo>
                <a:cubicBezTo>
                  <a:pt x="38277" y="4716720"/>
                  <a:pt x="-21660" y="1512817"/>
                  <a:pt x="8834" y="627651"/>
                </a:cubicBezTo>
                <a:cubicBezTo>
                  <a:pt x="504996" y="568288"/>
                  <a:pt x="716694" y="362929"/>
                  <a:pt x="7639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" name="Полилиния 43"/>
          <p:cNvSpPr>
            <a:spLocks/>
          </p:cNvSpPr>
          <p:nvPr/>
        </p:nvSpPr>
        <p:spPr bwMode="auto">
          <a:xfrm flipH="1" flipV="1">
            <a:off x="1004888" y="3622675"/>
            <a:ext cx="4781550" cy="2797175"/>
          </a:xfrm>
          <a:custGeom>
            <a:avLst/>
            <a:gdLst>
              <a:gd name="T0" fmla="*/ 57537 w 11322355"/>
              <a:gd name="T1" fmla="*/ 0 h 6153799"/>
              <a:gd name="T2" fmla="*/ 789282 w 11322355"/>
              <a:gd name="T3" fmla="*/ 0 h 6153799"/>
              <a:gd name="T4" fmla="*/ 848891 w 11322355"/>
              <a:gd name="T5" fmla="*/ 51587 h 6153799"/>
              <a:gd name="T6" fmla="*/ 852771 w 11322355"/>
              <a:gd name="T7" fmla="*/ 522799 h 6153799"/>
              <a:gd name="T8" fmla="*/ 802638 w 11322355"/>
              <a:gd name="T9" fmla="*/ 577926 h 6153799"/>
              <a:gd name="T10" fmla="*/ 58640 w 11322355"/>
              <a:gd name="T11" fmla="*/ 575620 h 6153799"/>
              <a:gd name="T12" fmla="*/ 1299 w 11322355"/>
              <a:gd name="T13" fmla="*/ 524447 h 6153799"/>
              <a:gd name="T14" fmla="*/ 666 w 11322355"/>
              <a:gd name="T15" fmla="*/ 58945 h 6153799"/>
              <a:gd name="T16" fmla="*/ 57537 w 11322355"/>
              <a:gd name="T17" fmla="*/ 0 h 615379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1322355" h="6153799">
                <a:moveTo>
                  <a:pt x="763927" y="0"/>
                </a:moveTo>
                <a:lnTo>
                  <a:pt x="10479406" y="0"/>
                </a:lnTo>
                <a:cubicBezTo>
                  <a:pt x="10526144" y="265985"/>
                  <a:pt x="11033800" y="530729"/>
                  <a:pt x="11270829" y="549307"/>
                </a:cubicBezTo>
                <a:cubicBezTo>
                  <a:pt x="11279242" y="2224925"/>
                  <a:pt x="11313943" y="3891189"/>
                  <a:pt x="11322355" y="5566807"/>
                </a:cubicBezTo>
                <a:cubicBezTo>
                  <a:pt x="10954316" y="5548098"/>
                  <a:pt x="10606256" y="5874334"/>
                  <a:pt x="10656730" y="6153799"/>
                </a:cubicBezTo>
                <a:lnTo>
                  <a:pt x="778562" y="6129244"/>
                </a:lnTo>
                <a:cubicBezTo>
                  <a:pt x="761737" y="5887781"/>
                  <a:pt x="605058" y="5620595"/>
                  <a:pt x="17247" y="5584346"/>
                </a:cubicBezTo>
                <a:cubicBezTo>
                  <a:pt x="38277" y="4716720"/>
                  <a:pt x="-21660" y="1512817"/>
                  <a:pt x="8834" y="627651"/>
                </a:cubicBezTo>
                <a:cubicBezTo>
                  <a:pt x="504996" y="568288"/>
                  <a:pt x="716694" y="362929"/>
                  <a:pt x="763927" y="0"/>
                </a:cubicBezTo>
                <a:close/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" name="Полилиния 44"/>
          <p:cNvSpPr>
            <a:spLocks/>
          </p:cNvSpPr>
          <p:nvPr/>
        </p:nvSpPr>
        <p:spPr bwMode="auto">
          <a:xfrm flipV="1">
            <a:off x="6246813" y="3524250"/>
            <a:ext cx="5041900" cy="2989263"/>
          </a:xfrm>
          <a:custGeom>
            <a:avLst/>
            <a:gdLst>
              <a:gd name="T0" fmla="*/ 2147483646 w 10439"/>
              <a:gd name="T1" fmla="*/ 2147483646 h 10492"/>
              <a:gd name="T2" fmla="*/ 2147483646 w 10439"/>
              <a:gd name="T3" fmla="*/ 2147483646 h 10492"/>
              <a:gd name="T4" fmla="*/ 2147483646 w 10439"/>
              <a:gd name="T5" fmla="*/ 2147483646 h 10492"/>
              <a:gd name="T6" fmla="*/ 2147483646 w 10439"/>
              <a:gd name="T7" fmla="*/ 0 h 10492"/>
              <a:gd name="T8" fmla="*/ 2147483646 w 10439"/>
              <a:gd name="T9" fmla="*/ 2147483646 h 10492"/>
              <a:gd name="T10" fmla="*/ 0 w 10439"/>
              <a:gd name="T11" fmla="*/ 2147483646 h 10492"/>
              <a:gd name="T12" fmla="*/ 2147483646 w 10439"/>
              <a:gd name="T13" fmla="*/ 2147483646 h 10492"/>
              <a:gd name="T14" fmla="*/ 2147483646 w 10439"/>
              <a:gd name="T15" fmla="*/ 2147483646 h 10492"/>
              <a:gd name="T16" fmla="*/ 2147483646 w 10439"/>
              <a:gd name="T17" fmla="*/ 2147483646 h 1049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0439" h="10492">
                <a:moveTo>
                  <a:pt x="9851" y="10492"/>
                </a:moveTo>
                <a:cubicBezTo>
                  <a:pt x="9772" y="9895"/>
                  <a:pt x="10126" y="9428"/>
                  <a:pt x="10439" y="9531"/>
                </a:cubicBezTo>
                <a:cubicBezTo>
                  <a:pt x="10444" y="6732"/>
                  <a:pt x="10392" y="3690"/>
                  <a:pt x="10397" y="891"/>
                </a:cubicBezTo>
                <a:cubicBezTo>
                  <a:pt x="10076" y="887"/>
                  <a:pt x="9702" y="453"/>
                  <a:pt x="9701" y="0"/>
                </a:cubicBezTo>
                <a:lnTo>
                  <a:pt x="695" y="2"/>
                </a:lnTo>
                <a:cubicBezTo>
                  <a:pt x="702" y="501"/>
                  <a:pt x="529" y="1058"/>
                  <a:pt x="0" y="1029"/>
                </a:cubicBezTo>
                <a:cubicBezTo>
                  <a:pt x="11" y="3887"/>
                  <a:pt x="23" y="6746"/>
                  <a:pt x="34" y="9604"/>
                </a:cubicBezTo>
                <a:cubicBezTo>
                  <a:pt x="339" y="9463"/>
                  <a:pt x="751" y="9896"/>
                  <a:pt x="679" y="10484"/>
                </a:cubicBezTo>
                <a:lnTo>
                  <a:pt x="9851" y="1049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" name="Полилиния 45"/>
          <p:cNvSpPr>
            <a:spLocks/>
          </p:cNvSpPr>
          <p:nvPr/>
        </p:nvSpPr>
        <p:spPr bwMode="auto">
          <a:xfrm flipV="1">
            <a:off x="6311900" y="3573463"/>
            <a:ext cx="4911725" cy="2892425"/>
          </a:xfrm>
          <a:custGeom>
            <a:avLst/>
            <a:gdLst>
              <a:gd name="T0" fmla="*/ 62365 w 11322355"/>
              <a:gd name="T1" fmla="*/ 0 h 6153799"/>
              <a:gd name="T2" fmla="*/ 855517 w 11322355"/>
              <a:gd name="T3" fmla="*/ 0 h 6153799"/>
              <a:gd name="T4" fmla="*/ 920127 w 11322355"/>
              <a:gd name="T5" fmla="*/ 57039 h 6153799"/>
              <a:gd name="T6" fmla="*/ 924333 w 11322355"/>
              <a:gd name="T7" fmla="*/ 578046 h 6153799"/>
              <a:gd name="T8" fmla="*/ 869993 w 11322355"/>
              <a:gd name="T9" fmla="*/ 638998 h 6153799"/>
              <a:gd name="T10" fmla="*/ 63560 w 11322355"/>
              <a:gd name="T11" fmla="*/ 636449 h 6153799"/>
              <a:gd name="T12" fmla="*/ 1408 w 11322355"/>
              <a:gd name="T13" fmla="*/ 579867 h 6153799"/>
              <a:gd name="T14" fmla="*/ 721 w 11322355"/>
              <a:gd name="T15" fmla="*/ 65174 h 6153799"/>
              <a:gd name="T16" fmla="*/ 62365 w 11322355"/>
              <a:gd name="T17" fmla="*/ 0 h 615379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1322355" h="6153799">
                <a:moveTo>
                  <a:pt x="763927" y="0"/>
                </a:moveTo>
                <a:lnTo>
                  <a:pt x="10479406" y="0"/>
                </a:lnTo>
                <a:cubicBezTo>
                  <a:pt x="10526144" y="265985"/>
                  <a:pt x="11033800" y="530729"/>
                  <a:pt x="11270829" y="549307"/>
                </a:cubicBezTo>
                <a:cubicBezTo>
                  <a:pt x="11279242" y="2224925"/>
                  <a:pt x="11313943" y="3891189"/>
                  <a:pt x="11322355" y="5566807"/>
                </a:cubicBezTo>
                <a:cubicBezTo>
                  <a:pt x="10954316" y="5548098"/>
                  <a:pt x="10606256" y="5874334"/>
                  <a:pt x="10656730" y="6153799"/>
                </a:cubicBezTo>
                <a:lnTo>
                  <a:pt x="778562" y="6129244"/>
                </a:lnTo>
                <a:cubicBezTo>
                  <a:pt x="761737" y="5887781"/>
                  <a:pt x="605058" y="5620595"/>
                  <a:pt x="17247" y="5584346"/>
                </a:cubicBezTo>
                <a:cubicBezTo>
                  <a:pt x="38277" y="4716720"/>
                  <a:pt x="-21660" y="1512817"/>
                  <a:pt x="8834" y="627651"/>
                </a:cubicBezTo>
                <a:cubicBezTo>
                  <a:pt x="504996" y="568288"/>
                  <a:pt x="716694" y="362929"/>
                  <a:pt x="7639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" name="Полилиния 46"/>
          <p:cNvSpPr>
            <a:spLocks/>
          </p:cNvSpPr>
          <p:nvPr/>
        </p:nvSpPr>
        <p:spPr bwMode="auto">
          <a:xfrm flipV="1">
            <a:off x="6376988" y="3622675"/>
            <a:ext cx="4781550" cy="2797175"/>
          </a:xfrm>
          <a:custGeom>
            <a:avLst/>
            <a:gdLst>
              <a:gd name="T0" fmla="*/ 57537 w 11322355"/>
              <a:gd name="T1" fmla="*/ 0 h 6153799"/>
              <a:gd name="T2" fmla="*/ 789282 w 11322355"/>
              <a:gd name="T3" fmla="*/ 0 h 6153799"/>
              <a:gd name="T4" fmla="*/ 848891 w 11322355"/>
              <a:gd name="T5" fmla="*/ 51587 h 6153799"/>
              <a:gd name="T6" fmla="*/ 852771 w 11322355"/>
              <a:gd name="T7" fmla="*/ 522799 h 6153799"/>
              <a:gd name="T8" fmla="*/ 802638 w 11322355"/>
              <a:gd name="T9" fmla="*/ 577926 h 6153799"/>
              <a:gd name="T10" fmla="*/ 58640 w 11322355"/>
              <a:gd name="T11" fmla="*/ 575620 h 6153799"/>
              <a:gd name="T12" fmla="*/ 1299 w 11322355"/>
              <a:gd name="T13" fmla="*/ 524447 h 6153799"/>
              <a:gd name="T14" fmla="*/ 666 w 11322355"/>
              <a:gd name="T15" fmla="*/ 58945 h 6153799"/>
              <a:gd name="T16" fmla="*/ 57537 w 11322355"/>
              <a:gd name="T17" fmla="*/ 0 h 615379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1322355" h="6153799">
                <a:moveTo>
                  <a:pt x="763927" y="0"/>
                </a:moveTo>
                <a:lnTo>
                  <a:pt x="10479406" y="0"/>
                </a:lnTo>
                <a:cubicBezTo>
                  <a:pt x="10526144" y="265985"/>
                  <a:pt x="11033800" y="530729"/>
                  <a:pt x="11270829" y="549307"/>
                </a:cubicBezTo>
                <a:cubicBezTo>
                  <a:pt x="11279242" y="2224925"/>
                  <a:pt x="11313943" y="3891189"/>
                  <a:pt x="11322355" y="5566807"/>
                </a:cubicBezTo>
                <a:cubicBezTo>
                  <a:pt x="10954316" y="5548098"/>
                  <a:pt x="10606256" y="5874334"/>
                  <a:pt x="10656730" y="6153799"/>
                </a:cubicBezTo>
                <a:lnTo>
                  <a:pt x="778562" y="6129244"/>
                </a:lnTo>
                <a:cubicBezTo>
                  <a:pt x="761737" y="5887781"/>
                  <a:pt x="605058" y="5620595"/>
                  <a:pt x="17247" y="5584346"/>
                </a:cubicBezTo>
                <a:cubicBezTo>
                  <a:pt x="38277" y="4716720"/>
                  <a:pt x="-21660" y="1512817"/>
                  <a:pt x="8834" y="627651"/>
                </a:cubicBezTo>
                <a:cubicBezTo>
                  <a:pt x="504996" y="568288"/>
                  <a:pt x="716694" y="362929"/>
                  <a:pt x="763927" y="0"/>
                </a:cubicBezTo>
                <a:close/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" name="Прямоугольник 54"/>
          <p:cNvSpPr/>
          <p:nvPr/>
        </p:nvSpPr>
        <p:spPr>
          <a:xfrm>
            <a:off x="6424613" y="444500"/>
            <a:ext cx="4672012" cy="2692400"/>
          </a:xfrm>
          <a:custGeom>
            <a:avLst/>
            <a:gdLst/>
            <a:ahLst/>
            <a:cxnLst/>
            <a:rect l="l" t="t" r="r" b="b"/>
            <a:pathLst>
              <a:path w="4671060" h="2692400">
                <a:moveTo>
                  <a:pt x="315161" y="0"/>
                </a:moveTo>
                <a:lnTo>
                  <a:pt x="4323299" y="0"/>
                </a:lnTo>
                <a:cubicBezTo>
                  <a:pt x="4342581" y="116373"/>
                  <a:pt x="4552016" y="232204"/>
                  <a:pt x="4649803" y="240332"/>
                </a:cubicBezTo>
                <a:cubicBezTo>
                  <a:pt x="4653273" y="973446"/>
                  <a:pt x="4667589" y="1702467"/>
                  <a:pt x="4671060" y="2435580"/>
                </a:cubicBezTo>
                <a:cubicBezTo>
                  <a:pt x="4519225" y="2427395"/>
                  <a:pt x="4375632" y="2570129"/>
                  <a:pt x="4396455" y="2692400"/>
                </a:cubicBezTo>
                <a:lnTo>
                  <a:pt x="321198" y="2681657"/>
                </a:lnTo>
                <a:cubicBezTo>
                  <a:pt x="314257" y="2576012"/>
                  <a:pt x="249619" y="2459114"/>
                  <a:pt x="7117" y="2443254"/>
                </a:cubicBezTo>
                <a:cubicBezTo>
                  <a:pt x="15792" y="2063652"/>
                  <a:pt x="-8935" y="661885"/>
                  <a:pt x="3646" y="274609"/>
                </a:cubicBezTo>
                <a:cubicBezTo>
                  <a:pt x="208338" y="248636"/>
                  <a:pt x="295675" y="158788"/>
                  <a:pt x="315161" y="0"/>
                </a:cubicBezTo>
                <a:close/>
              </a:path>
            </a:pathLst>
          </a:custGeom>
          <a:solidFill>
            <a:schemeClr val="bg2"/>
          </a:solidFill>
          <a:ln w="127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8" name="Рисунок 13"/>
          <p:cNvSpPr>
            <a:spLocks noGrp="1"/>
          </p:cNvSpPr>
          <p:nvPr>
            <p:ph type="pic" sz="quarter" idx="13"/>
          </p:nvPr>
        </p:nvSpPr>
        <p:spPr>
          <a:xfrm>
            <a:off x="1066798" y="444864"/>
            <a:ext cx="4671059" cy="2692400"/>
          </a:xfrm>
          <a:custGeom>
            <a:avLst/>
            <a:gdLst/>
            <a:ahLst/>
            <a:cxnLst/>
            <a:rect l="l" t="t" r="r" b="b"/>
            <a:pathLst>
              <a:path w="4671059" h="2692400">
                <a:moveTo>
                  <a:pt x="347761" y="0"/>
                </a:moveTo>
                <a:lnTo>
                  <a:pt x="4355900" y="0"/>
                </a:lnTo>
                <a:cubicBezTo>
                  <a:pt x="4375386" y="158788"/>
                  <a:pt x="4462722" y="248636"/>
                  <a:pt x="4667415" y="274609"/>
                </a:cubicBezTo>
                <a:cubicBezTo>
                  <a:pt x="4679995" y="661885"/>
                  <a:pt x="4655268" y="2063652"/>
                  <a:pt x="4663944" y="2443254"/>
                </a:cubicBezTo>
                <a:cubicBezTo>
                  <a:pt x="4421441" y="2459114"/>
                  <a:pt x="4356803" y="2576012"/>
                  <a:pt x="4349862" y="2681657"/>
                </a:cubicBezTo>
                <a:lnTo>
                  <a:pt x="274605" y="2692400"/>
                </a:lnTo>
                <a:cubicBezTo>
                  <a:pt x="295428" y="2570129"/>
                  <a:pt x="151836" y="2427395"/>
                  <a:pt x="0" y="2435580"/>
                </a:cubicBezTo>
                <a:cubicBezTo>
                  <a:pt x="3471" y="1702467"/>
                  <a:pt x="17787" y="973446"/>
                  <a:pt x="21258" y="240332"/>
                </a:cubicBezTo>
                <a:cubicBezTo>
                  <a:pt x="119044" y="232204"/>
                  <a:pt x="328479" y="116373"/>
                  <a:pt x="347761" y="0"/>
                </a:cubicBezTo>
                <a:close/>
              </a:path>
            </a:pathLst>
          </a:custGeom>
          <a:ln w="9525">
            <a:solidFill>
              <a:schemeClr val="tx1">
                <a:lumMod val="20000"/>
                <a:lumOff val="80000"/>
              </a:schemeClr>
            </a:solidFill>
          </a:ln>
        </p:spPr>
        <p:txBody>
          <a:bodyPr tIns="365760" rtlCol="0">
            <a:normAutofit/>
          </a:bodyPr>
          <a:lstStyle>
            <a:lvl1pPr marL="0" indent="0" algn="ctr" rtl="0">
              <a:buNone/>
              <a:defRPr/>
            </a:lvl1pPr>
          </a:lstStyle>
          <a:p>
            <a:pPr lvl="0"/>
            <a:endParaRPr lang="ru-RU" noProof="0" dirty="0"/>
          </a:p>
        </p:txBody>
      </p:sp>
      <p:sp>
        <p:nvSpPr>
          <p:cNvPr id="49" name="Рисунок 13"/>
          <p:cNvSpPr>
            <a:spLocks noGrp="1"/>
          </p:cNvSpPr>
          <p:nvPr>
            <p:ph type="pic" sz="quarter" idx="15"/>
          </p:nvPr>
        </p:nvSpPr>
        <p:spPr>
          <a:xfrm>
            <a:off x="1066798" y="3681730"/>
            <a:ext cx="4671059" cy="2692400"/>
          </a:xfrm>
          <a:custGeom>
            <a:avLst/>
            <a:gdLst/>
            <a:ahLst/>
            <a:cxnLst/>
            <a:rect l="l" t="t" r="r" b="b"/>
            <a:pathLst>
              <a:path w="4671059" h="2692400">
                <a:moveTo>
                  <a:pt x="274605" y="0"/>
                </a:moveTo>
                <a:lnTo>
                  <a:pt x="4349862" y="10743"/>
                </a:lnTo>
                <a:cubicBezTo>
                  <a:pt x="4356803" y="116388"/>
                  <a:pt x="4421441" y="233287"/>
                  <a:pt x="4663944" y="249146"/>
                </a:cubicBezTo>
                <a:cubicBezTo>
                  <a:pt x="4655268" y="628749"/>
                  <a:pt x="4679995" y="2030515"/>
                  <a:pt x="4667415" y="2417791"/>
                </a:cubicBezTo>
                <a:cubicBezTo>
                  <a:pt x="4462722" y="2443764"/>
                  <a:pt x="4375386" y="2533612"/>
                  <a:pt x="4355900" y="2692400"/>
                </a:cubicBezTo>
                <a:lnTo>
                  <a:pt x="347761" y="2692400"/>
                </a:lnTo>
                <a:cubicBezTo>
                  <a:pt x="328479" y="2576027"/>
                  <a:pt x="119044" y="2460197"/>
                  <a:pt x="21258" y="2452068"/>
                </a:cubicBezTo>
                <a:cubicBezTo>
                  <a:pt x="17787" y="1718955"/>
                  <a:pt x="3471" y="989934"/>
                  <a:pt x="0" y="256820"/>
                </a:cubicBezTo>
                <a:cubicBezTo>
                  <a:pt x="151836" y="265005"/>
                  <a:pt x="295428" y="122271"/>
                  <a:pt x="274605" y="0"/>
                </a:cubicBezTo>
                <a:close/>
              </a:path>
            </a:pathLst>
          </a:custGeom>
          <a:ln w="9525">
            <a:solidFill>
              <a:schemeClr val="tx1">
                <a:lumMod val="20000"/>
                <a:lumOff val="80000"/>
              </a:schemeClr>
            </a:solidFill>
          </a:ln>
        </p:spPr>
        <p:txBody>
          <a:bodyPr tIns="365760" rtlCol="0">
            <a:normAutofit/>
          </a:bodyPr>
          <a:lstStyle>
            <a:lvl1pPr marL="0" indent="0" algn="ctr" rtl="0">
              <a:buNone/>
              <a:defRPr/>
            </a:lvl1pPr>
          </a:lstStyle>
          <a:p>
            <a:pPr lvl="0"/>
            <a:endParaRPr lang="ru-RU" noProof="0" dirty="0"/>
          </a:p>
        </p:txBody>
      </p:sp>
      <p:sp>
        <p:nvSpPr>
          <p:cNvPr id="50" name="Рисунок 13"/>
          <p:cNvSpPr>
            <a:spLocks noGrp="1"/>
          </p:cNvSpPr>
          <p:nvPr>
            <p:ph type="pic" sz="quarter" idx="16"/>
          </p:nvPr>
        </p:nvSpPr>
        <p:spPr>
          <a:xfrm>
            <a:off x="6425339" y="3681730"/>
            <a:ext cx="4671060" cy="2692400"/>
          </a:xfrm>
          <a:custGeom>
            <a:avLst/>
            <a:gdLst/>
            <a:ahLst/>
            <a:cxnLst/>
            <a:rect l="l" t="t" r="r" b="b"/>
            <a:pathLst>
              <a:path w="4671060" h="2692400">
                <a:moveTo>
                  <a:pt x="4396455" y="0"/>
                </a:moveTo>
                <a:cubicBezTo>
                  <a:pt x="4375632" y="122271"/>
                  <a:pt x="4519225" y="265005"/>
                  <a:pt x="4671060" y="256820"/>
                </a:cubicBezTo>
                <a:cubicBezTo>
                  <a:pt x="4667589" y="989934"/>
                  <a:pt x="4653273" y="1718955"/>
                  <a:pt x="4649803" y="2452068"/>
                </a:cubicBezTo>
                <a:cubicBezTo>
                  <a:pt x="4552016" y="2460197"/>
                  <a:pt x="4342581" y="2576027"/>
                  <a:pt x="4323299" y="2692400"/>
                </a:cubicBezTo>
                <a:lnTo>
                  <a:pt x="315161" y="2692400"/>
                </a:lnTo>
                <a:cubicBezTo>
                  <a:pt x="295675" y="2533612"/>
                  <a:pt x="208338" y="2443764"/>
                  <a:pt x="3646" y="2417791"/>
                </a:cubicBezTo>
                <a:cubicBezTo>
                  <a:pt x="-8935" y="2030515"/>
                  <a:pt x="15792" y="628749"/>
                  <a:pt x="7117" y="249146"/>
                </a:cubicBezTo>
                <a:cubicBezTo>
                  <a:pt x="249619" y="233287"/>
                  <a:pt x="314257" y="116388"/>
                  <a:pt x="321198" y="10743"/>
                </a:cubicBezTo>
                <a:close/>
              </a:path>
            </a:pathLst>
          </a:custGeom>
          <a:ln w="9525">
            <a:solidFill>
              <a:schemeClr val="tx1">
                <a:lumMod val="20000"/>
                <a:lumOff val="80000"/>
              </a:schemeClr>
            </a:solidFill>
          </a:ln>
        </p:spPr>
        <p:txBody>
          <a:bodyPr tIns="365760" rtlCol="0">
            <a:normAutofit/>
          </a:bodyPr>
          <a:lstStyle>
            <a:lvl1pPr marL="0" indent="0" algn="ctr" rtl="0">
              <a:buNone/>
              <a:defRPr/>
            </a:lvl1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7811" y="771306"/>
            <a:ext cx="4267201" cy="2039516"/>
          </a:xfrm>
        </p:spPr>
        <p:txBody>
          <a:bodyPr rtlCol="0" anchor="ctr">
            <a:normAutofit/>
          </a:bodyPr>
          <a:lstStyle>
            <a:lvl1pPr marL="0" indent="0" algn="ctr" rtl="0">
              <a:buNone/>
              <a:defRPr sz="2000">
                <a:solidFill>
                  <a:schemeClr val="tx1"/>
                </a:solidFill>
              </a:defRPr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19" name="Дата 2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051EF-8200-4B0E-A74E-3B3C33797C2B}" type="datetime1">
              <a:rPr lang="ru-RU"/>
              <a:pPr>
                <a:defRPr/>
              </a:pPr>
              <a:t>05.04.2022</a:t>
            </a:fld>
            <a:endParaRPr lang="ru-RU" dirty="0"/>
          </a:p>
        </p:txBody>
      </p:sp>
      <p:sp>
        <p:nvSpPr>
          <p:cNvPr id="20" name="Нижний колонтитул 4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" name="Номер слайда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377153571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Группа 109"/>
          <p:cNvGrpSpPr>
            <a:grpSpLocks/>
          </p:cNvGrpSpPr>
          <p:nvPr/>
        </p:nvGrpSpPr>
        <p:grpSpPr bwMode="auto">
          <a:xfrm>
            <a:off x="-246063" y="-241300"/>
            <a:ext cx="12707938" cy="7412038"/>
            <a:chOff x="-246438" y="-241054"/>
            <a:chExt cx="12707726" cy="7411363"/>
          </a:xfrm>
        </p:grpSpPr>
        <p:sp>
          <p:nvSpPr>
            <p:cNvPr id="1032" name="Полилиния 5"/>
            <p:cNvSpPr>
              <a:spLocks/>
            </p:cNvSpPr>
            <p:nvPr/>
          </p:nvSpPr>
          <p:spPr bwMode="auto">
            <a:xfrm rot="-853102">
              <a:off x="5292258" y="5722641"/>
              <a:ext cx="1504925" cy="1085751"/>
            </a:xfrm>
            <a:custGeom>
              <a:avLst/>
              <a:gdLst>
                <a:gd name="T0" fmla="*/ 211329 w 1401136"/>
                <a:gd name="T1" fmla="*/ 1074791 h 1010832"/>
                <a:gd name="T2" fmla="*/ 708846 w 1401136"/>
                <a:gd name="T3" fmla="*/ 1050632 h 1010832"/>
                <a:gd name="T4" fmla="*/ 695044 w 1401136"/>
                <a:gd name="T5" fmla="*/ 1119654 h 1010832"/>
                <a:gd name="T6" fmla="*/ 380083 w 1401136"/>
                <a:gd name="T7" fmla="*/ 922724 h 1010832"/>
                <a:gd name="T8" fmla="*/ 355613 w 1401136"/>
                <a:gd name="T9" fmla="*/ 939118 h 1010832"/>
                <a:gd name="T10" fmla="*/ 407101 w 1401136"/>
                <a:gd name="T11" fmla="*/ 928359 h 1010832"/>
                <a:gd name="T12" fmla="*/ 146373 w 1401136"/>
                <a:gd name="T13" fmla="*/ 865995 h 1010832"/>
                <a:gd name="T14" fmla="*/ 153275 w 1401136"/>
                <a:gd name="T15" fmla="*/ 845290 h 1010832"/>
                <a:gd name="T16" fmla="*/ 703668 w 1401136"/>
                <a:gd name="T17" fmla="*/ 938471 h 1010832"/>
                <a:gd name="T18" fmla="*/ 544530 w 1401136"/>
                <a:gd name="T19" fmla="*/ 812502 h 1010832"/>
                <a:gd name="T20" fmla="*/ 555454 w 1401136"/>
                <a:gd name="T21" fmla="*/ 826906 h 1010832"/>
                <a:gd name="T22" fmla="*/ 1257516 w 1401136"/>
                <a:gd name="T23" fmla="*/ 991962 h 1010832"/>
                <a:gd name="T24" fmla="*/ 1278220 w 1401136"/>
                <a:gd name="T25" fmla="*/ 997140 h 1010832"/>
                <a:gd name="T26" fmla="*/ 736450 w 1401136"/>
                <a:gd name="T27" fmla="*/ 762461 h 1010832"/>
                <a:gd name="T28" fmla="*/ 1311002 w 1401136"/>
                <a:gd name="T29" fmla="*/ 819405 h 1010832"/>
                <a:gd name="T30" fmla="*/ 1298925 w 1401136"/>
                <a:gd name="T31" fmla="*/ 884978 h 1010832"/>
                <a:gd name="T32" fmla="*/ 789939 w 1401136"/>
                <a:gd name="T33" fmla="*/ 655609 h 1010832"/>
                <a:gd name="T34" fmla="*/ 848196 w 1401136"/>
                <a:gd name="T35" fmla="*/ 622690 h 1010832"/>
                <a:gd name="T36" fmla="*/ 1307551 w 1401136"/>
                <a:gd name="T37" fmla="*/ 703791 h 1010832"/>
                <a:gd name="T38" fmla="*/ 953544 w 1401136"/>
                <a:gd name="T39" fmla="*/ 507076 h 1010832"/>
                <a:gd name="T40" fmla="*/ 946783 w 1401136"/>
                <a:gd name="T41" fmla="*/ 570423 h 1010832"/>
                <a:gd name="T42" fmla="*/ 1011802 w 1401136"/>
                <a:gd name="T43" fmla="*/ 543858 h 1010832"/>
                <a:gd name="T44" fmla="*/ 953544 w 1401136"/>
                <a:gd name="T45" fmla="*/ 507076 h 1010832"/>
                <a:gd name="T46" fmla="*/ 846877 w 1401136"/>
                <a:gd name="T47" fmla="*/ 474291 h 1010832"/>
                <a:gd name="T48" fmla="*/ 641556 w 1401136"/>
                <a:gd name="T49" fmla="*/ 334520 h 1010832"/>
                <a:gd name="T50" fmla="*/ 700218 w 1401136"/>
                <a:gd name="T51" fmla="*/ 367305 h 1010832"/>
                <a:gd name="T52" fmla="*/ 1107242 w 1401136"/>
                <a:gd name="T53" fmla="*/ 488831 h 1010832"/>
                <a:gd name="T54" fmla="*/ 1168102 w 1401136"/>
                <a:gd name="T55" fmla="*/ 457033 h 1010832"/>
                <a:gd name="T56" fmla="*/ 1340334 w 1401136"/>
                <a:gd name="T57" fmla="*/ 527783 h 1010832"/>
                <a:gd name="T58" fmla="*/ 1335541 w 1401136"/>
                <a:gd name="T59" fmla="*/ 388011 h 1010832"/>
                <a:gd name="T60" fmla="*/ 1342755 w 1401136"/>
                <a:gd name="T61" fmla="*/ 405854 h 1010832"/>
                <a:gd name="T62" fmla="*/ 1439710 w 1401136"/>
                <a:gd name="T63" fmla="*/ 352637 h 1010832"/>
                <a:gd name="T64" fmla="*/ 1504627 w 1401136"/>
                <a:gd name="T65" fmla="*/ 329341 h 1010832"/>
                <a:gd name="T66" fmla="*/ 1233360 w 1401136"/>
                <a:gd name="T67" fmla="*/ 453584 h 1010832"/>
                <a:gd name="T68" fmla="*/ 1480088 w 1401136"/>
                <a:gd name="T69" fmla="*/ 275850 h 1010832"/>
                <a:gd name="T70" fmla="*/ 1533576 w 1401136"/>
                <a:gd name="T71" fmla="*/ 317263 h 1010832"/>
                <a:gd name="T72" fmla="*/ 1323080 w 1401136"/>
                <a:gd name="T73" fmla="*/ 186119 h 1010832"/>
                <a:gd name="T74" fmla="*/ 1335157 w 1401136"/>
                <a:gd name="T75" fmla="*/ 165413 h 1010832"/>
                <a:gd name="T76" fmla="*/ 1236812 w 1401136"/>
                <a:gd name="T77" fmla="*/ 115372 h 1010832"/>
                <a:gd name="T78" fmla="*/ 1264838 w 1401136"/>
                <a:gd name="T79" fmla="*/ 18117 h 1010832"/>
                <a:gd name="T80" fmla="*/ 1612468 w 1401136"/>
                <a:gd name="T81" fmla="*/ 303207 h 1010832"/>
                <a:gd name="T82" fmla="*/ 1677151 w 1401136"/>
                <a:gd name="T83" fmla="*/ 358252 h 1010832"/>
                <a:gd name="T84" fmla="*/ 1615548 w 1401136"/>
                <a:gd name="T85" fmla="*/ 366484 h 1010832"/>
                <a:gd name="T86" fmla="*/ 1077560 w 1401136"/>
                <a:gd name="T87" fmla="*/ 564031 h 1010832"/>
                <a:gd name="T88" fmla="*/ 675096 w 1401136"/>
                <a:gd name="T89" fmla="*/ 1238980 h 1010832"/>
                <a:gd name="T90" fmla="*/ 672529 w 1401136"/>
                <a:gd name="T91" fmla="*/ 1226633 h 1010832"/>
                <a:gd name="T92" fmla="*/ 650457 w 1401136"/>
                <a:gd name="T93" fmla="*/ 1243095 h 1010832"/>
                <a:gd name="T94" fmla="*/ 469757 w 1401136"/>
                <a:gd name="T95" fmla="*/ 893275 h 1010832"/>
                <a:gd name="T96" fmla="*/ 381446 w 1401136"/>
                <a:gd name="T97" fmla="*/ 1214472 h 1010832"/>
                <a:gd name="T98" fmla="*/ 108198 w 1401136"/>
                <a:gd name="T99" fmla="*/ 1128284 h 1010832"/>
                <a:gd name="T100" fmla="*/ 34438 w 1401136"/>
                <a:gd name="T101" fmla="*/ 1041435 h 1010832"/>
                <a:gd name="T102" fmla="*/ 206925 w 1401136"/>
                <a:gd name="T103" fmla="*/ 1090821 h 1010832"/>
                <a:gd name="T104" fmla="*/ 679204 w 1401136"/>
                <a:gd name="T105" fmla="*/ 720422 h 1010832"/>
                <a:gd name="T106" fmla="*/ 650457 w 1401136"/>
                <a:gd name="T107" fmla="*/ 765693 h 1010832"/>
                <a:gd name="T108" fmla="*/ 699737 w 1401136"/>
                <a:gd name="T109" fmla="*/ 724538 h 1010832"/>
                <a:gd name="T110" fmla="*/ 375301 w 1401136"/>
                <a:gd name="T111" fmla="*/ 498182 h 101083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401136" h="1010832">
                  <a:moveTo>
                    <a:pt x="200775" y="821351"/>
                  </a:moveTo>
                  <a:cubicBezTo>
                    <a:pt x="187342" y="834480"/>
                    <a:pt x="173909" y="844327"/>
                    <a:pt x="158796" y="855814"/>
                  </a:cubicBezTo>
                  <a:lnTo>
                    <a:pt x="170551" y="867302"/>
                  </a:lnTo>
                  <a:cubicBezTo>
                    <a:pt x="183984" y="857455"/>
                    <a:pt x="197418" y="847609"/>
                    <a:pt x="212529" y="832838"/>
                  </a:cubicBezTo>
                  <a:lnTo>
                    <a:pt x="200775" y="821351"/>
                  </a:lnTo>
                  <a:close/>
                  <a:moveTo>
                    <a:pt x="572069" y="847807"/>
                  </a:moveTo>
                  <a:lnTo>
                    <a:pt x="551181" y="847807"/>
                  </a:lnTo>
                  <a:lnTo>
                    <a:pt x="545612" y="900720"/>
                  </a:lnTo>
                  <a:lnTo>
                    <a:pt x="560929" y="903505"/>
                  </a:lnTo>
                  <a:lnTo>
                    <a:pt x="572069" y="847807"/>
                  </a:lnTo>
                  <a:close/>
                  <a:moveTo>
                    <a:pt x="319908" y="734671"/>
                  </a:moveTo>
                  <a:cubicBezTo>
                    <a:pt x="313326" y="737977"/>
                    <a:pt x="310034" y="741284"/>
                    <a:pt x="306743" y="744592"/>
                  </a:cubicBezTo>
                  <a:cubicBezTo>
                    <a:pt x="306734" y="744588"/>
                    <a:pt x="306097" y="744360"/>
                    <a:pt x="260665" y="728056"/>
                  </a:cubicBezTo>
                  <a:cubicBezTo>
                    <a:pt x="260663" y="728064"/>
                    <a:pt x="260596" y="728469"/>
                    <a:pt x="257374" y="747899"/>
                  </a:cubicBezTo>
                  <a:cubicBezTo>
                    <a:pt x="257382" y="747901"/>
                    <a:pt x="257847" y="748057"/>
                    <a:pt x="286995" y="757820"/>
                  </a:cubicBezTo>
                  <a:cubicBezTo>
                    <a:pt x="283704" y="761127"/>
                    <a:pt x="280413" y="764434"/>
                    <a:pt x="275476" y="769395"/>
                  </a:cubicBezTo>
                  <a:lnTo>
                    <a:pt x="286996" y="780969"/>
                  </a:lnTo>
                  <a:cubicBezTo>
                    <a:pt x="300161" y="771048"/>
                    <a:pt x="313325" y="761126"/>
                    <a:pt x="328548" y="749139"/>
                  </a:cubicBezTo>
                  <a:lnTo>
                    <a:pt x="319908" y="734671"/>
                  </a:lnTo>
                  <a:close/>
                  <a:moveTo>
                    <a:pt x="123699" y="682106"/>
                  </a:moveTo>
                  <a:lnTo>
                    <a:pt x="118129" y="698815"/>
                  </a:lnTo>
                  <a:lnTo>
                    <a:pt x="171042" y="718309"/>
                  </a:lnTo>
                  <a:lnTo>
                    <a:pt x="176612" y="701600"/>
                  </a:lnTo>
                  <a:lnTo>
                    <a:pt x="123699" y="682106"/>
                  </a:lnTo>
                  <a:close/>
                  <a:moveTo>
                    <a:pt x="594348" y="708563"/>
                  </a:moveTo>
                  <a:lnTo>
                    <a:pt x="577639" y="704385"/>
                  </a:lnTo>
                  <a:lnTo>
                    <a:pt x="567891" y="757299"/>
                  </a:lnTo>
                  <a:lnTo>
                    <a:pt x="584601" y="761476"/>
                  </a:lnTo>
                  <a:lnTo>
                    <a:pt x="594348" y="708563"/>
                  </a:lnTo>
                  <a:close/>
                  <a:moveTo>
                    <a:pt x="439459" y="655648"/>
                  </a:moveTo>
                  <a:cubicBezTo>
                    <a:pt x="422666" y="665610"/>
                    <a:pt x="409234" y="675572"/>
                    <a:pt x="393702" y="687193"/>
                  </a:cubicBezTo>
                  <a:lnTo>
                    <a:pt x="402517" y="698815"/>
                  </a:lnTo>
                  <a:cubicBezTo>
                    <a:pt x="419309" y="688853"/>
                    <a:pt x="432742" y="678892"/>
                    <a:pt x="448274" y="667271"/>
                  </a:cubicBezTo>
                  <a:lnTo>
                    <a:pt x="439459" y="655648"/>
                  </a:lnTo>
                  <a:close/>
                  <a:moveTo>
                    <a:pt x="1031578" y="804641"/>
                  </a:moveTo>
                  <a:lnTo>
                    <a:pt x="1014869" y="800464"/>
                  </a:lnTo>
                  <a:lnTo>
                    <a:pt x="1005121" y="854770"/>
                  </a:lnTo>
                  <a:lnTo>
                    <a:pt x="1021830" y="857555"/>
                  </a:lnTo>
                  <a:lnTo>
                    <a:pt x="1031578" y="804641"/>
                  </a:lnTo>
                  <a:close/>
                  <a:moveTo>
                    <a:pt x="618019" y="579063"/>
                  </a:moveTo>
                  <a:lnTo>
                    <a:pt x="601310" y="574887"/>
                  </a:lnTo>
                  <a:lnTo>
                    <a:pt x="594347" y="615268"/>
                  </a:lnTo>
                  <a:lnTo>
                    <a:pt x="611056" y="618053"/>
                  </a:lnTo>
                  <a:lnTo>
                    <a:pt x="618019" y="579063"/>
                  </a:lnTo>
                  <a:close/>
                  <a:moveTo>
                    <a:pt x="1058034" y="661218"/>
                  </a:moveTo>
                  <a:lnTo>
                    <a:pt x="1038540" y="658433"/>
                  </a:lnTo>
                  <a:lnTo>
                    <a:pt x="1028792" y="711347"/>
                  </a:lnTo>
                  <a:lnTo>
                    <a:pt x="1048287" y="714132"/>
                  </a:lnTo>
                  <a:lnTo>
                    <a:pt x="1058034" y="661218"/>
                  </a:lnTo>
                  <a:close/>
                  <a:moveTo>
                    <a:pt x="684530" y="502479"/>
                  </a:moveTo>
                  <a:cubicBezTo>
                    <a:pt x="667738" y="509120"/>
                    <a:pt x="654306" y="519081"/>
                    <a:pt x="637514" y="529043"/>
                  </a:cubicBezTo>
                  <a:lnTo>
                    <a:pt x="647589" y="545645"/>
                  </a:lnTo>
                  <a:cubicBezTo>
                    <a:pt x="661022" y="535683"/>
                    <a:pt x="677814" y="525722"/>
                    <a:pt x="693345" y="517006"/>
                  </a:cubicBezTo>
                  <a:lnTo>
                    <a:pt x="684530" y="502479"/>
                  </a:lnTo>
                  <a:close/>
                  <a:moveTo>
                    <a:pt x="1081706" y="519188"/>
                  </a:moveTo>
                  <a:lnTo>
                    <a:pt x="1064997" y="515011"/>
                  </a:lnTo>
                  <a:lnTo>
                    <a:pt x="1055249" y="567924"/>
                  </a:lnTo>
                  <a:lnTo>
                    <a:pt x="1071959" y="572102"/>
                  </a:lnTo>
                  <a:lnTo>
                    <a:pt x="1081706" y="519188"/>
                  </a:lnTo>
                  <a:close/>
                  <a:moveTo>
                    <a:pt x="769551" y="409185"/>
                  </a:moveTo>
                  <a:lnTo>
                    <a:pt x="762835" y="425674"/>
                  </a:lnTo>
                  <a:cubicBezTo>
                    <a:pt x="762842" y="425678"/>
                    <a:pt x="763323" y="425940"/>
                    <a:pt x="793059" y="442164"/>
                  </a:cubicBezTo>
                  <a:cubicBezTo>
                    <a:pt x="782984" y="448760"/>
                    <a:pt x="772909" y="452058"/>
                    <a:pt x="764094" y="460303"/>
                  </a:cubicBezTo>
                  <a:lnTo>
                    <a:pt x="772909" y="471846"/>
                  </a:lnTo>
                  <a:cubicBezTo>
                    <a:pt x="789701" y="465250"/>
                    <a:pt x="803134" y="455356"/>
                    <a:pt x="819506" y="447523"/>
                  </a:cubicBezTo>
                  <a:lnTo>
                    <a:pt x="816567" y="438866"/>
                  </a:lnTo>
                  <a:lnTo>
                    <a:pt x="819086" y="435156"/>
                  </a:lnTo>
                  <a:lnTo>
                    <a:pt x="813209" y="432270"/>
                  </a:lnTo>
                  <a:cubicBezTo>
                    <a:pt x="813200" y="432266"/>
                    <a:pt x="812595" y="431946"/>
                    <a:pt x="769551" y="409185"/>
                  </a:cubicBezTo>
                  <a:close/>
                  <a:moveTo>
                    <a:pt x="644477" y="339562"/>
                  </a:moveTo>
                  <a:lnTo>
                    <a:pt x="637514" y="356272"/>
                  </a:lnTo>
                  <a:lnTo>
                    <a:pt x="683465" y="382729"/>
                  </a:lnTo>
                  <a:lnTo>
                    <a:pt x="694605" y="366020"/>
                  </a:lnTo>
                  <a:lnTo>
                    <a:pt x="644477" y="339562"/>
                  </a:lnTo>
                  <a:close/>
                  <a:moveTo>
                    <a:pt x="517763" y="269940"/>
                  </a:moveTo>
                  <a:lnTo>
                    <a:pt x="512193" y="282471"/>
                  </a:lnTo>
                  <a:lnTo>
                    <a:pt x="558145" y="308929"/>
                  </a:lnTo>
                  <a:lnTo>
                    <a:pt x="565106" y="296396"/>
                  </a:lnTo>
                  <a:lnTo>
                    <a:pt x="517763" y="269940"/>
                  </a:lnTo>
                  <a:close/>
                  <a:moveTo>
                    <a:pt x="942707" y="368803"/>
                  </a:moveTo>
                  <a:cubicBezTo>
                    <a:pt x="925915" y="375534"/>
                    <a:pt x="909124" y="385629"/>
                    <a:pt x="893591" y="394462"/>
                  </a:cubicBezTo>
                  <a:lnTo>
                    <a:pt x="902407" y="409185"/>
                  </a:lnTo>
                  <a:cubicBezTo>
                    <a:pt x="915840" y="402455"/>
                    <a:pt x="932632" y="392359"/>
                    <a:pt x="948583" y="383526"/>
                  </a:cubicBezTo>
                  <a:lnTo>
                    <a:pt x="942707" y="368803"/>
                  </a:lnTo>
                  <a:close/>
                  <a:moveTo>
                    <a:pt x="1108163" y="375766"/>
                  </a:moveTo>
                  <a:lnTo>
                    <a:pt x="1091453" y="372981"/>
                  </a:lnTo>
                  <a:lnTo>
                    <a:pt x="1081706" y="425894"/>
                  </a:lnTo>
                  <a:lnTo>
                    <a:pt x="1098415" y="428679"/>
                  </a:lnTo>
                  <a:lnTo>
                    <a:pt x="1108163" y="375766"/>
                  </a:lnTo>
                  <a:close/>
                  <a:moveTo>
                    <a:pt x="1077838" y="313105"/>
                  </a:moveTo>
                  <a:cubicBezTo>
                    <a:pt x="1057880" y="319687"/>
                    <a:pt x="1041247" y="326270"/>
                    <a:pt x="1025447" y="334910"/>
                  </a:cubicBezTo>
                  <a:lnTo>
                    <a:pt x="1031268" y="349309"/>
                  </a:lnTo>
                  <a:cubicBezTo>
                    <a:pt x="1047901" y="342726"/>
                    <a:pt x="1064533" y="336144"/>
                    <a:pt x="1083660" y="327504"/>
                  </a:cubicBezTo>
                  <a:lnTo>
                    <a:pt x="1077838" y="313105"/>
                  </a:lnTo>
                  <a:close/>
                  <a:moveTo>
                    <a:pt x="1214298" y="265762"/>
                  </a:moveTo>
                  <a:cubicBezTo>
                    <a:pt x="1197666" y="272446"/>
                    <a:pt x="1181034" y="275788"/>
                    <a:pt x="1161907" y="284560"/>
                  </a:cubicBezTo>
                  <a:lnTo>
                    <a:pt x="1167728" y="299181"/>
                  </a:lnTo>
                  <a:cubicBezTo>
                    <a:pt x="1184361" y="292497"/>
                    <a:pt x="1200993" y="289155"/>
                    <a:pt x="1220120" y="280383"/>
                  </a:cubicBezTo>
                  <a:lnTo>
                    <a:pt x="1214298" y="265762"/>
                  </a:lnTo>
                  <a:close/>
                  <a:moveTo>
                    <a:pt x="644476" y="90313"/>
                  </a:moveTo>
                  <a:lnTo>
                    <a:pt x="634729" y="102845"/>
                  </a:lnTo>
                  <a:lnTo>
                    <a:pt x="995374" y="366019"/>
                  </a:lnTo>
                  <a:lnTo>
                    <a:pt x="1009299" y="349309"/>
                  </a:lnTo>
                  <a:lnTo>
                    <a:pt x="644476" y="90313"/>
                  </a:lnTo>
                  <a:close/>
                  <a:moveTo>
                    <a:pt x="1194494" y="222597"/>
                  </a:moveTo>
                  <a:lnTo>
                    <a:pt x="1184747" y="236521"/>
                  </a:lnTo>
                  <a:lnTo>
                    <a:pt x="1226520" y="269939"/>
                  </a:lnTo>
                  <a:lnTo>
                    <a:pt x="1237660" y="256015"/>
                  </a:lnTo>
                  <a:lnTo>
                    <a:pt x="1194494" y="222597"/>
                  </a:lnTo>
                  <a:close/>
                  <a:moveTo>
                    <a:pt x="1077528" y="133480"/>
                  </a:moveTo>
                  <a:lnTo>
                    <a:pt x="1067781" y="150189"/>
                  </a:lnTo>
                  <a:lnTo>
                    <a:pt x="1110947" y="183608"/>
                  </a:lnTo>
                  <a:lnTo>
                    <a:pt x="1120694" y="166898"/>
                  </a:lnTo>
                  <a:lnTo>
                    <a:pt x="1077528" y="133480"/>
                  </a:lnTo>
                  <a:close/>
                  <a:moveTo>
                    <a:pt x="966132" y="47147"/>
                  </a:moveTo>
                  <a:lnTo>
                    <a:pt x="954993" y="59680"/>
                  </a:lnTo>
                  <a:lnTo>
                    <a:pt x="998159" y="93099"/>
                  </a:lnTo>
                  <a:lnTo>
                    <a:pt x="1009299" y="80566"/>
                  </a:lnTo>
                  <a:lnTo>
                    <a:pt x="966132" y="47147"/>
                  </a:lnTo>
                  <a:close/>
                  <a:moveTo>
                    <a:pt x="1020778" y="14619"/>
                  </a:moveTo>
                  <a:cubicBezTo>
                    <a:pt x="1121116" y="42777"/>
                    <a:pt x="1221061" y="113180"/>
                    <a:pt x="1317073" y="239276"/>
                  </a:cubicBezTo>
                  <a:cubicBezTo>
                    <a:pt x="1310445" y="239276"/>
                    <a:pt x="1307130" y="239276"/>
                    <a:pt x="1300502" y="242598"/>
                  </a:cubicBezTo>
                  <a:cubicBezTo>
                    <a:pt x="1300503" y="242602"/>
                    <a:pt x="1300537" y="242686"/>
                    <a:pt x="1301330" y="244673"/>
                  </a:cubicBezTo>
                  <a:lnTo>
                    <a:pt x="1307130" y="259203"/>
                  </a:lnTo>
                  <a:cubicBezTo>
                    <a:pt x="1313758" y="255882"/>
                    <a:pt x="1320388" y="255882"/>
                    <a:pt x="1330330" y="252560"/>
                  </a:cubicBezTo>
                  <a:cubicBezTo>
                    <a:pt x="1336960" y="265844"/>
                    <a:pt x="1346902" y="279128"/>
                    <a:pt x="1353531" y="289092"/>
                  </a:cubicBezTo>
                  <a:cubicBezTo>
                    <a:pt x="1456275" y="534849"/>
                    <a:pt x="1383360" y="697580"/>
                    <a:pt x="1224271" y="807174"/>
                  </a:cubicBezTo>
                  <a:cubicBezTo>
                    <a:pt x="1224274" y="807160"/>
                    <a:pt x="1224790" y="804526"/>
                    <a:pt x="1323702" y="299055"/>
                  </a:cubicBezTo>
                  <a:cubicBezTo>
                    <a:pt x="1323693" y="299054"/>
                    <a:pt x="1323289" y="298986"/>
                    <a:pt x="1303816" y="295734"/>
                  </a:cubicBezTo>
                  <a:lnTo>
                    <a:pt x="1204386" y="820458"/>
                  </a:lnTo>
                  <a:cubicBezTo>
                    <a:pt x="1088384" y="890200"/>
                    <a:pt x="932609" y="936694"/>
                    <a:pt x="770207" y="966584"/>
                  </a:cubicBezTo>
                  <a:cubicBezTo>
                    <a:pt x="770209" y="966570"/>
                    <a:pt x="770719" y="963949"/>
                    <a:pt x="869637" y="455144"/>
                  </a:cubicBezTo>
                  <a:cubicBezTo>
                    <a:pt x="869629" y="455143"/>
                    <a:pt x="869223" y="455075"/>
                    <a:pt x="849751" y="451823"/>
                  </a:cubicBezTo>
                  <a:cubicBezTo>
                    <a:pt x="849748" y="451837"/>
                    <a:pt x="849224" y="454584"/>
                    <a:pt x="750320" y="973226"/>
                  </a:cubicBezTo>
                  <a:cubicBezTo>
                    <a:pt x="680720" y="983189"/>
                    <a:pt x="614433" y="993152"/>
                    <a:pt x="544831" y="999794"/>
                  </a:cubicBezTo>
                  <a:cubicBezTo>
                    <a:pt x="544831" y="999790"/>
                    <a:pt x="544831" y="999724"/>
                    <a:pt x="544831" y="998549"/>
                  </a:cubicBezTo>
                  <a:lnTo>
                    <a:pt x="544831" y="989831"/>
                  </a:lnTo>
                  <a:cubicBezTo>
                    <a:pt x="544828" y="989831"/>
                    <a:pt x="544745" y="989831"/>
                    <a:pt x="542759" y="989831"/>
                  </a:cubicBezTo>
                  <a:lnTo>
                    <a:pt x="528260" y="989831"/>
                  </a:lnTo>
                  <a:cubicBezTo>
                    <a:pt x="528258" y="989837"/>
                    <a:pt x="528236" y="989925"/>
                    <a:pt x="527846" y="991491"/>
                  </a:cubicBezTo>
                  <a:lnTo>
                    <a:pt x="524946" y="1003115"/>
                  </a:lnTo>
                  <a:lnTo>
                    <a:pt x="429456" y="1010832"/>
                  </a:lnTo>
                  <a:lnTo>
                    <a:pt x="326440" y="984729"/>
                  </a:lnTo>
                  <a:cubicBezTo>
                    <a:pt x="333733" y="948192"/>
                    <a:pt x="348640" y="873504"/>
                    <a:pt x="379114" y="720827"/>
                  </a:cubicBezTo>
                  <a:cubicBezTo>
                    <a:pt x="379111" y="720826"/>
                    <a:pt x="379028" y="720810"/>
                    <a:pt x="377043" y="720412"/>
                  </a:cubicBezTo>
                  <a:lnTo>
                    <a:pt x="362543" y="717506"/>
                  </a:lnTo>
                  <a:cubicBezTo>
                    <a:pt x="362541" y="717515"/>
                    <a:pt x="362214" y="719080"/>
                    <a:pt x="307843" y="980017"/>
                  </a:cubicBezTo>
                  <a:lnTo>
                    <a:pt x="94852" y="926050"/>
                  </a:lnTo>
                  <a:cubicBezTo>
                    <a:pt x="95704" y="925378"/>
                    <a:pt x="96473" y="924612"/>
                    <a:pt x="97242" y="923835"/>
                  </a:cubicBezTo>
                  <a:lnTo>
                    <a:pt x="87321" y="910468"/>
                  </a:lnTo>
                  <a:lnTo>
                    <a:pt x="74055" y="920780"/>
                  </a:lnTo>
                  <a:lnTo>
                    <a:pt x="0" y="902016"/>
                  </a:lnTo>
                  <a:cubicBezTo>
                    <a:pt x="8336" y="881999"/>
                    <a:pt x="17761" y="861496"/>
                    <a:pt x="27793" y="840385"/>
                  </a:cubicBezTo>
                  <a:cubicBezTo>
                    <a:pt x="27801" y="840388"/>
                    <a:pt x="28828" y="840825"/>
                    <a:pt x="160368" y="896842"/>
                  </a:cubicBezTo>
                  <a:cubicBezTo>
                    <a:pt x="160369" y="896838"/>
                    <a:pt x="160403" y="896754"/>
                    <a:pt x="161196" y="894766"/>
                  </a:cubicBezTo>
                  <a:lnTo>
                    <a:pt x="166997" y="880237"/>
                  </a:lnTo>
                  <a:cubicBezTo>
                    <a:pt x="166988" y="880234"/>
                    <a:pt x="165957" y="879794"/>
                    <a:pt x="34423" y="823780"/>
                  </a:cubicBezTo>
                  <a:cubicBezTo>
                    <a:pt x="97395" y="697580"/>
                    <a:pt x="186882" y="551454"/>
                    <a:pt x="292941" y="415292"/>
                  </a:cubicBezTo>
                  <a:cubicBezTo>
                    <a:pt x="292949" y="415297"/>
                    <a:pt x="294406" y="416245"/>
                    <a:pt x="548146" y="581344"/>
                  </a:cubicBezTo>
                  <a:cubicBezTo>
                    <a:pt x="534888" y="591306"/>
                    <a:pt x="524946" y="597949"/>
                    <a:pt x="515003" y="604590"/>
                  </a:cubicBezTo>
                  <a:cubicBezTo>
                    <a:pt x="515005" y="604593"/>
                    <a:pt x="515055" y="604661"/>
                    <a:pt x="516245" y="606251"/>
                  </a:cubicBezTo>
                  <a:lnTo>
                    <a:pt x="524946" y="617875"/>
                  </a:lnTo>
                  <a:cubicBezTo>
                    <a:pt x="538203" y="607911"/>
                    <a:pt x="554775" y="601270"/>
                    <a:pt x="568031" y="591306"/>
                  </a:cubicBezTo>
                  <a:cubicBezTo>
                    <a:pt x="568029" y="591301"/>
                    <a:pt x="568000" y="591244"/>
                    <a:pt x="567617" y="590477"/>
                  </a:cubicBezTo>
                  <a:lnTo>
                    <a:pt x="564718" y="584665"/>
                  </a:lnTo>
                  <a:cubicBezTo>
                    <a:pt x="564720" y="584661"/>
                    <a:pt x="564764" y="584595"/>
                    <a:pt x="565545" y="583419"/>
                  </a:cubicBezTo>
                  <a:lnTo>
                    <a:pt x="571346" y="574701"/>
                  </a:lnTo>
                  <a:cubicBezTo>
                    <a:pt x="571337" y="574695"/>
                    <a:pt x="569738" y="573666"/>
                    <a:pt x="302884" y="402007"/>
                  </a:cubicBezTo>
                  <a:cubicBezTo>
                    <a:pt x="478959" y="179913"/>
                    <a:pt x="697757" y="-3264"/>
                    <a:pt x="920440" y="45"/>
                  </a:cubicBezTo>
                  <a:cubicBezTo>
                    <a:pt x="953842" y="541"/>
                    <a:pt x="987332" y="5233"/>
                    <a:pt x="1020778" y="14619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3" name="Полилиния 5"/>
            <p:cNvSpPr>
              <a:spLocks/>
            </p:cNvSpPr>
            <p:nvPr/>
          </p:nvSpPr>
          <p:spPr bwMode="auto">
            <a:xfrm rot="2193362">
              <a:off x="-246438" y="3084456"/>
              <a:ext cx="1046146" cy="1001621"/>
            </a:xfrm>
            <a:custGeom>
              <a:avLst/>
              <a:gdLst>
                <a:gd name="T0" fmla="*/ 716568 w 973588"/>
                <a:gd name="T1" fmla="*/ 1063802 h 931178"/>
                <a:gd name="T2" fmla="*/ 749393 w 973588"/>
                <a:gd name="T3" fmla="*/ 1001416 h 931178"/>
                <a:gd name="T4" fmla="*/ 758031 w 973588"/>
                <a:gd name="T5" fmla="*/ 819452 h 931178"/>
                <a:gd name="T6" fmla="*/ 770123 w 973588"/>
                <a:gd name="T7" fmla="*/ 888771 h 931178"/>
                <a:gd name="T8" fmla="*/ 758031 w 973588"/>
                <a:gd name="T9" fmla="*/ 819452 h 931178"/>
                <a:gd name="T10" fmla="*/ 778761 w 973588"/>
                <a:gd name="T11" fmla="*/ 706809 h 931178"/>
                <a:gd name="T12" fmla="*/ 811584 w 973588"/>
                <a:gd name="T13" fmla="*/ 646154 h 931178"/>
                <a:gd name="T14" fmla="*/ 823677 w 973588"/>
                <a:gd name="T15" fmla="*/ 464193 h 931178"/>
                <a:gd name="T16" fmla="*/ 832314 w 973588"/>
                <a:gd name="T17" fmla="*/ 533512 h 931178"/>
                <a:gd name="T18" fmla="*/ 823677 w 973588"/>
                <a:gd name="T19" fmla="*/ 464193 h 931178"/>
                <a:gd name="T20" fmla="*/ 918310 w 973588"/>
                <a:gd name="T21" fmla="*/ 372345 h 931178"/>
                <a:gd name="T22" fmla="*/ 976086 w 973588"/>
                <a:gd name="T23" fmla="*/ 330754 h 931178"/>
                <a:gd name="T24" fmla="*/ 951518 w 973588"/>
                <a:gd name="T25" fmla="*/ 277031 h 931178"/>
                <a:gd name="T26" fmla="*/ 991248 w 973588"/>
                <a:gd name="T27" fmla="*/ 335953 h 931178"/>
                <a:gd name="T28" fmla="*/ 951518 w 973588"/>
                <a:gd name="T29" fmla="*/ 277031 h 931178"/>
                <a:gd name="T30" fmla="*/ 749009 w 973588"/>
                <a:gd name="T31" fmla="*/ 434732 h 931178"/>
                <a:gd name="T32" fmla="*/ 806787 w 973588"/>
                <a:gd name="T33" fmla="*/ 389674 h 931178"/>
                <a:gd name="T34" fmla="*/ 578201 w 973588"/>
                <a:gd name="T35" fmla="*/ 490927 h 931178"/>
                <a:gd name="T36" fmla="*/ 646426 w 973588"/>
                <a:gd name="T37" fmla="*/ 477316 h 931178"/>
                <a:gd name="T38" fmla="*/ 578201 w 973588"/>
                <a:gd name="T39" fmla="*/ 490927 h 931178"/>
                <a:gd name="T40" fmla="*/ 272995 w 973588"/>
                <a:gd name="T41" fmla="*/ 679082 h 931178"/>
                <a:gd name="T42" fmla="*/ 318826 w 973588"/>
                <a:gd name="T43" fmla="*/ 625359 h 931178"/>
                <a:gd name="T44" fmla="*/ 424309 w 973588"/>
                <a:gd name="T45" fmla="*/ 509251 h 931178"/>
                <a:gd name="T46" fmla="*/ 453473 w 973588"/>
                <a:gd name="T47" fmla="*/ 550295 h 931178"/>
                <a:gd name="T48" fmla="*/ 428475 w 973588"/>
                <a:gd name="T49" fmla="*/ 587235 h 931178"/>
                <a:gd name="T50" fmla="*/ 482639 w 973588"/>
                <a:gd name="T51" fmla="*/ 546190 h 931178"/>
                <a:gd name="T52" fmla="*/ 478473 w 973588"/>
                <a:gd name="T53" fmla="*/ 537982 h 931178"/>
                <a:gd name="T54" fmla="*/ 806403 w 973588"/>
                <a:gd name="T55" fmla="*/ 166122 h 931178"/>
                <a:gd name="T56" fmla="*/ 847863 w 973588"/>
                <a:gd name="T57" fmla="*/ 228509 h 931178"/>
                <a:gd name="T58" fmla="*/ 806403 w 973588"/>
                <a:gd name="T59" fmla="*/ 166122 h 931178"/>
                <a:gd name="T60" fmla="*/ 260495 w 973588"/>
                <a:gd name="T61" fmla="*/ 443398 h 931178"/>
                <a:gd name="T62" fmla="*/ 331326 w 973588"/>
                <a:gd name="T63" fmla="*/ 455529 h 931178"/>
                <a:gd name="T64" fmla="*/ 668197 w 973588"/>
                <a:gd name="T65" fmla="*/ 58677 h 931178"/>
                <a:gd name="T66" fmla="*/ 707932 w 973588"/>
                <a:gd name="T67" fmla="*/ 115866 h 931178"/>
                <a:gd name="T68" fmla="*/ 668197 w 973588"/>
                <a:gd name="T69" fmla="*/ 58677 h 931178"/>
                <a:gd name="T70" fmla="*/ 105015 w 973588"/>
                <a:gd name="T71" fmla="*/ 351549 h 931178"/>
                <a:gd name="T72" fmla="*/ 170663 w 973588"/>
                <a:gd name="T73" fmla="*/ 368878 h 931178"/>
                <a:gd name="T74" fmla="*/ 269134 w 973588"/>
                <a:gd name="T75" fmla="*/ 112398 h 931178"/>
                <a:gd name="T76" fmla="*/ 704477 w 973588"/>
                <a:gd name="T77" fmla="*/ 455528 h 931178"/>
                <a:gd name="T78" fmla="*/ 269134 w 973588"/>
                <a:gd name="T79" fmla="*/ 112398 h 931178"/>
                <a:gd name="T80" fmla="*/ 611509 w 973588"/>
                <a:gd name="T81" fmla="*/ 56 h 931178"/>
                <a:gd name="T82" fmla="*/ 1083036 w 973588"/>
                <a:gd name="T83" fmla="*/ 301924 h 931178"/>
                <a:gd name="T84" fmla="*/ 1091258 w 973588"/>
                <a:gd name="T85" fmla="*/ 322589 h 931178"/>
                <a:gd name="T86" fmla="*/ 1148826 w 973588"/>
                <a:gd name="T87" fmla="*/ 359789 h 931178"/>
                <a:gd name="T88" fmla="*/ 1111819 w 973588"/>
                <a:gd name="T89" fmla="*/ 372189 h 931178"/>
                <a:gd name="T90" fmla="*/ 963789 w 973588"/>
                <a:gd name="T91" fmla="*/ 1021100 h 931178"/>
                <a:gd name="T92" fmla="*/ 471698 w 973588"/>
                <a:gd name="T93" fmla="*/ 962639 h 931178"/>
                <a:gd name="T94" fmla="*/ 523808 w 973588"/>
                <a:gd name="T95" fmla="*/ 562315 h 931178"/>
                <a:gd name="T96" fmla="*/ 0 w 973588"/>
                <a:gd name="T97" fmla="*/ 324484 h 93117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973588" h="931178">
                  <a:moveTo>
                    <a:pt x="587321" y="800463"/>
                  </a:moveTo>
                  <a:lnTo>
                    <a:pt x="577573" y="854769"/>
                  </a:lnTo>
                  <a:lnTo>
                    <a:pt x="594283" y="857554"/>
                  </a:lnTo>
                  <a:lnTo>
                    <a:pt x="604030" y="804641"/>
                  </a:lnTo>
                  <a:lnTo>
                    <a:pt x="587321" y="800463"/>
                  </a:lnTo>
                  <a:close/>
                  <a:moveTo>
                    <a:pt x="610992" y="658433"/>
                  </a:moveTo>
                  <a:lnTo>
                    <a:pt x="601244" y="711346"/>
                  </a:lnTo>
                  <a:lnTo>
                    <a:pt x="620739" y="714131"/>
                  </a:lnTo>
                  <a:lnTo>
                    <a:pt x="630486" y="661218"/>
                  </a:lnTo>
                  <a:lnTo>
                    <a:pt x="610992" y="658433"/>
                  </a:lnTo>
                  <a:close/>
                  <a:moveTo>
                    <a:pt x="637449" y="515011"/>
                  </a:moveTo>
                  <a:lnTo>
                    <a:pt x="627701" y="567924"/>
                  </a:lnTo>
                  <a:lnTo>
                    <a:pt x="644411" y="572102"/>
                  </a:lnTo>
                  <a:lnTo>
                    <a:pt x="654158" y="519188"/>
                  </a:lnTo>
                  <a:lnTo>
                    <a:pt x="637449" y="515011"/>
                  </a:lnTo>
                  <a:close/>
                  <a:moveTo>
                    <a:pt x="663905" y="372981"/>
                  </a:moveTo>
                  <a:lnTo>
                    <a:pt x="654158" y="425894"/>
                  </a:lnTo>
                  <a:lnTo>
                    <a:pt x="670867" y="428679"/>
                  </a:lnTo>
                  <a:lnTo>
                    <a:pt x="680615" y="375766"/>
                  </a:lnTo>
                  <a:lnTo>
                    <a:pt x="663905" y="372981"/>
                  </a:lnTo>
                  <a:close/>
                  <a:moveTo>
                    <a:pt x="734359" y="284559"/>
                  </a:moveTo>
                  <a:lnTo>
                    <a:pt x="740181" y="299180"/>
                  </a:lnTo>
                  <a:cubicBezTo>
                    <a:pt x="756813" y="292497"/>
                    <a:pt x="773445" y="289155"/>
                    <a:pt x="792572" y="280382"/>
                  </a:cubicBezTo>
                  <a:lnTo>
                    <a:pt x="786750" y="265761"/>
                  </a:lnTo>
                  <a:cubicBezTo>
                    <a:pt x="770118" y="272445"/>
                    <a:pt x="753486" y="275787"/>
                    <a:pt x="734359" y="284559"/>
                  </a:cubicBezTo>
                  <a:close/>
                  <a:moveTo>
                    <a:pt x="766947" y="222596"/>
                  </a:moveTo>
                  <a:lnTo>
                    <a:pt x="757199" y="236520"/>
                  </a:lnTo>
                  <a:lnTo>
                    <a:pt x="798972" y="269939"/>
                  </a:lnTo>
                  <a:lnTo>
                    <a:pt x="810112" y="256015"/>
                  </a:lnTo>
                  <a:lnTo>
                    <a:pt x="766947" y="222596"/>
                  </a:lnTo>
                  <a:close/>
                  <a:moveTo>
                    <a:pt x="597899" y="334910"/>
                  </a:moveTo>
                  <a:lnTo>
                    <a:pt x="603721" y="349309"/>
                  </a:lnTo>
                  <a:cubicBezTo>
                    <a:pt x="620353" y="342726"/>
                    <a:pt x="636985" y="336144"/>
                    <a:pt x="656112" y="327504"/>
                  </a:cubicBezTo>
                  <a:lnTo>
                    <a:pt x="650290" y="313105"/>
                  </a:lnTo>
                  <a:cubicBezTo>
                    <a:pt x="630332" y="319687"/>
                    <a:pt x="613700" y="326270"/>
                    <a:pt x="597899" y="334910"/>
                  </a:cubicBezTo>
                  <a:close/>
                  <a:moveTo>
                    <a:pt x="466044" y="394462"/>
                  </a:moveTo>
                  <a:lnTo>
                    <a:pt x="474859" y="409184"/>
                  </a:lnTo>
                  <a:cubicBezTo>
                    <a:pt x="488292" y="402454"/>
                    <a:pt x="505084" y="392358"/>
                    <a:pt x="521036" y="383526"/>
                  </a:cubicBezTo>
                  <a:lnTo>
                    <a:pt x="515159" y="368803"/>
                  </a:lnTo>
                  <a:cubicBezTo>
                    <a:pt x="498367" y="375533"/>
                    <a:pt x="481576" y="385628"/>
                    <a:pt x="466044" y="394462"/>
                  </a:cubicBezTo>
                  <a:close/>
                  <a:moveTo>
                    <a:pt x="209966" y="529042"/>
                  </a:moveTo>
                  <a:lnTo>
                    <a:pt x="220041" y="545645"/>
                  </a:lnTo>
                  <a:cubicBezTo>
                    <a:pt x="233474" y="535683"/>
                    <a:pt x="250266" y="525722"/>
                    <a:pt x="265797" y="517005"/>
                  </a:cubicBezTo>
                  <a:lnTo>
                    <a:pt x="256982" y="502478"/>
                  </a:lnTo>
                  <a:cubicBezTo>
                    <a:pt x="240190" y="509119"/>
                    <a:pt x="226758" y="519081"/>
                    <a:pt x="209966" y="529042"/>
                  </a:cubicBezTo>
                  <a:close/>
                  <a:moveTo>
                    <a:pt x="342004" y="409185"/>
                  </a:moveTo>
                  <a:lnTo>
                    <a:pt x="335286" y="425674"/>
                  </a:lnTo>
                  <a:cubicBezTo>
                    <a:pt x="335291" y="425676"/>
                    <a:pt x="335661" y="425878"/>
                    <a:pt x="365511" y="442164"/>
                  </a:cubicBezTo>
                  <a:cubicBezTo>
                    <a:pt x="355436" y="448760"/>
                    <a:pt x="345361" y="452058"/>
                    <a:pt x="336546" y="460302"/>
                  </a:cubicBezTo>
                  <a:lnTo>
                    <a:pt x="345361" y="471845"/>
                  </a:lnTo>
                  <a:cubicBezTo>
                    <a:pt x="362153" y="465249"/>
                    <a:pt x="375586" y="455355"/>
                    <a:pt x="391958" y="447523"/>
                  </a:cubicBezTo>
                  <a:lnTo>
                    <a:pt x="389019" y="438866"/>
                  </a:lnTo>
                  <a:lnTo>
                    <a:pt x="391538" y="435156"/>
                  </a:lnTo>
                  <a:lnTo>
                    <a:pt x="385661" y="432270"/>
                  </a:lnTo>
                  <a:cubicBezTo>
                    <a:pt x="385656" y="432267"/>
                    <a:pt x="385201" y="432026"/>
                    <a:pt x="342004" y="409185"/>
                  </a:cubicBezTo>
                  <a:close/>
                  <a:moveTo>
                    <a:pt x="649981" y="133479"/>
                  </a:moveTo>
                  <a:lnTo>
                    <a:pt x="640233" y="150188"/>
                  </a:lnTo>
                  <a:lnTo>
                    <a:pt x="683399" y="183607"/>
                  </a:lnTo>
                  <a:lnTo>
                    <a:pt x="693146" y="166898"/>
                  </a:lnTo>
                  <a:lnTo>
                    <a:pt x="649981" y="133479"/>
                  </a:lnTo>
                  <a:close/>
                  <a:moveTo>
                    <a:pt x="216929" y="339562"/>
                  </a:moveTo>
                  <a:lnTo>
                    <a:pt x="209966" y="356271"/>
                  </a:lnTo>
                  <a:lnTo>
                    <a:pt x="255917" y="382728"/>
                  </a:lnTo>
                  <a:lnTo>
                    <a:pt x="267057" y="366019"/>
                  </a:lnTo>
                  <a:lnTo>
                    <a:pt x="216929" y="339562"/>
                  </a:lnTo>
                  <a:close/>
                  <a:moveTo>
                    <a:pt x="538584" y="47147"/>
                  </a:moveTo>
                  <a:lnTo>
                    <a:pt x="527445" y="59679"/>
                  </a:lnTo>
                  <a:lnTo>
                    <a:pt x="570611" y="93098"/>
                  </a:lnTo>
                  <a:lnTo>
                    <a:pt x="581751" y="80566"/>
                  </a:lnTo>
                  <a:lnTo>
                    <a:pt x="538584" y="47147"/>
                  </a:lnTo>
                  <a:close/>
                  <a:moveTo>
                    <a:pt x="90215" y="269939"/>
                  </a:moveTo>
                  <a:lnTo>
                    <a:pt x="84645" y="282471"/>
                  </a:lnTo>
                  <a:lnTo>
                    <a:pt x="130597" y="308928"/>
                  </a:lnTo>
                  <a:lnTo>
                    <a:pt x="137558" y="296395"/>
                  </a:lnTo>
                  <a:lnTo>
                    <a:pt x="90215" y="269939"/>
                  </a:lnTo>
                  <a:close/>
                  <a:moveTo>
                    <a:pt x="216929" y="90312"/>
                  </a:moveTo>
                  <a:lnTo>
                    <a:pt x="207181" y="102844"/>
                  </a:lnTo>
                  <a:lnTo>
                    <a:pt x="567826" y="366018"/>
                  </a:lnTo>
                  <a:lnTo>
                    <a:pt x="581751" y="349309"/>
                  </a:lnTo>
                  <a:lnTo>
                    <a:pt x="216929" y="90312"/>
                  </a:lnTo>
                  <a:close/>
                  <a:moveTo>
                    <a:pt x="166636" y="116500"/>
                  </a:moveTo>
                  <a:cubicBezTo>
                    <a:pt x="271180" y="43357"/>
                    <a:pt x="381550" y="-1610"/>
                    <a:pt x="492892" y="45"/>
                  </a:cubicBezTo>
                  <a:cubicBezTo>
                    <a:pt x="626501" y="2029"/>
                    <a:pt x="761509" y="71148"/>
                    <a:pt x="889525" y="239275"/>
                  </a:cubicBezTo>
                  <a:cubicBezTo>
                    <a:pt x="882897" y="239275"/>
                    <a:pt x="879582" y="239276"/>
                    <a:pt x="872954" y="242597"/>
                  </a:cubicBezTo>
                  <a:cubicBezTo>
                    <a:pt x="872955" y="242601"/>
                    <a:pt x="872989" y="242687"/>
                    <a:pt x="873782" y="244672"/>
                  </a:cubicBezTo>
                  <a:lnTo>
                    <a:pt x="879582" y="259202"/>
                  </a:lnTo>
                  <a:cubicBezTo>
                    <a:pt x="886211" y="255881"/>
                    <a:pt x="892840" y="255881"/>
                    <a:pt x="902782" y="252560"/>
                  </a:cubicBezTo>
                  <a:cubicBezTo>
                    <a:pt x="909411" y="265844"/>
                    <a:pt x="919354" y="279128"/>
                    <a:pt x="925983" y="289091"/>
                  </a:cubicBezTo>
                  <a:cubicBezTo>
                    <a:pt x="1028727" y="534848"/>
                    <a:pt x="955812" y="697580"/>
                    <a:pt x="796723" y="807173"/>
                  </a:cubicBezTo>
                  <a:cubicBezTo>
                    <a:pt x="796726" y="807159"/>
                    <a:pt x="797250" y="804480"/>
                    <a:pt x="896154" y="299055"/>
                  </a:cubicBezTo>
                  <a:cubicBezTo>
                    <a:pt x="896149" y="299054"/>
                    <a:pt x="895844" y="299003"/>
                    <a:pt x="876268" y="295733"/>
                  </a:cubicBezTo>
                  <a:lnTo>
                    <a:pt x="776838" y="820458"/>
                  </a:lnTo>
                  <a:cubicBezTo>
                    <a:pt x="698436" y="867594"/>
                    <a:pt x="601867" y="904110"/>
                    <a:pt x="497126" y="931178"/>
                  </a:cubicBezTo>
                  <a:lnTo>
                    <a:pt x="380200" y="773484"/>
                  </a:lnTo>
                  <a:cubicBezTo>
                    <a:pt x="394600" y="699415"/>
                    <a:pt x="414523" y="596934"/>
                    <a:pt x="442089" y="455144"/>
                  </a:cubicBezTo>
                  <a:cubicBezTo>
                    <a:pt x="442084" y="455143"/>
                    <a:pt x="441772" y="455091"/>
                    <a:pt x="422203" y="451822"/>
                  </a:cubicBezTo>
                  <a:cubicBezTo>
                    <a:pt x="422200" y="451835"/>
                    <a:pt x="421820" y="453826"/>
                    <a:pt x="364818" y="752740"/>
                  </a:cubicBezTo>
                  <a:lnTo>
                    <a:pt x="0" y="260723"/>
                  </a:lnTo>
                  <a:cubicBezTo>
                    <a:pt x="52957" y="205867"/>
                    <a:pt x="108909" y="156888"/>
                    <a:pt x="166636" y="116500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4" name="Полилиния 5"/>
            <p:cNvSpPr>
              <a:spLocks/>
            </p:cNvSpPr>
            <p:nvPr/>
          </p:nvSpPr>
          <p:spPr bwMode="auto">
            <a:xfrm rot="7668513">
              <a:off x="-380521" y="5005908"/>
              <a:ext cx="1549259" cy="1109644"/>
            </a:xfrm>
            <a:custGeom>
              <a:avLst/>
              <a:gdLst>
                <a:gd name="T0" fmla="*/ 1595800 w 1442984"/>
                <a:gd name="T1" fmla="*/ 317329 h 1033004"/>
                <a:gd name="T2" fmla="*/ 1385554 w 1442984"/>
                <a:gd name="T3" fmla="*/ 186157 h 1033004"/>
                <a:gd name="T4" fmla="*/ 1397619 w 1442984"/>
                <a:gd name="T5" fmla="*/ 165447 h 1033004"/>
                <a:gd name="T6" fmla="*/ 1574094 w 1442984"/>
                <a:gd name="T7" fmla="*/ 347532 h 1033004"/>
                <a:gd name="T8" fmla="*/ 1509253 w 1442984"/>
                <a:gd name="T9" fmla="*/ 370832 h 1033004"/>
                <a:gd name="T10" fmla="*/ 1313176 w 1442984"/>
                <a:gd name="T11" fmla="*/ 99861 h 1033004"/>
                <a:gd name="T12" fmla="*/ 1340367 w 1442984"/>
                <a:gd name="T13" fmla="*/ 432967 h 1033004"/>
                <a:gd name="T14" fmla="*/ 1333161 w 1442984"/>
                <a:gd name="T15" fmla="*/ 415119 h 1033004"/>
                <a:gd name="T16" fmla="*/ 1423468 w 1442984"/>
                <a:gd name="T17" fmla="*/ 531346 h 1033004"/>
                <a:gd name="T18" fmla="*/ 1402789 w 1442984"/>
                <a:gd name="T19" fmla="*/ 527894 h 1033004"/>
                <a:gd name="T20" fmla="*/ 1402791 w 1442984"/>
                <a:gd name="T21" fmla="*/ 643531 h 1033004"/>
                <a:gd name="T22" fmla="*/ 1180885 w 1442984"/>
                <a:gd name="T23" fmla="*/ 507183 h 1033004"/>
                <a:gd name="T24" fmla="*/ 1169975 w 1442984"/>
                <a:gd name="T25" fmla="*/ 488934 h 1033004"/>
                <a:gd name="T26" fmla="*/ 1295942 w 1442984"/>
                <a:gd name="T27" fmla="*/ 453677 h 1033004"/>
                <a:gd name="T28" fmla="*/ 849600 w 1442984"/>
                <a:gd name="T29" fmla="*/ 127474 h 1033004"/>
                <a:gd name="T30" fmla="*/ 1074647 w 1442984"/>
                <a:gd name="T31" fmla="*/ 543973 h 1033004"/>
                <a:gd name="T32" fmla="*/ 1016459 w 1442984"/>
                <a:gd name="T33" fmla="*/ 507183 h 1033004"/>
                <a:gd name="T34" fmla="*/ 1009705 w 1442984"/>
                <a:gd name="T35" fmla="*/ 570542 h 1033004"/>
                <a:gd name="T36" fmla="*/ 909917 w 1442984"/>
                <a:gd name="T37" fmla="*/ 474390 h 1033004"/>
                <a:gd name="T38" fmla="*/ 853048 w 1442984"/>
                <a:gd name="T39" fmla="*/ 441596 h 1033004"/>
                <a:gd name="T40" fmla="*/ 763435 w 1442984"/>
                <a:gd name="T41" fmla="*/ 367380 h 1033004"/>
                <a:gd name="T42" fmla="*/ 865516 w 1442984"/>
                <a:gd name="T43" fmla="*/ 676325 h 1033004"/>
                <a:gd name="T44" fmla="*/ 853048 w 1442984"/>
                <a:gd name="T45" fmla="*/ 655744 h 1033004"/>
                <a:gd name="T46" fmla="*/ 820304 w 1442984"/>
                <a:gd name="T47" fmla="*/ 766072 h 1033004"/>
                <a:gd name="T48" fmla="*/ 799624 w 1442984"/>
                <a:gd name="T49" fmla="*/ 762621 h 1033004"/>
                <a:gd name="T50" fmla="*/ 799625 w 1442984"/>
                <a:gd name="T51" fmla="*/ 878259 h 1033004"/>
                <a:gd name="T52" fmla="*/ 562211 w 1442984"/>
                <a:gd name="T53" fmla="*/ 866179 h 1033004"/>
                <a:gd name="T54" fmla="*/ 551301 w 1442984"/>
                <a:gd name="T55" fmla="*/ 851773 h 1033004"/>
                <a:gd name="T56" fmla="*/ 758266 w 1442984"/>
                <a:gd name="T57" fmla="*/ 1119890 h 1033004"/>
                <a:gd name="T58" fmla="*/ 739308 w 1442984"/>
                <a:gd name="T59" fmla="*/ 1116439 h 1033004"/>
                <a:gd name="T60" fmla="*/ 404983 w 1442984"/>
                <a:gd name="T61" fmla="*/ 953660 h 1033004"/>
                <a:gd name="T62" fmla="*/ 459971 w 1442984"/>
                <a:gd name="T63" fmla="*/ 910620 h 1033004"/>
                <a:gd name="T64" fmla="*/ 382579 w 1442984"/>
                <a:gd name="T65" fmla="*/ 927016 h 1033004"/>
                <a:gd name="T66" fmla="*/ 282625 w 1442984"/>
                <a:gd name="T67" fmla="*/ 869629 h 1033004"/>
                <a:gd name="T68" fmla="*/ 260578 w 1442984"/>
                <a:gd name="T69" fmla="*/ 1060778 h 1033004"/>
                <a:gd name="T70" fmla="*/ 312531 w 1442984"/>
                <a:gd name="T71" fmla="*/ 1018060 h 1033004"/>
                <a:gd name="T72" fmla="*/ 135281 w 1442984"/>
                <a:gd name="T73" fmla="*/ 1190654 h 1033004"/>
                <a:gd name="T74" fmla="*/ 118910 w 1442984"/>
                <a:gd name="T75" fmla="*/ 1169943 h 1033004"/>
                <a:gd name="T76" fmla="*/ 262521 w 1442984"/>
                <a:gd name="T77" fmla="*/ 1111631 h 1033004"/>
                <a:gd name="T78" fmla="*/ 106650 w 1442984"/>
                <a:gd name="T79" fmla="*/ 1021070 h 1033004"/>
                <a:gd name="T80" fmla="*/ 701425 w 1442984"/>
                <a:gd name="T81" fmla="*/ 749386 h 1033004"/>
                <a:gd name="T82" fmla="*/ 767055 w 1442984"/>
                <a:gd name="T83" fmla="*/ 732922 h 1033004"/>
                <a:gd name="T84" fmla="*/ 763979 w 1442984"/>
                <a:gd name="T85" fmla="*/ 723145 h 1033004"/>
                <a:gd name="T86" fmla="*/ 1203202 w 1442984"/>
                <a:gd name="T87" fmla="*/ 56 h 1033004"/>
                <a:gd name="T88" fmla="*/ 1674600 w 1442984"/>
                <a:gd name="T89" fmla="*/ 303271 h 1033004"/>
                <a:gd name="T90" fmla="*/ 1739205 w 1442984"/>
                <a:gd name="T91" fmla="*/ 358328 h 1033004"/>
                <a:gd name="T92" fmla="*/ 1702287 w 1442984"/>
                <a:gd name="T93" fmla="*/ 370677 h 1033004"/>
                <a:gd name="T94" fmla="*/ 1369872 w 1442984"/>
                <a:gd name="T95" fmla="*/ 839258 h 1033004"/>
                <a:gd name="T96" fmla="*/ 1340981 w 1442984"/>
                <a:gd name="T97" fmla="*/ 861709 h 1033004"/>
                <a:gd name="T98" fmla="*/ 1115716 w 1442984"/>
                <a:gd name="T99" fmla="*/ 560031 h 1033004"/>
                <a:gd name="T100" fmla="*/ 738341 w 1442984"/>
                <a:gd name="T101" fmla="*/ 1239240 h 1033004"/>
                <a:gd name="T102" fmla="*/ 735777 w 1442984"/>
                <a:gd name="T103" fmla="*/ 1226891 h 1033004"/>
                <a:gd name="T104" fmla="*/ 713730 w 1442984"/>
                <a:gd name="T105" fmla="*/ 1243356 h 1033004"/>
                <a:gd name="T106" fmla="*/ 530682 w 1442984"/>
                <a:gd name="T107" fmla="*/ 892946 h 1033004"/>
                <a:gd name="T108" fmla="*/ 24613 w 1442984"/>
                <a:gd name="T109" fmla="*/ 1280404 h 1033004"/>
                <a:gd name="T110" fmla="*/ 32816 w 1442984"/>
                <a:gd name="T111" fmla="*/ 1243356 h 103300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442984" h="1033004">
                  <a:moveTo>
                    <a:pt x="1236497" y="236520"/>
                  </a:moveTo>
                  <a:lnTo>
                    <a:pt x="1278271" y="269939"/>
                  </a:lnTo>
                  <a:lnTo>
                    <a:pt x="1289410" y="256015"/>
                  </a:lnTo>
                  <a:lnTo>
                    <a:pt x="1246245" y="222596"/>
                  </a:lnTo>
                  <a:lnTo>
                    <a:pt x="1236497" y="236520"/>
                  </a:lnTo>
                  <a:close/>
                  <a:moveTo>
                    <a:pt x="1119531" y="150188"/>
                  </a:moveTo>
                  <a:lnTo>
                    <a:pt x="1162698" y="183607"/>
                  </a:lnTo>
                  <a:lnTo>
                    <a:pt x="1172444" y="166898"/>
                  </a:lnTo>
                  <a:lnTo>
                    <a:pt x="1129279" y="133479"/>
                  </a:lnTo>
                  <a:lnTo>
                    <a:pt x="1119531" y="150188"/>
                  </a:lnTo>
                  <a:close/>
                  <a:moveTo>
                    <a:pt x="1219479" y="299180"/>
                  </a:moveTo>
                  <a:cubicBezTo>
                    <a:pt x="1236111" y="292496"/>
                    <a:pt x="1252743" y="289155"/>
                    <a:pt x="1271870" y="280382"/>
                  </a:cubicBezTo>
                  <a:lnTo>
                    <a:pt x="1266049" y="265761"/>
                  </a:lnTo>
                  <a:cubicBezTo>
                    <a:pt x="1249416" y="272445"/>
                    <a:pt x="1232784" y="275787"/>
                    <a:pt x="1213657" y="284559"/>
                  </a:cubicBezTo>
                  <a:lnTo>
                    <a:pt x="1219479" y="299180"/>
                  </a:lnTo>
                  <a:close/>
                  <a:moveTo>
                    <a:pt x="1006743" y="59679"/>
                  </a:moveTo>
                  <a:lnTo>
                    <a:pt x="1049909" y="93098"/>
                  </a:lnTo>
                  <a:lnTo>
                    <a:pt x="1061049" y="80566"/>
                  </a:lnTo>
                  <a:lnTo>
                    <a:pt x="1017883" y="47147"/>
                  </a:lnTo>
                  <a:lnTo>
                    <a:pt x="1006743" y="59679"/>
                  </a:lnTo>
                  <a:close/>
                  <a:moveTo>
                    <a:pt x="1083019" y="349309"/>
                  </a:moveTo>
                  <a:cubicBezTo>
                    <a:pt x="1099651" y="342726"/>
                    <a:pt x="1116283" y="336144"/>
                    <a:pt x="1135410" y="327504"/>
                  </a:cubicBezTo>
                  <a:lnTo>
                    <a:pt x="1129588" y="313105"/>
                  </a:lnTo>
                  <a:cubicBezTo>
                    <a:pt x="1109630" y="319687"/>
                    <a:pt x="1092998" y="326270"/>
                    <a:pt x="1077197" y="334910"/>
                  </a:cubicBezTo>
                  <a:lnTo>
                    <a:pt x="1083019" y="349309"/>
                  </a:lnTo>
                  <a:close/>
                  <a:moveTo>
                    <a:pt x="1133456" y="425894"/>
                  </a:moveTo>
                  <a:lnTo>
                    <a:pt x="1150165" y="428679"/>
                  </a:lnTo>
                  <a:lnTo>
                    <a:pt x="1159913" y="375766"/>
                  </a:lnTo>
                  <a:lnTo>
                    <a:pt x="1143203" y="372981"/>
                  </a:lnTo>
                  <a:lnTo>
                    <a:pt x="1133456" y="425894"/>
                  </a:lnTo>
                  <a:close/>
                  <a:moveTo>
                    <a:pt x="1106999" y="567924"/>
                  </a:moveTo>
                  <a:lnTo>
                    <a:pt x="1123709" y="572102"/>
                  </a:lnTo>
                  <a:lnTo>
                    <a:pt x="1133457" y="519188"/>
                  </a:lnTo>
                  <a:lnTo>
                    <a:pt x="1116747" y="515011"/>
                  </a:lnTo>
                  <a:lnTo>
                    <a:pt x="1106999" y="567924"/>
                  </a:lnTo>
                  <a:close/>
                  <a:moveTo>
                    <a:pt x="954157" y="409185"/>
                  </a:moveTo>
                  <a:cubicBezTo>
                    <a:pt x="967590" y="402454"/>
                    <a:pt x="984382" y="392358"/>
                    <a:pt x="1000334" y="383525"/>
                  </a:cubicBezTo>
                  <a:lnTo>
                    <a:pt x="994457" y="368803"/>
                  </a:lnTo>
                  <a:cubicBezTo>
                    <a:pt x="977665" y="375533"/>
                    <a:pt x="960874" y="385628"/>
                    <a:pt x="945342" y="394462"/>
                  </a:cubicBezTo>
                  <a:lnTo>
                    <a:pt x="954157" y="409185"/>
                  </a:lnTo>
                  <a:close/>
                  <a:moveTo>
                    <a:pt x="686479" y="102844"/>
                  </a:moveTo>
                  <a:lnTo>
                    <a:pt x="1047124" y="366018"/>
                  </a:lnTo>
                  <a:lnTo>
                    <a:pt x="1061049" y="349309"/>
                  </a:lnTo>
                  <a:lnTo>
                    <a:pt x="696227" y="90312"/>
                  </a:lnTo>
                  <a:lnTo>
                    <a:pt x="686479" y="102844"/>
                  </a:lnTo>
                  <a:close/>
                  <a:moveTo>
                    <a:pt x="824660" y="471845"/>
                  </a:moveTo>
                  <a:cubicBezTo>
                    <a:pt x="841451" y="465249"/>
                    <a:pt x="854885" y="455355"/>
                    <a:pt x="871256" y="447523"/>
                  </a:cubicBezTo>
                  <a:lnTo>
                    <a:pt x="868317" y="438866"/>
                  </a:lnTo>
                  <a:lnTo>
                    <a:pt x="870836" y="435156"/>
                  </a:lnTo>
                  <a:lnTo>
                    <a:pt x="864959" y="432270"/>
                  </a:lnTo>
                  <a:cubicBezTo>
                    <a:pt x="864951" y="432265"/>
                    <a:pt x="864345" y="431945"/>
                    <a:pt x="821302" y="409185"/>
                  </a:cubicBezTo>
                  <a:lnTo>
                    <a:pt x="814585" y="425674"/>
                  </a:lnTo>
                  <a:cubicBezTo>
                    <a:pt x="814592" y="425678"/>
                    <a:pt x="815066" y="425936"/>
                    <a:pt x="844809" y="442164"/>
                  </a:cubicBezTo>
                  <a:cubicBezTo>
                    <a:pt x="834734" y="448760"/>
                    <a:pt x="824659" y="452058"/>
                    <a:pt x="815844" y="460302"/>
                  </a:cubicBezTo>
                  <a:lnTo>
                    <a:pt x="824660" y="471845"/>
                  </a:lnTo>
                  <a:close/>
                  <a:moveTo>
                    <a:pt x="689264" y="356271"/>
                  </a:moveTo>
                  <a:lnTo>
                    <a:pt x="735215" y="382728"/>
                  </a:lnTo>
                  <a:lnTo>
                    <a:pt x="746355" y="366019"/>
                  </a:lnTo>
                  <a:lnTo>
                    <a:pt x="696227" y="339562"/>
                  </a:lnTo>
                  <a:lnTo>
                    <a:pt x="689264" y="356271"/>
                  </a:lnTo>
                  <a:close/>
                  <a:moveTo>
                    <a:pt x="563944" y="282471"/>
                  </a:moveTo>
                  <a:lnTo>
                    <a:pt x="609895" y="308928"/>
                  </a:lnTo>
                  <a:lnTo>
                    <a:pt x="616857" y="296395"/>
                  </a:lnTo>
                  <a:lnTo>
                    <a:pt x="569513" y="269939"/>
                  </a:lnTo>
                  <a:lnTo>
                    <a:pt x="563944" y="282471"/>
                  </a:lnTo>
                  <a:close/>
                  <a:moveTo>
                    <a:pt x="699339" y="545645"/>
                  </a:moveTo>
                  <a:cubicBezTo>
                    <a:pt x="712772" y="535683"/>
                    <a:pt x="729564" y="525721"/>
                    <a:pt x="745096" y="517005"/>
                  </a:cubicBezTo>
                  <a:lnTo>
                    <a:pt x="736280" y="502478"/>
                  </a:lnTo>
                  <a:cubicBezTo>
                    <a:pt x="719488" y="509119"/>
                    <a:pt x="706056" y="519081"/>
                    <a:pt x="689264" y="529042"/>
                  </a:cubicBezTo>
                  <a:lnTo>
                    <a:pt x="699339" y="545645"/>
                  </a:lnTo>
                  <a:close/>
                  <a:moveTo>
                    <a:pt x="646098" y="615267"/>
                  </a:moveTo>
                  <a:lnTo>
                    <a:pt x="662807" y="618052"/>
                  </a:lnTo>
                  <a:lnTo>
                    <a:pt x="669770" y="579063"/>
                  </a:lnTo>
                  <a:lnTo>
                    <a:pt x="653060" y="574886"/>
                  </a:lnTo>
                  <a:lnTo>
                    <a:pt x="646098" y="615267"/>
                  </a:lnTo>
                  <a:close/>
                  <a:moveTo>
                    <a:pt x="619641" y="757299"/>
                  </a:moveTo>
                  <a:lnTo>
                    <a:pt x="636351" y="761475"/>
                  </a:lnTo>
                  <a:lnTo>
                    <a:pt x="646099" y="708562"/>
                  </a:lnTo>
                  <a:lnTo>
                    <a:pt x="629389" y="704384"/>
                  </a:lnTo>
                  <a:lnTo>
                    <a:pt x="619641" y="757299"/>
                  </a:lnTo>
                  <a:close/>
                  <a:moveTo>
                    <a:pt x="454267" y="698815"/>
                  </a:moveTo>
                  <a:cubicBezTo>
                    <a:pt x="471059" y="688853"/>
                    <a:pt x="484493" y="678891"/>
                    <a:pt x="500024" y="667270"/>
                  </a:cubicBezTo>
                  <a:lnTo>
                    <a:pt x="491209" y="655648"/>
                  </a:lnTo>
                  <a:cubicBezTo>
                    <a:pt x="474417" y="665610"/>
                    <a:pt x="460985" y="675571"/>
                    <a:pt x="445452" y="687193"/>
                  </a:cubicBezTo>
                  <a:lnTo>
                    <a:pt x="454267" y="698815"/>
                  </a:lnTo>
                  <a:close/>
                  <a:moveTo>
                    <a:pt x="597362" y="900720"/>
                  </a:moveTo>
                  <a:lnTo>
                    <a:pt x="612680" y="903505"/>
                  </a:lnTo>
                  <a:lnTo>
                    <a:pt x="623819" y="847807"/>
                  </a:lnTo>
                  <a:lnTo>
                    <a:pt x="602932" y="847806"/>
                  </a:lnTo>
                  <a:lnTo>
                    <a:pt x="597362" y="900720"/>
                  </a:lnTo>
                  <a:close/>
                  <a:moveTo>
                    <a:pt x="309124" y="747898"/>
                  </a:moveTo>
                  <a:cubicBezTo>
                    <a:pt x="309132" y="747901"/>
                    <a:pt x="309601" y="748058"/>
                    <a:pt x="338746" y="757819"/>
                  </a:cubicBezTo>
                  <a:cubicBezTo>
                    <a:pt x="335454" y="761126"/>
                    <a:pt x="332163" y="764434"/>
                    <a:pt x="327227" y="769394"/>
                  </a:cubicBezTo>
                  <a:lnTo>
                    <a:pt x="338746" y="780969"/>
                  </a:lnTo>
                  <a:cubicBezTo>
                    <a:pt x="351911" y="771048"/>
                    <a:pt x="365076" y="761126"/>
                    <a:pt x="380298" y="749139"/>
                  </a:cubicBezTo>
                  <a:lnTo>
                    <a:pt x="371658" y="734670"/>
                  </a:lnTo>
                  <a:cubicBezTo>
                    <a:pt x="365076" y="737977"/>
                    <a:pt x="361784" y="741284"/>
                    <a:pt x="358493" y="744591"/>
                  </a:cubicBezTo>
                  <a:cubicBezTo>
                    <a:pt x="358484" y="744588"/>
                    <a:pt x="357861" y="744365"/>
                    <a:pt x="312415" y="728056"/>
                  </a:cubicBezTo>
                  <a:cubicBezTo>
                    <a:pt x="312415" y="728060"/>
                    <a:pt x="312364" y="728364"/>
                    <a:pt x="309124" y="747898"/>
                  </a:cubicBezTo>
                  <a:close/>
                  <a:moveTo>
                    <a:pt x="169879" y="698815"/>
                  </a:moveTo>
                  <a:lnTo>
                    <a:pt x="222793" y="718309"/>
                  </a:lnTo>
                  <a:lnTo>
                    <a:pt x="228362" y="701599"/>
                  </a:lnTo>
                  <a:lnTo>
                    <a:pt x="175449" y="682105"/>
                  </a:lnTo>
                  <a:lnTo>
                    <a:pt x="169879" y="698815"/>
                  </a:lnTo>
                  <a:close/>
                  <a:moveTo>
                    <a:pt x="210547" y="855814"/>
                  </a:moveTo>
                  <a:lnTo>
                    <a:pt x="222301" y="867302"/>
                  </a:lnTo>
                  <a:cubicBezTo>
                    <a:pt x="235735" y="857455"/>
                    <a:pt x="249168" y="847608"/>
                    <a:pt x="264280" y="832838"/>
                  </a:cubicBezTo>
                  <a:lnTo>
                    <a:pt x="252526" y="821350"/>
                  </a:lnTo>
                  <a:cubicBezTo>
                    <a:pt x="239092" y="834479"/>
                    <a:pt x="225660" y="844326"/>
                    <a:pt x="210547" y="855814"/>
                  </a:cubicBezTo>
                  <a:close/>
                  <a:moveTo>
                    <a:pt x="96080" y="943886"/>
                  </a:moveTo>
                  <a:lnTo>
                    <a:pt x="109308" y="960596"/>
                  </a:lnTo>
                  <a:cubicBezTo>
                    <a:pt x="122536" y="947228"/>
                    <a:pt x="135765" y="937202"/>
                    <a:pt x="148993" y="923835"/>
                  </a:cubicBezTo>
                  <a:lnTo>
                    <a:pt x="139072" y="910467"/>
                  </a:lnTo>
                  <a:cubicBezTo>
                    <a:pt x="122536" y="923835"/>
                    <a:pt x="109308" y="933861"/>
                    <a:pt x="96080" y="943886"/>
                  </a:cubicBezTo>
                  <a:close/>
                  <a:moveTo>
                    <a:pt x="0" y="1026362"/>
                  </a:moveTo>
                  <a:cubicBezTo>
                    <a:pt x="19886" y="973225"/>
                    <a:pt x="46401" y="910126"/>
                    <a:pt x="79544" y="840384"/>
                  </a:cubicBezTo>
                  <a:cubicBezTo>
                    <a:pt x="79553" y="840388"/>
                    <a:pt x="80631" y="840847"/>
                    <a:pt x="212118" y="896842"/>
                  </a:cubicBezTo>
                  <a:cubicBezTo>
                    <a:pt x="212119" y="896838"/>
                    <a:pt x="212152" y="896756"/>
                    <a:pt x="212947" y="894766"/>
                  </a:cubicBezTo>
                  <a:lnTo>
                    <a:pt x="218747" y="880237"/>
                  </a:lnTo>
                  <a:cubicBezTo>
                    <a:pt x="218739" y="880233"/>
                    <a:pt x="217687" y="879785"/>
                    <a:pt x="86173" y="823779"/>
                  </a:cubicBezTo>
                  <a:cubicBezTo>
                    <a:pt x="149145" y="697580"/>
                    <a:pt x="238632" y="551453"/>
                    <a:pt x="344691" y="415291"/>
                  </a:cubicBezTo>
                  <a:cubicBezTo>
                    <a:pt x="344700" y="415297"/>
                    <a:pt x="346214" y="416282"/>
                    <a:pt x="599896" y="581343"/>
                  </a:cubicBezTo>
                  <a:cubicBezTo>
                    <a:pt x="586639" y="591306"/>
                    <a:pt x="576696" y="597948"/>
                    <a:pt x="566753" y="604590"/>
                  </a:cubicBezTo>
                  <a:cubicBezTo>
                    <a:pt x="566755" y="604593"/>
                    <a:pt x="566806" y="604661"/>
                    <a:pt x="567996" y="606250"/>
                  </a:cubicBezTo>
                  <a:lnTo>
                    <a:pt x="576696" y="617874"/>
                  </a:lnTo>
                  <a:cubicBezTo>
                    <a:pt x="589953" y="607911"/>
                    <a:pt x="606525" y="601269"/>
                    <a:pt x="619782" y="591306"/>
                  </a:cubicBezTo>
                  <a:cubicBezTo>
                    <a:pt x="619780" y="591303"/>
                    <a:pt x="619758" y="591259"/>
                    <a:pt x="619368" y="590476"/>
                  </a:cubicBezTo>
                  <a:lnTo>
                    <a:pt x="616468" y="584664"/>
                  </a:lnTo>
                  <a:cubicBezTo>
                    <a:pt x="616471" y="584660"/>
                    <a:pt x="616515" y="584594"/>
                    <a:pt x="617296" y="583418"/>
                  </a:cubicBezTo>
                  <a:lnTo>
                    <a:pt x="623097" y="574701"/>
                  </a:lnTo>
                  <a:cubicBezTo>
                    <a:pt x="623088" y="574695"/>
                    <a:pt x="621575" y="573722"/>
                    <a:pt x="354635" y="402007"/>
                  </a:cubicBezTo>
                  <a:cubicBezTo>
                    <a:pt x="530710" y="179913"/>
                    <a:pt x="749507" y="-3264"/>
                    <a:pt x="972190" y="45"/>
                  </a:cubicBezTo>
                  <a:cubicBezTo>
                    <a:pt x="1105800" y="2029"/>
                    <a:pt x="1240807" y="71148"/>
                    <a:pt x="1368823" y="239275"/>
                  </a:cubicBezTo>
                  <a:cubicBezTo>
                    <a:pt x="1362195" y="239275"/>
                    <a:pt x="1358880" y="239276"/>
                    <a:pt x="1352252" y="242597"/>
                  </a:cubicBezTo>
                  <a:cubicBezTo>
                    <a:pt x="1352253" y="242601"/>
                    <a:pt x="1352288" y="242687"/>
                    <a:pt x="1353080" y="244673"/>
                  </a:cubicBezTo>
                  <a:lnTo>
                    <a:pt x="1358880" y="259202"/>
                  </a:lnTo>
                  <a:cubicBezTo>
                    <a:pt x="1365509" y="255881"/>
                    <a:pt x="1372138" y="255881"/>
                    <a:pt x="1382080" y="252560"/>
                  </a:cubicBezTo>
                  <a:cubicBezTo>
                    <a:pt x="1388710" y="265844"/>
                    <a:pt x="1398652" y="279128"/>
                    <a:pt x="1405281" y="289092"/>
                  </a:cubicBezTo>
                  <a:cubicBezTo>
                    <a:pt x="1424103" y="334113"/>
                    <a:pt x="1437030" y="376347"/>
                    <a:pt x="1442984" y="416291"/>
                  </a:cubicBezTo>
                  <a:lnTo>
                    <a:pt x="1336314" y="499057"/>
                  </a:lnTo>
                  <a:cubicBezTo>
                    <a:pt x="1347255" y="443148"/>
                    <a:pt x="1360181" y="377095"/>
                    <a:pt x="1375452" y="299055"/>
                  </a:cubicBezTo>
                  <a:cubicBezTo>
                    <a:pt x="1375443" y="299053"/>
                    <a:pt x="1375031" y="298985"/>
                    <a:pt x="1355566" y="295733"/>
                  </a:cubicBezTo>
                  <a:lnTo>
                    <a:pt x="1313716" y="516592"/>
                  </a:lnTo>
                  <a:lnTo>
                    <a:pt x="1106859" y="677096"/>
                  </a:lnTo>
                  <a:lnTo>
                    <a:pt x="1109784" y="661218"/>
                  </a:lnTo>
                  <a:lnTo>
                    <a:pt x="1090290" y="658433"/>
                  </a:lnTo>
                  <a:lnTo>
                    <a:pt x="1083515" y="695209"/>
                  </a:lnTo>
                  <a:lnTo>
                    <a:pt x="837623" y="886001"/>
                  </a:lnTo>
                  <a:cubicBezTo>
                    <a:pt x="850963" y="817387"/>
                    <a:pt x="875660" y="690350"/>
                    <a:pt x="921387" y="455144"/>
                  </a:cubicBezTo>
                  <a:cubicBezTo>
                    <a:pt x="921379" y="455142"/>
                    <a:pt x="920965" y="455073"/>
                    <a:pt x="901501" y="451822"/>
                  </a:cubicBezTo>
                  <a:cubicBezTo>
                    <a:pt x="901498" y="451836"/>
                    <a:pt x="901019" y="454349"/>
                    <a:pt x="815418" y="903230"/>
                  </a:cubicBezTo>
                  <a:lnTo>
                    <a:pt x="709840" y="985150"/>
                  </a:lnTo>
                  <a:cubicBezTo>
                    <a:pt x="672460" y="991443"/>
                    <a:pt x="635026" y="996125"/>
                    <a:pt x="596581" y="999794"/>
                  </a:cubicBezTo>
                  <a:cubicBezTo>
                    <a:pt x="596582" y="999790"/>
                    <a:pt x="596581" y="999725"/>
                    <a:pt x="596581" y="998548"/>
                  </a:cubicBezTo>
                  <a:lnTo>
                    <a:pt x="596582" y="989830"/>
                  </a:lnTo>
                  <a:cubicBezTo>
                    <a:pt x="596578" y="989830"/>
                    <a:pt x="596494" y="989830"/>
                    <a:pt x="594510" y="989831"/>
                  </a:cubicBezTo>
                  <a:lnTo>
                    <a:pt x="580010" y="989830"/>
                  </a:lnTo>
                  <a:cubicBezTo>
                    <a:pt x="580009" y="989835"/>
                    <a:pt x="579987" y="989923"/>
                    <a:pt x="579596" y="991491"/>
                  </a:cubicBezTo>
                  <a:lnTo>
                    <a:pt x="576696" y="1003115"/>
                  </a:lnTo>
                  <a:cubicBezTo>
                    <a:pt x="507095" y="1009757"/>
                    <a:pt x="437493" y="1016399"/>
                    <a:pt x="371206" y="1019720"/>
                  </a:cubicBezTo>
                  <a:cubicBezTo>
                    <a:pt x="371208" y="1019709"/>
                    <a:pt x="371566" y="1017916"/>
                    <a:pt x="430865" y="720826"/>
                  </a:cubicBezTo>
                  <a:cubicBezTo>
                    <a:pt x="430861" y="720825"/>
                    <a:pt x="430777" y="720809"/>
                    <a:pt x="428793" y="720411"/>
                  </a:cubicBezTo>
                  <a:lnTo>
                    <a:pt x="414293" y="717505"/>
                  </a:lnTo>
                  <a:cubicBezTo>
                    <a:pt x="414290" y="717517"/>
                    <a:pt x="413908" y="719350"/>
                    <a:pt x="351321" y="1019720"/>
                  </a:cubicBezTo>
                  <a:cubicBezTo>
                    <a:pt x="222061" y="1029683"/>
                    <a:pt x="102745" y="1029683"/>
                    <a:pt x="19887" y="1033004"/>
                  </a:cubicBezTo>
                  <a:lnTo>
                    <a:pt x="39772" y="1016399"/>
                  </a:lnTo>
                  <a:cubicBezTo>
                    <a:pt x="39769" y="1016396"/>
                    <a:pt x="39703" y="1016329"/>
                    <a:pt x="38115" y="1014738"/>
                  </a:cubicBezTo>
                  <a:lnTo>
                    <a:pt x="26515" y="1003115"/>
                  </a:lnTo>
                  <a:cubicBezTo>
                    <a:pt x="16572" y="1013078"/>
                    <a:pt x="6629" y="1019720"/>
                    <a:pt x="0" y="1026362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5" name="Полилиния 5"/>
            <p:cNvSpPr>
              <a:spLocks/>
            </p:cNvSpPr>
            <p:nvPr/>
          </p:nvSpPr>
          <p:spPr bwMode="auto">
            <a:xfrm rot="2025321">
              <a:off x="3215842" y="5460727"/>
              <a:ext cx="1560487" cy="1111149"/>
            </a:xfrm>
            <a:custGeom>
              <a:avLst/>
              <a:gdLst>
                <a:gd name="T0" fmla="*/ 104200 w 1656400"/>
                <a:gd name="T1" fmla="*/ 919781 h 1177702"/>
                <a:gd name="T2" fmla="*/ 574760 w 1656400"/>
                <a:gd name="T3" fmla="*/ 811785 h 1177702"/>
                <a:gd name="T4" fmla="*/ 594671 w 1656400"/>
                <a:gd name="T5" fmla="*/ 811785 h 1177702"/>
                <a:gd name="T6" fmla="*/ 200709 w 1656400"/>
                <a:gd name="T7" fmla="*/ 819452 h 1177702"/>
                <a:gd name="T8" fmla="*/ 240726 w 1656400"/>
                <a:gd name="T9" fmla="*/ 786453 h 1177702"/>
                <a:gd name="T10" fmla="*/ 1023418 w 1656400"/>
                <a:gd name="T11" fmla="*/ 821119 h 1177702"/>
                <a:gd name="T12" fmla="*/ 297818 w 1656400"/>
                <a:gd name="T13" fmla="*/ 697122 h 1177702"/>
                <a:gd name="T14" fmla="*/ 311937 w 1656400"/>
                <a:gd name="T15" fmla="*/ 736705 h 1177702"/>
                <a:gd name="T16" fmla="*/ 354293 w 1656400"/>
                <a:gd name="T17" fmla="*/ 703455 h 1177702"/>
                <a:gd name="T18" fmla="*/ 599981 w 1656400"/>
                <a:gd name="T19" fmla="*/ 674456 h 1177702"/>
                <a:gd name="T20" fmla="*/ 615909 w 1656400"/>
                <a:gd name="T21" fmla="*/ 678456 h 1177702"/>
                <a:gd name="T22" fmla="*/ 161942 w 1656400"/>
                <a:gd name="T23" fmla="*/ 669123 h 1177702"/>
                <a:gd name="T24" fmla="*/ 167251 w 1656400"/>
                <a:gd name="T25" fmla="*/ 653124 h 1177702"/>
                <a:gd name="T26" fmla="*/ 1048638 w 1656400"/>
                <a:gd name="T27" fmla="*/ 683789 h 1177702"/>
                <a:gd name="T28" fmla="*/ 468257 w 1656400"/>
                <a:gd name="T29" fmla="*/ 627791 h 1177702"/>
                <a:gd name="T30" fmla="*/ 476661 w 1656400"/>
                <a:gd name="T31" fmla="*/ 638919 h 1177702"/>
                <a:gd name="T32" fmla="*/ 615909 w 1656400"/>
                <a:gd name="T33" fmla="*/ 589125 h 1177702"/>
                <a:gd name="T34" fmla="*/ 622546 w 1656400"/>
                <a:gd name="T35" fmla="*/ 550460 h 1177702"/>
                <a:gd name="T36" fmla="*/ 1071204 w 1656400"/>
                <a:gd name="T37" fmla="*/ 547794 h 1177702"/>
                <a:gd name="T38" fmla="*/ 701878 w 1656400"/>
                <a:gd name="T39" fmla="*/ 481128 h 1177702"/>
                <a:gd name="T40" fmla="*/ 710281 w 1656400"/>
                <a:gd name="T41" fmla="*/ 495038 h 1177702"/>
                <a:gd name="T42" fmla="*/ 776524 w 1656400"/>
                <a:gd name="T43" fmla="*/ 407587 h 1177702"/>
                <a:gd name="T44" fmla="*/ 786128 w 1656400"/>
                <a:gd name="T45" fmla="*/ 451797 h 1177702"/>
                <a:gd name="T46" fmla="*/ 830146 w 1656400"/>
                <a:gd name="T47" fmla="*/ 416666 h 1177702"/>
                <a:gd name="T48" fmla="*/ 1089788 w 1656400"/>
                <a:gd name="T49" fmla="*/ 357133 h 1177702"/>
                <a:gd name="T50" fmla="*/ 1105717 w 1656400"/>
                <a:gd name="T51" fmla="*/ 359801 h 1177702"/>
                <a:gd name="T52" fmla="*/ 901171 w 1656400"/>
                <a:gd name="T53" fmla="*/ 377701 h 1177702"/>
                <a:gd name="T54" fmla="*/ 947991 w 1656400"/>
                <a:gd name="T55" fmla="*/ 353133 h 1177702"/>
                <a:gd name="T56" fmla="*/ 700863 w 1656400"/>
                <a:gd name="T57" fmla="*/ 366467 h 1177702"/>
                <a:gd name="T58" fmla="*/ 1076810 w 1656400"/>
                <a:gd name="T59" fmla="*/ 299802 h 1177702"/>
                <a:gd name="T60" fmla="*/ 1082358 w 1656400"/>
                <a:gd name="T61" fmla="*/ 313588 h 1177702"/>
                <a:gd name="T62" fmla="*/ 537594 w 1656400"/>
                <a:gd name="T63" fmla="*/ 270469 h 1177702"/>
                <a:gd name="T64" fmla="*/ 542902 w 1656400"/>
                <a:gd name="T65" fmla="*/ 258470 h 1177702"/>
                <a:gd name="T66" fmla="*/ 1162500 w 1656400"/>
                <a:gd name="T67" fmla="*/ 286469 h 1177702"/>
                <a:gd name="T68" fmla="*/ 1188014 w 1656400"/>
                <a:gd name="T69" fmla="*/ 213138 h 1177702"/>
                <a:gd name="T70" fmla="*/ 1229163 w 1656400"/>
                <a:gd name="T71" fmla="*/ 245137 h 1177702"/>
                <a:gd name="T72" fmla="*/ 1067222 w 1656400"/>
                <a:gd name="T73" fmla="*/ 143808 h 1177702"/>
                <a:gd name="T74" fmla="*/ 1076514 w 1656400"/>
                <a:gd name="T75" fmla="*/ 127807 h 1177702"/>
                <a:gd name="T76" fmla="*/ 998198 w 1656400"/>
                <a:gd name="T77" fmla="*/ 350467 h 1177702"/>
                <a:gd name="T78" fmla="*/ 970323 w 1656400"/>
                <a:gd name="T79" fmla="*/ 45143 h 1177702"/>
                <a:gd name="T80" fmla="*/ 1011471 w 1656400"/>
                <a:gd name="T81" fmla="*/ 77142 h 1177702"/>
                <a:gd name="T82" fmla="*/ 1304865 w 1656400"/>
                <a:gd name="T83" fmla="*/ 229108 h 1177702"/>
                <a:gd name="T84" fmla="*/ 1295387 w 1656400"/>
                <a:gd name="T85" fmla="*/ 248189 h 1177702"/>
                <a:gd name="T86" fmla="*/ 1216401 w 1656400"/>
                <a:gd name="T87" fmla="*/ 772878 h 1177702"/>
                <a:gd name="T88" fmla="*/ 1197444 w 1656400"/>
                <a:gd name="T89" fmla="*/ 785598 h 1177702"/>
                <a:gd name="T90" fmla="*/ 859379 w 1656400"/>
                <a:gd name="T91" fmla="*/ 432626 h 1177702"/>
                <a:gd name="T92" fmla="*/ 568706 w 1656400"/>
                <a:gd name="T93" fmla="*/ 956121 h 1177702"/>
                <a:gd name="T94" fmla="*/ 552909 w 1656400"/>
                <a:gd name="T95" fmla="*/ 947774 h 1177702"/>
                <a:gd name="T96" fmla="*/ 353862 w 1656400"/>
                <a:gd name="T97" fmla="*/ 976393 h 1177702"/>
                <a:gd name="T98" fmla="*/ 394935 w 1656400"/>
                <a:gd name="T99" fmla="*/ 687020 h 1177702"/>
                <a:gd name="T100" fmla="*/ 37913 w 1656400"/>
                <a:gd name="T101" fmla="*/ 973214 h 1177702"/>
                <a:gd name="T102" fmla="*/ 0 w 1656400"/>
                <a:gd name="T103" fmla="*/ 982754 h 1177702"/>
                <a:gd name="T104" fmla="*/ 202996 w 1656400"/>
                <a:gd name="T105" fmla="*/ 856748 h 1177702"/>
                <a:gd name="T106" fmla="*/ 328586 w 1656400"/>
                <a:gd name="T107" fmla="*/ 397646 h 1177702"/>
                <a:gd name="T108" fmla="*/ 541456 w 1656400"/>
                <a:gd name="T109" fmla="*/ 580492 h 1177702"/>
                <a:gd name="T110" fmla="*/ 590428 w 1656400"/>
                <a:gd name="T111" fmla="*/ 565388 h 1177702"/>
                <a:gd name="T112" fmla="*/ 593983 w 1656400"/>
                <a:gd name="T113" fmla="*/ 550282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6" name="Полилиния 5"/>
            <p:cNvSpPr>
              <a:spLocks/>
            </p:cNvSpPr>
            <p:nvPr/>
          </p:nvSpPr>
          <p:spPr bwMode="auto">
            <a:xfrm rot="-7091005">
              <a:off x="1506192" y="1325625"/>
              <a:ext cx="1560370" cy="1109643"/>
            </a:xfrm>
            <a:custGeom>
              <a:avLst/>
              <a:gdLst>
                <a:gd name="T0" fmla="*/ 104177 w 1656400"/>
                <a:gd name="T1" fmla="*/ 916047 h 1177702"/>
                <a:gd name="T2" fmla="*/ 574631 w 1656400"/>
                <a:gd name="T3" fmla="*/ 808489 h 1177702"/>
                <a:gd name="T4" fmla="*/ 594537 w 1656400"/>
                <a:gd name="T5" fmla="*/ 808489 h 1177702"/>
                <a:gd name="T6" fmla="*/ 200664 w 1656400"/>
                <a:gd name="T7" fmla="*/ 816125 h 1177702"/>
                <a:gd name="T8" fmla="*/ 240672 w 1656400"/>
                <a:gd name="T9" fmla="*/ 783259 h 1177702"/>
                <a:gd name="T10" fmla="*/ 1023188 w 1656400"/>
                <a:gd name="T11" fmla="*/ 817784 h 1177702"/>
                <a:gd name="T12" fmla="*/ 297751 w 1656400"/>
                <a:gd name="T13" fmla="*/ 694290 h 1177702"/>
                <a:gd name="T14" fmla="*/ 311868 w 1656400"/>
                <a:gd name="T15" fmla="*/ 733712 h 1177702"/>
                <a:gd name="T16" fmla="*/ 354213 w 1656400"/>
                <a:gd name="T17" fmla="*/ 700599 h 1177702"/>
                <a:gd name="T18" fmla="*/ 599847 w 1656400"/>
                <a:gd name="T19" fmla="*/ 671718 h 1177702"/>
                <a:gd name="T20" fmla="*/ 615771 w 1656400"/>
                <a:gd name="T21" fmla="*/ 675701 h 1177702"/>
                <a:gd name="T22" fmla="*/ 161906 w 1656400"/>
                <a:gd name="T23" fmla="*/ 666407 h 1177702"/>
                <a:gd name="T24" fmla="*/ 167214 w 1656400"/>
                <a:gd name="T25" fmla="*/ 650472 h 1177702"/>
                <a:gd name="T26" fmla="*/ 1048402 w 1656400"/>
                <a:gd name="T27" fmla="*/ 681013 h 1177702"/>
                <a:gd name="T28" fmla="*/ 468152 w 1656400"/>
                <a:gd name="T29" fmla="*/ 625241 h 1177702"/>
                <a:gd name="T30" fmla="*/ 476552 w 1656400"/>
                <a:gd name="T31" fmla="*/ 636325 h 1177702"/>
                <a:gd name="T32" fmla="*/ 615771 w 1656400"/>
                <a:gd name="T33" fmla="*/ 586733 h 1177702"/>
                <a:gd name="T34" fmla="*/ 622406 w 1656400"/>
                <a:gd name="T35" fmla="*/ 548225 h 1177702"/>
                <a:gd name="T36" fmla="*/ 1070963 w 1656400"/>
                <a:gd name="T37" fmla="*/ 545570 h 1177702"/>
                <a:gd name="T38" fmla="*/ 701720 w 1656400"/>
                <a:gd name="T39" fmla="*/ 479175 h 1177702"/>
                <a:gd name="T40" fmla="*/ 710121 w 1656400"/>
                <a:gd name="T41" fmla="*/ 493029 h 1177702"/>
                <a:gd name="T42" fmla="*/ 776349 w 1656400"/>
                <a:gd name="T43" fmla="*/ 405932 h 1177702"/>
                <a:gd name="T44" fmla="*/ 785950 w 1656400"/>
                <a:gd name="T45" fmla="*/ 449963 h 1177702"/>
                <a:gd name="T46" fmla="*/ 829960 w 1656400"/>
                <a:gd name="T47" fmla="*/ 414975 h 1177702"/>
                <a:gd name="T48" fmla="*/ 1089542 w 1656400"/>
                <a:gd name="T49" fmla="*/ 355683 h 1177702"/>
                <a:gd name="T50" fmla="*/ 1105467 w 1656400"/>
                <a:gd name="T51" fmla="*/ 358340 h 1177702"/>
                <a:gd name="T52" fmla="*/ 900969 w 1656400"/>
                <a:gd name="T53" fmla="*/ 376168 h 1177702"/>
                <a:gd name="T54" fmla="*/ 947778 w 1656400"/>
                <a:gd name="T55" fmla="*/ 351700 h 1177702"/>
                <a:gd name="T56" fmla="*/ 700704 w 1656400"/>
                <a:gd name="T57" fmla="*/ 364978 h 1177702"/>
                <a:gd name="T58" fmla="*/ 1076567 w 1656400"/>
                <a:gd name="T59" fmla="*/ 298584 h 1177702"/>
                <a:gd name="T60" fmla="*/ 1082115 w 1656400"/>
                <a:gd name="T61" fmla="*/ 312315 h 1177702"/>
                <a:gd name="T62" fmla="*/ 537473 w 1656400"/>
                <a:gd name="T63" fmla="*/ 269371 h 1177702"/>
                <a:gd name="T64" fmla="*/ 542781 w 1656400"/>
                <a:gd name="T65" fmla="*/ 257420 h 1177702"/>
                <a:gd name="T66" fmla="*/ 1162237 w 1656400"/>
                <a:gd name="T67" fmla="*/ 285306 h 1177702"/>
                <a:gd name="T68" fmla="*/ 1187747 w 1656400"/>
                <a:gd name="T69" fmla="*/ 212272 h 1177702"/>
                <a:gd name="T70" fmla="*/ 1228887 w 1656400"/>
                <a:gd name="T71" fmla="*/ 244142 h 1177702"/>
                <a:gd name="T72" fmla="*/ 1066981 w 1656400"/>
                <a:gd name="T73" fmla="*/ 143224 h 1177702"/>
                <a:gd name="T74" fmla="*/ 1076271 w 1656400"/>
                <a:gd name="T75" fmla="*/ 127289 h 1177702"/>
                <a:gd name="T76" fmla="*/ 997974 w 1656400"/>
                <a:gd name="T77" fmla="*/ 349044 h 1177702"/>
                <a:gd name="T78" fmla="*/ 970104 w 1656400"/>
                <a:gd name="T79" fmla="*/ 44960 h 1177702"/>
                <a:gd name="T80" fmla="*/ 1011245 w 1656400"/>
                <a:gd name="T81" fmla="*/ 76830 h 1177702"/>
                <a:gd name="T82" fmla="*/ 1304572 w 1656400"/>
                <a:gd name="T83" fmla="*/ 228178 h 1177702"/>
                <a:gd name="T84" fmla="*/ 1295096 w 1656400"/>
                <a:gd name="T85" fmla="*/ 247181 h 1177702"/>
                <a:gd name="T86" fmla="*/ 1216127 w 1656400"/>
                <a:gd name="T87" fmla="*/ 769740 h 1177702"/>
                <a:gd name="T88" fmla="*/ 1197174 w 1656400"/>
                <a:gd name="T89" fmla="*/ 782408 h 1177702"/>
                <a:gd name="T90" fmla="*/ 859185 w 1656400"/>
                <a:gd name="T91" fmla="*/ 430868 h 1177702"/>
                <a:gd name="T92" fmla="*/ 568578 w 1656400"/>
                <a:gd name="T93" fmla="*/ 952239 h 1177702"/>
                <a:gd name="T94" fmla="*/ 552785 w 1656400"/>
                <a:gd name="T95" fmla="*/ 943925 h 1177702"/>
                <a:gd name="T96" fmla="*/ 353782 w 1656400"/>
                <a:gd name="T97" fmla="*/ 972429 h 1177702"/>
                <a:gd name="T98" fmla="*/ 394846 w 1656400"/>
                <a:gd name="T99" fmla="*/ 684229 h 1177702"/>
                <a:gd name="T100" fmla="*/ 37905 w 1656400"/>
                <a:gd name="T101" fmla="*/ 969262 h 1177702"/>
                <a:gd name="T102" fmla="*/ 0 w 1656400"/>
                <a:gd name="T103" fmla="*/ 978763 h 1177702"/>
                <a:gd name="T104" fmla="*/ 202951 w 1656400"/>
                <a:gd name="T105" fmla="*/ 853270 h 1177702"/>
                <a:gd name="T106" fmla="*/ 328511 w 1656400"/>
                <a:gd name="T107" fmla="*/ 396032 h 1177702"/>
                <a:gd name="T108" fmla="*/ 541335 w 1656400"/>
                <a:gd name="T109" fmla="*/ 578135 h 1177702"/>
                <a:gd name="T110" fmla="*/ 590295 w 1656400"/>
                <a:gd name="T111" fmla="*/ 563092 h 1177702"/>
                <a:gd name="T112" fmla="*/ 593849 w 1656400"/>
                <a:gd name="T113" fmla="*/ 548048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7" name="Полилиния 5"/>
            <p:cNvSpPr>
              <a:spLocks/>
            </p:cNvSpPr>
            <p:nvPr/>
          </p:nvSpPr>
          <p:spPr bwMode="auto">
            <a:xfrm rot="1783257" flipH="1" flipV="1">
              <a:off x="7459159" y="4714670"/>
              <a:ext cx="1096944" cy="779392"/>
            </a:xfrm>
            <a:custGeom>
              <a:avLst/>
              <a:gdLst>
                <a:gd name="T0" fmla="*/ 36194 w 1656400"/>
                <a:gd name="T1" fmla="*/ 317421 h 1177702"/>
                <a:gd name="T2" fmla="*/ 199646 w 1656400"/>
                <a:gd name="T3" fmla="*/ 280150 h 1177702"/>
                <a:gd name="T4" fmla="*/ 206562 w 1656400"/>
                <a:gd name="T5" fmla="*/ 280150 h 1177702"/>
                <a:gd name="T6" fmla="*/ 69717 w 1656400"/>
                <a:gd name="T7" fmla="*/ 282797 h 1177702"/>
                <a:gd name="T8" fmla="*/ 83617 w 1656400"/>
                <a:gd name="T9" fmla="*/ 271408 h 1177702"/>
                <a:gd name="T10" fmla="*/ 355489 w 1656400"/>
                <a:gd name="T11" fmla="*/ 283372 h 1177702"/>
                <a:gd name="T12" fmla="*/ 103449 w 1656400"/>
                <a:gd name="T13" fmla="*/ 240580 h 1177702"/>
                <a:gd name="T14" fmla="*/ 108353 w 1656400"/>
                <a:gd name="T15" fmla="*/ 254240 h 1177702"/>
                <a:gd name="T16" fmla="*/ 123064 w 1656400"/>
                <a:gd name="T17" fmla="*/ 242766 h 1177702"/>
                <a:gd name="T18" fmla="*/ 208406 w 1656400"/>
                <a:gd name="T19" fmla="*/ 232758 h 1177702"/>
                <a:gd name="T20" fmla="*/ 213939 w 1656400"/>
                <a:gd name="T21" fmla="*/ 234139 h 1177702"/>
                <a:gd name="T22" fmla="*/ 56251 w 1656400"/>
                <a:gd name="T23" fmla="*/ 230917 h 1177702"/>
                <a:gd name="T24" fmla="*/ 58096 w 1656400"/>
                <a:gd name="T25" fmla="*/ 225396 h 1177702"/>
                <a:gd name="T26" fmla="*/ 364249 w 1656400"/>
                <a:gd name="T27" fmla="*/ 235979 h 1177702"/>
                <a:gd name="T28" fmla="*/ 162652 w 1656400"/>
                <a:gd name="T29" fmla="*/ 216654 h 1177702"/>
                <a:gd name="T30" fmla="*/ 165570 w 1656400"/>
                <a:gd name="T31" fmla="*/ 220494 h 1177702"/>
                <a:gd name="T32" fmla="*/ 213939 w 1656400"/>
                <a:gd name="T33" fmla="*/ 203310 h 1177702"/>
                <a:gd name="T34" fmla="*/ 216244 w 1656400"/>
                <a:gd name="T35" fmla="*/ 189966 h 1177702"/>
                <a:gd name="T36" fmla="*/ 372087 w 1656400"/>
                <a:gd name="T37" fmla="*/ 189046 h 1177702"/>
                <a:gd name="T38" fmla="*/ 243801 w 1656400"/>
                <a:gd name="T39" fmla="*/ 166040 h 1177702"/>
                <a:gd name="T40" fmla="*/ 246720 w 1656400"/>
                <a:gd name="T41" fmla="*/ 170841 h 1177702"/>
                <a:gd name="T42" fmla="*/ 269729 w 1656400"/>
                <a:gd name="T43" fmla="*/ 140660 h 1177702"/>
                <a:gd name="T44" fmla="*/ 273064 w 1656400"/>
                <a:gd name="T45" fmla="*/ 155917 h 1177702"/>
                <a:gd name="T46" fmla="*/ 288355 w 1656400"/>
                <a:gd name="T47" fmla="*/ 143794 h 1177702"/>
                <a:gd name="T48" fmla="*/ 378542 w 1656400"/>
                <a:gd name="T49" fmla="*/ 123249 h 1177702"/>
                <a:gd name="T50" fmla="*/ 384075 w 1656400"/>
                <a:gd name="T51" fmla="*/ 124169 h 1177702"/>
                <a:gd name="T52" fmla="*/ 313026 w 1656400"/>
                <a:gd name="T53" fmla="*/ 130347 h 1177702"/>
                <a:gd name="T54" fmla="*/ 329289 w 1656400"/>
                <a:gd name="T55" fmla="*/ 121868 h 1177702"/>
                <a:gd name="T56" fmla="*/ 243448 w 1656400"/>
                <a:gd name="T57" fmla="*/ 126469 h 1177702"/>
                <a:gd name="T58" fmla="*/ 374034 w 1656400"/>
                <a:gd name="T59" fmla="*/ 103463 h 1177702"/>
                <a:gd name="T60" fmla="*/ 375962 w 1656400"/>
                <a:gd name="T61" fmla="*/ 108221 h 1177702"/>
                <a:gd name="T62" fmla="*/ 186735 w 1656400"/>
                <a:gd name="T63" fmla="*/ 93340 h 1177702"/>
                <a:gd name="T64" fmla="*/ 188580 w 1656400"/>
                <a:gd name="T65" fmla="*/ 89199 h 1177702"/>
                <a:gd name="T66" fmla="*/ 403799 w 1656400"/>
                <a:gd name="T67" fmla="*/ 98862 h 1177702"/>
                <a:gd name="T68" fmla="*/ 412662 w 1656400"/>
                <a:gd name="T69" fmla="*/ 73555 h 1177702"/>
                <a:gd name="T70" fmla="*/ 426955 w 1656400"/>
                <a:gd name="T71" fmla="*/ 84598 h 1177702"/>
                <a:gd name="T72" fmla="*/ 370704 w 1656400"/>
                <a:gd name="T73" fmla="*/ 49628 h 1177702"/>
                <a:gd name="T74" fmla="*/ 373932 w 1656400"/>
                <a:gd name="T75" fmla="*/ 44107 h 1177702"/>
                <a:gd name="T76" fmla="*/ 346729 w 1656400"/>
                <a:gd name="T77" fmla="*/ 120948 h 1177702"/>
                <a:gd name="T78" fmla="*/ 337046 w 1656400"/>
                <a:gd name="T79" fmla="*/ 15579 h 1177702"/>
                <a:gd name="T80" fmla="*/ 351339 w 1656400"/>
                <a:gd name="T81" fmla="*/ 26623 h 1177702"/>
                <a:gd name="T82" fmla="*/ 453251 w 1656400"/>
                <a:gd name="T83" fmla="*/ 79067 h 1177702"/>
                <a:gd name="T84" fmla="*/ 449958 w 1656400"/>
                <a:gd name="T85" fmla="*/ 85652 h 1177702"/>
                <a:gd name="T86" fmla="*/ 422522 w 1656400"/>
                <a:gd name="T87" fmla="*/ 266724 h 1177702"/>
                <a:gd name="T88" fmla="*/ 415937 w 1656400"/>
                <a:gd name="T89" fmla="*/ 271114 h 1177702"/>
                <a:gd name="T90" fmla="*/ 298509 w 1656400"/>
                <a:gd name="T91" fmla="*/ 149301 h 1177702"/>
                <a:gd name="T92" fmla="*/ 197543 w 1656400"/>
                <a:gd name="T93" fmla="*/ 329962 h 1177702"/>
                <a:gd name="T94" fmla="*/ 192055 w 1656400"/>
                <a:gd name="T95" fmla="*/ 327081 h 1177702"/>
                <a:gd name="T96" fmla="*/ 122915 w 1656400"/>
                <a:gd name="T97" fmla="*/ 336958 h 1177702"/>
                <a:gd name="T98" fmla="*/ 137182 w 1656400"/>
                <a:gd name="T99" fmla="*/ 237094 h 1177702"/>
                <a:gd name="T100" fmla="*/ 13169 w 1656400"/>
                <a:gd name="T101" fmla="*/ 335861 h 1177702"/>
                <a:gd name="T102" fmla="*/ 0 w 1656400"/>
                <a:gd name="T103" fmla="*/ 339153 h 1177702"/>
                <a:gd name="T104" fmla="*/ 70512 w 1656400"/>
                <a:gd name="T105" fmla="*/ 295667 h 1177702"/>
                <a:gd name="T106" fmla="*/ 114135 w 1656400"/>
                <a:gd name="T107" fmla="*/ 137230 h 1177702"/>
                <a:gd name="T108" fmla="*/ 188077 w 1656400"/>
                <a:gd name="T109" fmla="*/ 200331 h 1177702"/>
                <a:gd name="T110" fmla="*/ 205088 w 1656400"/>
                <a:gd name="T111" fmla="*/ 195118 h 1177702"/>
                <a:gd name="T112" fmla="*/ 206323 w 1656400"/>
                <a:gd name="T113" fmla="*/ 189905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8" name="Полилиния 5"/>
            <p:cNvSpPr>
              <a:spLocks/>
            </p:cNvSpPr>
            <p:nvPr/>
          </p:nvSpPr>
          <p:spPr bwMode="auto">
            <a:xfrm rot="-10347543" flipH="1" flipV="1">
              <a:off x="5679601" y="573260"/>
              <a:ext cx="752462" cy="534938"/>
            </a:xfrm>
            <a:custGeom>
              <a:avLst/>
              <a:gdLst>
                <a:gd name="T0" fmla="*/ 11683 w 1656400"/>
                <a:gd name="T1" fmla="*/ 102631 h 1177702"/>
                <a:gd name="T2" fmla="*/ 64441 w 1656400"/>
                <a:gd name="T3" fmla="*/ 90580 h 1177702"/>
                <a:gd name="T4" fmla="*/ 66673 w 1656400"/>
                <a:gd name="T5" fmla="*/ 90580 h 1177702"/>
                <a:gd name="T6" fmla="*/ 22503 w 1656400"/>
                <a:gd name="T7" fmla="*/ 91436 h 1177702"/>
                <a:gd name="T8" fmla="*/ 26989 w 1656400"/>
                <a:gd name="T9" fmla="*/ 87754 h 1177702"/>
                <a:gd name="T10" fmla="*/ 114743 w 1656400"/>
                <a:gd name="T11" fmla="*/ 91622 h 1177702"/>
                <a:gd name="T12" fmla="*/ 33391 w 1656400"/>
                <a:gd name="T13" fmla="*/ 77786 h 1177702"/>
                <a:gd name="T14" fmla="*/ 34973 w 1656400"/>
                <a:gd name="T15" fmla="*/ 82203 h 1177702"/>
                <a:gd name="T16" fmla="*/ 39722 w 1656400"/>
                <a:gd name="T17" fmla="*/ 78493 h 1177702"/>
                <a:gd name="T18" fmla="*/ 67268 w 1656400"/>
                <a:gd name="T19" fmla="*/ 75257 h 1177702"/>
                <a:gd name="T20" fmla="*/ 69054 w 1656400"/>
                <a:gd name="T21" fmla="*/ 75703 h 1177702"/>
                <a:gd name="T22" fmla="*/ 18156 w 1656400"/>
                <a:gd name="T23" fmla="*/ 74662 h 1177702"/>
                <a:gd name="T24" fmla="*/ 18752 w 1656400"/>
                <a:gd name="T25" fmla="*/ 72877 h 1177702"/>
                <a:gd name="T26" fmla="*/ 117571 w 1656400"/>
                <a:gd name="T27" fmla="*/ 76298 h 1177702"/>
                <a:gd name="T28" fmla="*/ 52500 w 1656400"/>
                <a:gd name="T29" fmla="*/ 70050 h 1177702"/>
                <a:gd name="T30" fmla="*/ 53442 w 1656400"/>
                <a:gd name="T31" fmla="*/ 71292 h 1177702"/>
                <a:gd name="T32" fmla="*/ 69054 w 1656400"/>
                <a:gd name="T33" fmla="*/ 65735 h 1177702"/>
                <a:gd name="T34" fmla="*/ 69798 w 1656400"/>
                <a:gd name="T35" fmla="*/ 61421 h 1177702"/>
                <a:gd name="T36" fmla="*/ 120100 w 1656400"/>
                <a:gd name="T37" fmla="*/ 61124 h 1177702"/>
                <a:gd name="T38" fmla="*/ 78693 w 1656400"/>
                <a:gd name="T39" fmla="*/ 53685 h 1177702"/>
                <a:gd name="T40" fmla="*/ 79635 w 1656400"/>
                <a:gd name="T41" fmla="*/ 55237 h 1177702"/>
                <a:gd name="T42" fmla="*/ 87062 w 1656400"/>
                <a:gd name="T43" fmla="*/ 45479 h 1177702"/>
                <a:gd name="T44" fmla="*/ 88139 w 1656400"/>
                <a:gd name="T45" fmla="*/ 50412 h 1177702"/>
                <a:gd name="T46" fmla="*/ 93074 w 1656400"/>
                <a:gd name="T47" fmla="*/ 46492 h 1177702"/>
                <a:gd name="T48" fmla="*/ 122184 w 1656400"/>
                <a:gd name="T49" fmla="*/ 39850 h 1177702"/>
                <a:gd name="T50" fmla="*/ 123970 w 1656400"/>
                <a:gd name="T51" fmla="*/ 40147 h 1177702"/>
                <a:gd name="T52" fmla="*/ 101037 w 1656400"/>
                <a:gd name="T53" fmla="*/ 42145 h 1177702"/>
                <a:gd name="T54" fmla="*/ 106286 w 1656400"/>
                <a:gd name="T55" fmla="*/ 39403 h 1177702"/>
                <a:gd name="T56" fmla="*/ 78579 w 1656400"/>
                <a:gd name="T57" fmla="*/ 40891 h 1177702"/>
                <a:gd name="T58" fmla="*/ 120729 w 1656400"/>
                <a:gd name="T59" fmla="*/ 33453 h 1177702"/>
                <a:gd name="T60" fmla="*/ 121351 w 1656400"/>
                <a:gd name="T61" fmla="*/ 34991 h 1177702"/>
                <a:gd name="T62" fmla="*/ 60274 w 1656400"/>
                <a:gd name="T63" fmla="*/ 30179 h 1177702"/>
                <a:gd name="T64" fmla="*/ 60869 w 1656400"/>
                <a:gd name="T65" fmla="*/ 28840 h 1177702"/>
                <a:gd name="T66" fmla="*/ 130336 w 1656400"/>
                <a:gd name="T67" fmla="*/ 31965 h 1177702"/>
                <a:gd name="T68" fmla="*/ 133197 w 1656400"/>
                <a:gd name="T69" fmla="*/ 23783 h 1177702"/>
                <a:gd name="T70" fmla="*/ 137810 w 1656400"/>
                <a:gd name="T71" fmla="*/ 27353 h 1177702"/>
                <a:gd name="T72" fmla="*/ 119654 w 1656400"/>
                <a:gd name="T73" fmla="*/ 16046 h 1177702"/>
                <a:gd name="T74" fmla="*/ 120696 w 1656400"/>
                <a:gd name="T75" fmla="*/ 14261 h 1177702"/>
                <a:gd name="T76" fmla="*/ 111915 w 1656400"/>
                <a:gd name="T77" fmla="*/ 39106 h 1177702"/>
                <a:gd name="T78" fmla="*/ 108790 w 1656400"/>
                <a:gd name="T79" fmla="*/ 5037 h 1177702"/>
                <a:gd name="T80" fmla="*/ 113404 w 1656400"/>
                <a:gd name="T81" fmla="*/ 8608 h 1177702"/>
                <a:gd name="T82" fmla="*/ 146298 w 1656400"/>
                <a:gd name="T83" fmla="*/ 25565 h 1177702"/>
                <a:gd name="T84" fmla="*/ 145236 w 1656400"/>
                <a:gd name="T85" fmla="*/ 27693 h 1177702"/>
                <a:gd name="T86" fmla="*/ 136379 w 1656400"/>
                <a:gd name="T87" fmla="*/ 86239 h 1177702"/>
                <a:gd name="T88" fmla="*/ 134254 w 1656400"/>
                <a:gd name="T89" fmla="*/ 87658 h 1177702"/>
                <a:gd name="T90" fmla="*/ 96351 w 1656400"/>
                <a:gd name="T91" fmla="*/ 48273 h 1177702"/>
                <a:gd name="T92" fmla="*/ 63762 w 1656400"/>
                <a:gd name="T93" fmla="*/ 106686 h 1177702"/>
                <a:gd name="T94" fmla="*/ 61991 w 1656400"/>
                <a:gd name="T95" fmla="*/ 105754 h 1177702"/>
                <a:gd name="T96" fmla="*/ 39674 w 1656400"/>
                <a:gd name="T97" fmla="*/ 108948 h 1177702"/>
                <a:gd name="T98" fmla="*/ 44279 w 1656400"/>
                <a:gd name="T99" fmla="*/ 76659 h 1177702"/>
                <a:gd name="T100" fmla="*/ 4251 w 1656400"/>
                <a:gd name="T101" fmla="*/ 108593 h 1177702"/>
                <a:gd name="T102" fmla="*/ 0 w 1656400"/>
                <a:gd name="T103" fmla="*/ 109657 h 1177702"/>
                <a:gd name="T104" fmla="*/ 22760 w 1656400"/>
                <a:gd name="T105" fmla="*/ 95598 h 1177702"/>
                <a:gd name="T106" fmla="*/ 36840 w 1656400"/>
                <a:gd name="T107" fmla="*/ 44370 h 1177702"/>
                <a:gd name="T108" fmla="*/ 60707 w 1656400"/>
                <a:gd name="T109" fmla="*/ 64772 h 1177702"/>
                <a:gd name="T110" fmla="*/ 66197 w 1656400"/>
                <a:gd name="T111" fmla="*/ 63087 h 1177702"/>
                <a:gd name="T112" fmla="*/ 66596 w 1656400"/>
                <a:gd name="T113" fmla="*/ 61402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9" name="Полилиния 5"/>
            <p:cNvSpPr>
              <a:spLocks/>
            </p:cNvSpPr>
            <p:nvPr/>
          </p:nvSpPr>
          <p:spPr bwMode="auto">
            <a:xfrm rot="-3153148" flipH="1" flipV="1">
              <a:off x="10858762" y="3709060"/>
              <a:ext cx="752406" cy="534978"/>
            </a:xfrm>
            <a:custGeom>
              <a:avLst/>
              <a:gdLst>
                <a:gd name="T0" fmla="*/ 11680 w 1656400"/>
                <a:gd name="T1" fmla="*/ 102654 h 1177702"/>
                <a:gd name="T2" fmla="*/ 64426 w 1656400"/>
                <a:gd name="T3" fmla="*/ 90601 h 1177702"/>
                <a:gd name="T4" fmla="*/ 66658 w 1656400"/>
                <a:gd name="T5" fmla="*/ 90601 h 1177702"/>
                <a:gd name="T6" fmla="*/ 22498 w 1656400"/>
                <a:gd name="T7" fmla="*/ 91457 h 1177702"/>
                <a:gd name="T8" fmla="*/ 26983 w 1656400"/>
                <a:gd name="T9" fmla="*/ 87774 h 1177702"/>
                <a:gd name="T10" fmla="*/ 114717 w 1656400"/>
                <a:gd name="T11" fmla="*/ 91642 h 1177702"/>
                <a:gd name="T12" fmla="*/ 33383 w 1656400"/>
                <a:gd name="T13" fmla="*/ 77804 h 1177702"/>
                <a:gd name="T14" fmla="*/ 34966 w 1656400"/>
                <a:gd name="T15" fmla="*/ 82221 h 1177702"/>
                <a:gd name="T16" fmla="*/ 39713 w 1656400"/>
                <a:gd name="T17" fmla="*/ 78510 h 1177702"/>
                <a:gd name="T18" fmla="*/ 67253 w 1656400"/>
                <a:gd name="T19" fmla="*/ 75274 h 1177702"/>
                <a:gd name="T20" fmla="*/ 69039 w 1656400"/>
                <a:gd name="T21" fmla="*/ 75720 h 1177702"/>
                <a:gd name="T22" fmla="*/ 18152 w 1656400"/>
                <a:gd name="T23" fmla="*/ 74679 h 1177702"/>
                <a:gd name="T24" fmla="*/ 18747 w 1656400"/>
                <a:gd name="T25" fmla="*/ 72893 h 1177702"/>
                <a:gd name="T26" fmla="*/ 117545 w 1656400"/>
                <a:gd name="T27" fmla="*/ 76315 h 1177702"/>
                <a:gd name="T28" fmla="*/ 52488 w 1656400"/>
                <a:gd name="T29" fmla="*/ 70066 h 1177702"/>
                <a:gd name="T30" fmla="*/ 53430 w 1656400"/>
                <a:gd name="T31" fmla="*/ 71308 h 1177702"/>
                <a:gd name="T32" fmla="*/ 69039 w 1656400"/>
                <a:gd name="T33" fmla="*/ 65750 h 1177702"/>
                <a:gd name="T34" fmla="*/ 69783 w 1656400"/>
                <a:gd name="T35" fmla="*/ 61435 h 1177702"/>
                <a:gd name="T36" fmla="*/ 120074 w 1656400"/>
                <a:gd name="T37" fmla="*/ 61137 h 1177702"/>
                <a:gd name="T38" fmla="*/ 78675 w 1656400"/>
                <a:gd name="T39" fmla="*/ 53697 h 1177702"/>
                <a:gd name="T40" fmla="*/ 79617 w 1656400"/>
                <a:gd name="T41" fmla="*/ 55250 h 1177702"/>
                <a:gd name="T42" fmla="*/ 87042 w 1656400"/>
                <a:gd name="T43" fmla="*/ 45490 h 1177702"/>
                <a:gd name="T44" fmla="*/ 88119 w 1656400"/>
                <a:gd name="T45" fmla="*/ 50424 h 1177702"/>
                <a:gd name="T46" fmla="*/ 93053 w 1656400"/>
                <a:gd name="T47" fmla="*/ 46503 h 1177702"/>
                <a:gd name="T48" fmla="*/ 122157 w 1656400"/>
                <a:gd name="T49" fmla="*/ 39859 h 1177702"/>
                <a:gd name="T50" fmla="*/ 123943 w 1656400"/>
                <a:gd name="T51" fmla="*/ 40156 h 1177702"/>
                <a:gd name="T52" fmla="*/ 101014 w 1656400"/>
                <a:gd name="T53" fmla="*/ 42154 h 1177702"/>
                <a:gd name="T54" fmla="*/ 106263 w 1656400"/>
                <a:gd name="T55" fmla="*/ 39412 h 1177702"/>
                <a:gd name="T56" fmla="*/ 78562 w 1656400"/>
                <a:gd name="T57" fmla="*/ 40900 h 1177702"/>
                <a:gd name="T58" fmla="*/ 120702 w 1656400"/>
                <a:gd name="T59" fmla="*/ 33460 h 1177702"/>
                <a:gd name="T60" fmla="*/ 121324 w 1656400"/>
                <a:gd name="T61" fmla="*/ 34999 h 1177702"/>
                <a:gd name="T62" fmla="*/ 60260 w 1656400"/>
                <a:gd name="T63" fmla="*/ 30186 h 1177702"/>
                <a:gd name="T64" fmla="*/ 60855 w 1656400"/>
                <a:gd name="T65" fmla="*/ 28847 h 1177702"/>
                <a:gd name="T66" fmla="*/ 130307 w 1656400"/>
                <a:gd name="T67" fmla="*/ 31972 h 1177702"/>
                <a:gd name="T68" fmla="*/ 133167 w 1656400"/>
                <a:gd name="T69" fmla="*/ 23788 h 1177702"/>
                <a:gd name="T70" fmla="*/ 137780 w 1656400"/>
                <a:gd name="T71" fmla="*/ 27359 h 1177702"/>
                <a:gd name="T72" fmla="*/ 119627 w 1656400"/>
                <a:gd name="T73" fmla="*/ 16050 h 1177702"/>
                <a:gd name="T74" fmla="*/ 120669 w 1656400"/>
                <a:gd name="T75" fmla="*/ 14264 h 1177702"/>
                <a:gd name="T76" fmla="*/ 111890 w 1656400"/>
                <a:gd name="T77" fmla="*/ 39115 h 1177702"/>
                <a:gd name="T78" fmla="*/ 108766 w 1656400"/>
                <a:gd name="T79" fmla="*/ 5039 h 1177702"/>
                <a:gd name="T80" fmla="*/ 113378 w 1656400"/>
                <a:gd name="T81" fmla="*/ 8610 h 1177702"/>
                <a:gd name="T82" fmla="*/ 146265 w 1656400"/>
                <a:gd name="T83" fmla="*/ 25570 h 1177702"/>
                <a:gd name="T84" fmla="*/ 145203 w 1656400"/>
                <a:gd name="T85" fmla="*/ 27700 h 1177702"/>
                <a:gd name="T86" fmla="*/ 136349 w 1656400"/>
                <a:gd name="T87" fmla="*/ 86258 h 1177702"/>
                <a:gd name="T88" fmla="*/ 134224 w 1656400"/>
                <a:gd name="T89" fmla="*/ 87678 h 1177702"/>
                <a:gd name="T90" fmla="*/ 96330 w 1656400"/>
                <a:gd name="T91" fmla="*/ 48284 h 1177702"/>
                <a:gd name="T92" fmla="*/ 63748 w 1656400"/>
                <a:gd name="T93" fmla="*/ 106710 h 1177702"/>
                <a:gd name="T94" fmla="*/ 61977 w 1656400"/>
                <a:gd name="T95" fmla="*/ 105778 h 1177702"/>
                <a:gd name="T96" fmla="*/ 39665 w 1656400"/>
                <a:gd name="T97" fmla="*/ 108972 h 1177702"/>
                <a:gd name="T98" fmla="*/ 44269 w 1656400"/>
                <a:gd name="T99" fmla="*/ 76676 h 1177702"/>
                <a:gd name="T100" fmla="*/ 4250 w 1656400"/>
                <a:gd name="T101" fmla="*/ 108617 h 1177702"/>
                <a:gd name="T102" fmla="*/ 0 w 1656400"/>
                <a:gd name="T103" fmla="*/ 109682 h 1177702"/>
                <a:gd name="T104" fmla="*/ 22754 w 1656400"/>
                <a:gd name="T105" fmla="*/ 95619 h 1177702"/>
                <a:gd name="T106" fmla="*/ 36832 w 1656400"/>
                <a:gd name="T107" fmla="*/ 44380 h 1177702"/>
                <a:gd name="T108" fmla="*/ 60693 w 1656400"/>
                <a:gd name="T109" fmla="*/ 64787 h 1177702"/>
                <a:gd name="T110" fmla="*/ 66183 w 1656400"/>
                <a:gd name="T111" fmla="*/ 63101 h 1177702"/>
                <a:gd name="T112" fmla="*/ 66581 w 1656400"/>
                <a:gd name="T113" fmla="*/ 61415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0" name="Полилиния 5"/>
            <p:cNvSpPr>
              <a:spLocks/>
            </p:cNvSpPr>
            <p:nvPr/>
          </p:nvSpPr>
          <p:spPr bwMode="auto">
            <a:xfrm rot="418091" flipH="1" flipV="1">
              <a:off x="6733684" y="1003433"/>
              <a:ext cx="750875" cy="534939"/>
            </a:xfrm>
            <a:custGeom>
              <a:avLst/>
              <a:gdLst>
                <a:gd name="T0" fmla="*/ 11609 w 1656400"/>
                <a:gd name="T1" fmla="*/ 102631 h 1177702"/>
                <a:gd name="T2" fmla="*/ 64034 w 1656400"/>
                <a:gd name="T3" fmla="*/ 90581 h 1177702"/>
                <a:gd name="T4" fmla="*/ 66252 w 1656400"/>
                <a:gd name="T5" fmla="*/ 90581 h 1177702"/>
                <a:gd name="T6" fmla="*/ 22361 w 1656400"/>
                <a:gd name="T7" fmla="*/ 91436 h 1177702"/>
                <a:gd name="T8" fmla="*/ 26819 w 1656400"/>
                <a:gd name="T9" fmla="*/ 87754 h 1177702"/>
                <a:gd name="T10" fmla="*/ 114018 w 1656400"/>
                <a:gd name="T11" fmla="*/ 91623 h 1177702"/>
                <a:gd name="T12" fmla="*/ 33180 w 1656400"/>
                <a:gd name="T13" fmla="*/ 77787 h 1177702"/>
                <a:gd name="T14" fmla="*/ 34753 w 1656400"/>
                <a:gd name="T15" fmla="*/ 82203 h 1177702"/>
                <a:gd name="T16" fmla="*/ 39472 w 1656400"/>
                <a:gd name="T17" fmla="*/ 78493 h 1177702"/>
                <a:gd name="T18" fmla="*/ 66843 w 1656400"/>
                <a:gd name="T19" fmla="*/ 75257 h 1177702"/>
                <a:gd name="T20" fmla="*/ 68618 w 1656400"/>
                <a:gd name="T21" fmla="*/ 75704 h 1177702"/>
                <a:gd name="T22" fmla="*/ 18042 w 1656400"/>
                <a:gd name="T23" fmla="*/ 74662 h 1177702"/>
                <a:gd name="T24" fmla="*/ 18634 w 1656400"/>
                <a:gd name="T25" fmla="*/ 72877 h 1177702"/>
                <a:gd name="T26" fmla="*/ 116829 w 1656400"/>
                <a:gd name="T27" fmla="*/ 76299 h 1177702"/>
                <a:gd name="T28" fmla="*/ 52168 w 1656400"/>
                <a:gd name="T29" fmla="*/ 70050 h 1177702"/>
                <a:gd name="T30" fmla="*/ 53104 w 1656400"/>
                <a:gd name="T31" fmla="*/ 71292 h 1177702"/>
                <a:gd name="T32" fmla="*/ 68618 w 1656400"/>
                <a:gd name="T33" fmla="*/ 65736 h 1177702"/>
                <a:gd name="T34" fmla="*/ 69358 w 1656400"/>
                <a:gd name="T35" fmla="*/ 61421 h 1177702"/>
                <a:gd name="T36" fmla="*/ 119343 w 1656400"/>
                <a:gd name="T37" fmla="*/ 61124 h 1177702"/>
                <a:gd name="T38" fmla="*/ 78196 w 1656400"/>
                <a:gd name="T39" fmla="*/ 53685 h 1177702"/>
                <a:gd name="T40" fmla="*/ 79132 w 1656400"/>
                <a:gd name="T41" fmla="*/ 55238 h 1177702"/>
                <a:gd name="T42" fmla="*/ 86512 w 1656400"/>
                <a:gd name="T43" fmla="*/ 45480 h 1177702"/>
                <a:gd name="T44" fmla="*/ 87582 w 1656400"/>
                <a:gd name="T45" fmla="*/ 50413 h 1177702"/>
                <a:gd name="T46" fmla="*/ 92486 w 1656400"/>
                <a:gd name="T47" fmla="*/ 46492 h 1177702"/>
                <a:gd name="T48" fmla="*/ 121413 w 1656400"/>
                <a:gd name="T49" fmla="*/ 39850 h 1177702"/>
                <a:gd name="T50" fmla="*/ 123188 w 1656400"/>
                <a:gd name="T51" fmla="*/ 40147 h 1177702"/>
                <a:gd name="T52" fmla="*/ 100399 w 1656400"/>
                <a:gd name="T53" fmla="*/ 42145 h 1177702"/>
                <a:gd name="T54" fmla="*/ 105615 w 1656400"/>
                <a:gd name="T55" fmla="*/ 39403 h 1177702"/>
                <a:gd name="T56" fmla="*/ 78083 w 1656400"/>
                <a:gd name="T57" fmla="*/ 40891 h 1177702"/>
                <a:gd name="T58" fmla="*/ 119967 w 1656400"/>
                <a:gd name="T59" fmla="*/ 33453 h 1177702"/>
                <a:gd name="T60" fmla="*/ 120585 w 1656400"/>
                <a:gd name="T61" fmla="*/ 34991 h 1177702"/>
                <a:gd name="T62" fmla="*/ 59893 w 1656400"/>
                <a:gd name="T63" fmla="*/ 30179 h 1177702"/>
                <a:gd name="T64" fmla="*/ 60485 w 1656400"/>
                <a:gd name="T65" fmla="*/ 28840 h 1177702"/>
                <a:gd name="T66" fmla="*/ 129514 w 1656400"/>
                <a:gd name="T67" fmla="*/ 31965 h 1177702"/>
                <a:gd name="T68" fmla="*/ 132356 w 1656400"/>
                <a:gd name="T69" fmla="*/ 23783 h 1177702"/>
                <a:gd name="T70" fmla="*/ 136940 w 1656400"/>
                <a:gd name="T71" fmla="*/ 27353 h 1177702"/>
                <a:gd name="T72" fmla="*/ 118899 w 1656400"/>
                <a:gd name="T73" fmla="*/ 16046 h 1177702"/>
                <a:gd name="T74" fmla="*/ 119934 w 1656400"/>
                <a:gd name="T75" fmla="*/ 14261 h 1177702"/>
                <a:gd name="T76" fmla="*/ 111209 w 1656400"/>
                <a:gd name="T77" fmla="*/ 39106 h 1177702"/>
                <a:gd name="T78" fmla="*/ 108103 w 1656400"/>
                <a:gd name="T79" fmla="*/ 5037 h 1177702"/>
                <a:gd name="T80" fmla="*/ 112687 w 1656400"/>
                <a:gd name="T81" fmla="*/ 8608 h 1177702"/>
                <a:gd name="T82" fmla="*/ 145374 w 1656400"/>
                <a:gd name="T83" fmla="*/ 25565 h 1177702"/>
                <a:gd name="T84" fmla="*/ 144319 w 1656400"/>
                <a:gd name="T85" fmla="*/ 27694 h 1177702"/>
                <a:gd name="T86" fmla="*/ 135519 w 1656400"/>
                <a:gd name="T87" fmla="*/ 86240 h 1177702"/>
                <a:gd name="T88" fmla="*/ 133407 w 1656400"/>
                <a:gd name="T89" fmla="*/ 87659 h 1177702"/>
                <a:gd name="T90" fmla="*/ 95743 w 1656400"/>
                <a:gd name="T91" fmla="*/ 48273 h 1177702"/>
                <a:gd name="T92" fmla="*/ 63359 w 1656400"/>
                <a:gd name="T93" fmla="*/ 106686 h 1177702"/>
                <a:gd name="T94" fmla="*/ 61599 w 1656400"/>
                <a:gd name="T95" fmla="*/ 105755 h 1177702"/>
                <a:gd name="T96" fmla="*/ 39424 w 1656400"/>
                <a:gd name="T97" fmla="*/ 108948 h 1177702"/>
                <a:gd name="T98" fmla="*/ 43999 w 1656400"/>
                <a:gd name="T99" fmla="*/ 76660 h 1177702"/>
                <a:gd name="T100" fmla="*/ 4224 w 1656400"/>
                <a:gd name="T101" fmla="*/ 108594 h 1177702"/>
                <a:gd name="T102" fmla="*/ 0 w 1656400"/>
                <a:gd name="T103" fmla="*/ 109658 h 1177702"/>
                <a:gd name="T104" fmla="*/ 22616 w 1656400"/>
                <a:gd name="T105" fmla="*/ 95598 h 1177702"/>
                <a:gd name="T106" fmla="*/ 36608 w 1656400"/>
                <a:gd name="T107" fmla="*/ 44370 h 1177702"/>
                <a:gd name="T108" fmla="*/ 60323 w 1656400"/>
                <a:gd name="T109" fmla="*/ 64773 h 1177702"/>
                <a:gd name="T110" fmla="*/ 65779 w 1656400"/>
                <a:gd name="T111" fmla="*/ 63087 h 1177702"/>
                <a:gd name="T112" fmla="*/ 66175 w 1656400"/>
                <a:gd name="T113" fmla="*/ 61402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1" name="Полилиния 5"/>
            <p:cNvSpPr>
              <a:spLocks/>
            </p:cNvSpPr>
            <p:nvPr/>
          </p:nvSpPr>
          <p:spPr bwMode="auto">
            <a:xfrm rot="-2421481">
              <a:off x="794946" y="4408311"/>
              <a:ext cx="750874" cy="534938"/>
            </a:xfrm>
            <a:custGeom>
              <a:avLst/>
              <a:gdLst>
                <a:gd name="T0" fmla="*/ 11609 w 1656400"/>
                <a:gd name="T1" fmla="*/ 102631 h 1177702"/>
                <a:gd name="T2" fmla="*/ 64034 w 1656400"/>
                <a:gd name="T3" fmla="*/ 90580 h 1177702"/>
                <a:gd name="T4" fmla="*/ 66252 w 1656400"/>
                <a:gd name="T5" fmla="*/ 90580 h 1177702"/>
                <a:gd name="T6" fmla="*/ 22361 w 1656400"/>
                <a:gd name="T7" fmla="*/ 91436 h 1177702"/>
                <a:gd name="T8" fmla="*/ 26819 w 1656400"/>
                <a:gd name="T9" fmla="*/ 87754 h 1177702"/>
                <a:gd name="T10" fmla="*/ 114018 w 1656400"/>
                <a:gd name="T11" fmla="*/ 91622 h 1177702"/>
                <a:gd name="T12" fmla="*/ 33180 w 1656400"/>
                <a:gd name="T13" fmla="*/ 77786 h 1177702"/>
                <a:gd name="T14" fmla="*/ 34753 w 1656400"/>
                <a:gd name="T15" fmla="*/ 82203 h 1177702"/>
                <a:gd name="T16" fmla="*/ 39472 w 1656400"/>
                <a:gd name="T17" fmla="*/ 78493 h 1177702"/>
                <a:gd name="T18" fmla="*/ 66843 w 1656400"/>
                <a:gd name="T19" fmla="*/ 75257 h 1177702"/>
                <a:gd name="T20" fmla="*/ 68618 w 1656400"/>
                <a:gd name="T21" fmla="*/ 75703 h 1177702"/>
                <a:gd name="T22" fmla="*/ 18042 w 1656400"/>
                <a:gd name="T23" fmla="*/ 74662 h 1177702"/>
                <a:gd name="T24" fmla="*/ 18634 w 1656400"/>
                <a:gd name="T25" fmla="*/ 72877 h 1177702"/>
                <a:gd name="T26" fmla="*/ 116828 w 1656400"/>
                <a:gd name="T27" fmla="*/ 76298 h 1177702"/>
                <a:gd name="T28" fmla="*/ 52168 w 1656400"/>
                <a:gd name="T29" fmla="*/ 70050 h 1177702"/>
                <a:gd name="T30" fmla="*/ 53104 w 1656400"/>
                <a:gd name="T31" fmla="*/ 71292 h 1177702"/>
                <a:gd name="T32" fmla="*/ 68618 w 1656400"/>
                <a:gd name="T33" fmla="*/ 65735 h 1177702"/>
                <a:gd name="T34" fmla="*/ 69357 w 1656400"/>
                <a:gd name="T35" fmla="*/ 61421 h 1177702"/>
                <a:gd name="T36" fmla="*/ 119342 w 1656400"/>
                <a:gd name="T37" fmla="*/ 61124 h 1177702"/>
                <a:gd name="T38" fmla="*/ 78196 w 1656400"/>
                <a:gd name="T39" fmla="*/ 53685 h 1177702"/>
                <a:gd name="T40" fmla="*/ 79132 w 1656400"/>
                <a:gd name="T41" fmla="*/ 55237 h 1177702"/>
                <a:gd name="T42" fmla="*/ 86512 w 1656400"/>
                <a:gd name="T43" fmla="*/ 45479 h 1177702"/>
                <a:gd name="T44" fmla="*/ 87582 w 1656400"/>
                <a:gd name="T45" fmla="*/ 50412 h 1177702"/>
                <a:gd name="T46" fmla="*/ 92486 w 1656400"/>
                <a:gd name="T47" fmla="*/ 46492 h 1177702"/>
                <a:gd name="T48" fmla="*/ 121412 w 1656400"/>
                <a:gd name="T49" fmla="*/ 39850 h 1177702"/>
                <a:gd name="T50" fmla="*/ 123187 w 1656400"/>
                <a:gd name="T51" fmla="*/ 40147 h 1177702"/>
                <a:gd name="T52" fmla="*/ 100399 w 1656400"/>
                <a:gd name="T53" fmla="*/ 42145 h 1177702"/>
                <a:gd name="T54" fmla="*/ 105615 w 1656400"/>
                <a:gd name="T55" fmla="*/ 39403 h 1177702"/>
                <a:gd name="T56" fmla="*/ 78082 w 1656400"/>
                <a:gd name="T57" fmla="*/ 40891 h 1177702"/>
                <a:gd name="T58" fmla="*/ 119966 w 1656400"/>
                <a:gd name="T59" fmla="*/ 33453 h 1177702"/>
                <a:gd name="T60" fmla="*/ 120585 w 1656400"/>
                <a:gd name="T61" fmla="*/ 34991 h 1177702"/>
                <a:gd name="T62" fmla="*/ 59893 w 1656400"/>
                <a:gd name="T63" fmla="*/ 30179 h 1177702"/>
                <a:gd name="T64" fmla="*/ 60484 w 1656400"/>
                <a:gd name="T65" fmla="*/ 28840 h 1177702"/>
                <a:gd name="T66" fmla="*/ 129513 w 1656400"/>
                <a:gd name="T67" fmla="*/ 31965 h 1177702"/>
                <a:gd name="T68" fmla="*/ 132355 w 1656400"/>
                <a:gd name="T69" fmla="*/ 23783 h 1177702"/>
                <a:gd name="T70" fmla="*/ 136940 w 1656400"/>
                <a:gd name="T71" fmla="*/ 27353 h 1177702"/>
                <a:gd name="T72" fmla="*/ 118898 w 1656400"/>
                <a:gd name="T73" fmla="*/ 16046 h 1177702"/>
                <a:gd name="T74" fmla="*/ 119934 w 1656400"/>
                <a:gd name="T75" fmla="*/ 14261 h 1177702"/>
                <a:gd name="T76" fmla="*/ 111208 w 1656400"/>
                <a:gd name="T77" fmla="*/ 39106 h 1177702"/>
                <a:gd name="T78" fmla="*/ 108102 w 1656400"/>
                <a:gd name="T79" fmla="*/ 5037 h 1177702"/>
                <a:gd name="T80" fmla="*/ 112687 w 1656400"/>
                <a:gd name="T81" fmla="*/ 8608 h 1177702"/>
                <a:gd name="T82" fmla="*/ 145374 w 1656400"/>
                <a:gd name="T83" fmla="*/ 25565 h 1177702"/>
                <a:gd name="T84" fmla="*/ 144318 w 1656400"/>
                <a:gd name="T85" fmla="*/ 27693 h 1177702"/>
                <a:gd name="T86" fmla="*/ 135518 w 1656400"/>
                <a:gd name="T87" fmla="*/ 86239 h 1177702"/>
                <a:gd name="T88" fmla="*/ 133406 w 1656400"/>
                <a:gd name="T89" fmla="*/ 87658 h 1177702"/>
                <a:gd name="T90" fmla="*/ 95743 w 1656400"/>
                <a:gd name="T91" fmla="*/ 48273 h 1177702"/>
                <a:gd name="T92" fmla="*/ 63359 w 1656400"/>
                <a:gd name="T93" fmla="*/ 106686 h 1177702"/>
                <a:gd name="T94" fmla="*/ 61599 w 1656400"/>
                <a:gd name="T95" fmla="*/ 105754 h 1177702"/>
                <a:gd name="T96" fmla="*/ 39424 w 1656400"/>
                <a:gd name="T97" fmla="*/ 108948 h 1177702"/>
                <a:gd name="T98" fmla="*/ 43999 w 1656400"/>
                <a:gd name="T99" fmla="*/ 76659 h 1177702"/>
                <a:gd name="T100" fmla="*/ 4224 w 1656400"/>
                <a:gd name="T101" fmla="*/ 108593 h 1177702"/>
                <a:gd name="T102" fmla="*/ 0 w 1656400"/>
                <a:gd name="T103" fmla="*/ 109657 h 1177702"/>
                <a:gd name="T104" fmla="*/ 22616 w 1656400"/>
                <a:gd name="T105" fmla="*/ 95598 h 1177702"/>
                <a:gd name="T106" fmla="*/ 36608 w 1656400"/>
                <a:gd name="T107" fmla="*/ 44370 h 1177702"/>
                <a:gd name="T108" fmla="*/ 60323 w 1656400"/>
                <a:gd name="T109" fmla="*/ 64772 h 1177702"/>
                <a:gd name="T110" fmla="*/ 65779 w 1656400"/>
                <a:gd name="T111" fmla="*/ 63087 h 1177702"/>
                <a:gd name="T112" fmla="*/ 66175 w 1656400"/>
                <a:gd name="T113" fmla="*/ 61402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2" name="Полилиния 5"/>
            <p:cNvSpPr>
              <a:spLocks/>
            </p:cNvSpPr>
            <p:nvPr/>
          </p:nvSpPr>
          <p:spPr bwMode="auto">
            <a:xfrm rot="-3901144">
              <a:off x="9788011" y="1822488"/>
              <a:ext cx="750820" cy="534979"/>
            </a:xfrm>
            <a:custGeom>
              <a:avLst/>
              <a:gdLst>
                <a:gd name="T0" fmla="*/ 11606 w 1656400"/>
                <a:gd name="T1" fmla="*/ 102655 h 1177702"/>
                <a:gd name="T2" fmla="*/ 64020 w 1656400"/>
                <a:gd name="T3" fmla="*/ 90601 h 1177702"/>
                <a:gd name="T4" fmla="*/ 66238 w 1656400"/>
                <a:gd name="T5" fmla="*/ 90601 h 1177702"/>
                <a:gd name="T6" fmla="*/ 22356 w 1656400"/>
                <a:gd name="T7" fmla="*/ 91457 h 1177702"/>
                <a:gd name="T8" fmla="*/ 26814 w 1656400"/>
                <a:gd name="T9" fmla="*/ 87774 h 1177702"/>
                <a:gd name="T10" fmla="*/ 113993 w 1656400"/>
                <a:gd name="T11" fmla="*/ 91643 h 1177702"/>
                <a:gd name="T12" fmla="*/ 33172 w 1656400"/>
                <a:gd name="T13" fmla="*/ 77804 h 1177702"/>
                <a:gd name="T14" fmla="*/ 34745 w 1656400"/>
                <a:gd name="T15" fmla="*/ 82222 h 1177702"/>
                <a:gd name="T16" fmla="*/ 39463 w 1656400"/>
                <a:gd name="T17" fmla="*/ 78511 h 1177702"/>
                <a:gd name="T18" fmla="*/ 66829 w 1656400"/>
                <a:gd name="T19" fmla="*/ 75274 h 1177702"/>
                <a:gd name="T20" fmla="*/ 68603 w 1656400"/>
                <a:gd name="T21" fmla="*/ 75721 h 1177702"/>
                <a:gd name="T22" fmla="*/ 18038 w 1656400"/>
                <a:gd name="T23" fmla="*/ 74679 h 1177702"/>
                <a:gd name="T24" fmla="*/ 18629 w 1656400"/>
                <a:gd name="T25" fmla="*/ 72894 h 1177702"/>
                <a:gd name="T26" fmla="*/ 116803 w 1656400"/>
                <a:gd name="T27" fmla="*/ 76316 h 1177702"/>
                <a:gd name="T28" fmla="*/ 52157 w 1656400"/>
                <a:gd name="T29" fmla="*/ 70066 h 1177702"/>
                <a:gd name="T30" fmla="*/ 53093 w 1656400"/>
                <a:gd name="T31" fmla="*/ 71308 h 1177702"/>
                <a:gd name="T32" fmla="*/ 68603 w 1656400"/>
                <a:gd name="T33" fmla="*/ 65751 h 1177702"/>
                <a:gd name="T34" fmla="*/ 69343 w 1656400"/>
                <a:gd name="T35" fmla="*/ 61435 h 1177702"/>
                <a:gd name="T36" fmla="*/ 119316 w 1656400"/>
                <a:gd name="T37" fmla="*/ 61138 h 1177702"/>
                <a:gd name="T38" fmla="*/ 78179 w 1656400"/>
                <a:gd name="T39" fmla="*/ 53698 h 1177702"/>
                <a:gd name="T40" fmla="*/ 79115 w 1656400"/>
                <a:gd name="T41" fmla="*/ 55250 h 1177702"/>
                <a:gd name="T42" fmla="*/ 86493 w 1656400"/>
                <a:gd name="T43" fmla="*/ 45490 h 1177702"/>
                <a:gd name="T44" fmla="*/ 87563 w 1656400"/>
                <a:gd name="T45" fmla="*/ 50424 h 1177702"/>
                <a:gd name="T46" fmla="*/ 92466 w 1656400"/>
                <a:gd name="T47" fmla="*/ 46503 h 1177702"/>
                <a:gd name="T48" fmla="*/ 121386 w 1656400"/>
                <a:gd name="T49" fmla="*/ 39859 h 1177702"/>
                <a:gd name="T50" fmla="*/ 123160 w 1656400"/>
                <a:gd name="T51" fmla="*/ 40156 h 1177702"/>
                <a:gd name="T52" fmla="*/ 100377 w 1656400"/>
                <a:gd name="T53" fmla="*/ 42154 h 1177702"/>
                <a:gd name="T54" fmla="*/ 105592 w 1656400"/>
                <a:gd name="T55" fmla="*/ 39412 h 1177702"/>
                <a:gd name="T56" fmla="*/ 78066 w 1656400"/>
                <a:gd name="T57" fmla="*/ 40900 h 1177702"/>
                <a:gd name="T58" fmla="*/ 119940 w 1656400"/>
                <a:gd name="T59" fmla="*/ 33460 h 1177702"/>
                <a:gd name="T60" fmla="*/ 120559 w 1656400"/>
                <a:gd name="T61" fmla="*/ 34999 h 1177702"/>
                <a:gd name="T62" fmla="*/ 59880 w 1656400"/>
                <a:gd name="T63" fmla="*/ 30186 h 1177702"/>
                <a:gd name="T64" fmla="*/ 60471 w 1656400"/>
                <a:gd name="T65" fmla="*/ 28847 h 1177702"/>
                <a:gd name="T66" fmla="*/ 129485 w 1656400"/>
                <a:gd name="T67" fmla="*/ 31972 h 1177702"/>
                <a:gd name="T68" fmla="*/ 132327 w 1656400"/>
                <a:gd name="T69" fmla="*/ 23788 h 1177702"/>
                <a:gd name="T70" fmla="*/ 136910 w 1656400"/>
                <a:gd name="T71" fmla="*/ 27359 h 1177702"/>
                <a:gd name="T72" fmla="*/ 118872 w 1656400"/>
                <a:gd name="T73" fmla="*/ 16050 h 1177702"/>
                <a:gd name="T74" fmla="*/ 119908 w 1656400"/>
                <a:gd name="T75" fmla="*/ 14264 h 1177702"/>
                <a:gd name="T76" fmla="*/ 111184 w 1656400"/>
                <a:gd name="T77" fmla="*/ 39115 h 1177702"/>
                <a:gd name="T78" fmla="*/ 108080 w 1656400"/>
                <a:gd name="T79" fmla="*/ 5039 h 1177702"/>
                <a:gd name="T80" fmla="*/ 112663 w 1656400"/>
                <a:gd name="T81" fmla="*/ 8610 h 1177702"/>
                <a:gd name="T82" fmla="*/ 145342 w 1656400"/>
                <a:gd name="T83" fmla="*/ 25571 h 1177702"/>
                <a:gd name="T84" fmla="*/ 144287 w 1656400"/>
                <a:gd name="T85" fmla="*/ 27700 h 1177702"/>
                <a:gd name="T86" fmla="*/ 135489 w 1656400"/>
                <a:gd name="T87" fmla="*/ 86259 h 1177702"/>
                <a:gd name="T88" fmla="*/ 133378 w 1656400"/>
                <a:gd name="T89" fmla="*/ 87678 h 1177702"/>
                <a:gd name="T90" fmla="*/ 95722 w 1656400"/>
                <a:gd name="T91" fmla="*/ 48284 h 1177702"/>
                <a:gd name="T92" fmla="*/ 63346 w 1656400"/>
                <a:gd name="T93" fmla="*/ 106710 h 1177702"/>
                <a:gd name="T94" fmla="*/ 61586 w 1656400"/>
                <a:gd name="T95" fmla="*/ 105779 h 1177702"/>
                <a:gd name="T96" fmla="*/ 39415 w 1656400"/>
                <a:gd name="T97" fmla="*/ 108973 h 1177702"/>
                <a:gd name="T98" fmla="*/ 43990 w 1656400"/>
                <a:gd name="T99" fmla="*/ 76677 h 1177702"/>
                <a:gd name="T100" fmla="*/ 4223 w 1656400"/>
                <a:gd name="T101" fmla="*/ 108618 h 1177702"/>
                <a:gd name="T102" fmla="*/ 0 w 1656400"/>
                <a:gd name="T103" fmla="*/ 109683 h 1177702"/>
                <a:gd name="T104" fmla="*/ 22611 w 1656400"/>
                <a:gd name="T105" fmla="*/ 95620 h 1177702"/>
                <a:gd name="T106" fmla="*/ 36600 w 1656400"/>
                <a:gd name="T107" fmla="*/ 44380 h 1177702"/>
                <a:gd name="T108" fmla="*/ 60310 w 1656400"/>
                <a:gd name="T109" fmla="*/ 64787 h 1177702"/>
                <a:gd name="T110" fmla="*/ 65765 w 1656400"/>
                <a:gd name="T111" fmla="*/ 63102 h 1177702"/>
                <a:gd name="T112" fmla="*/ 66161 w 1656400"/>
                <a:gd name="T113" fmla="*/ 61416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3" name="Полилиния 5"/>
            <p:cNvSpPr>
              <a:spLocks/>
            </p:cNvSpPr>
            <p:nvPr/>
          </p:nvSpPr>
          <p:spPr bwMode="auto">
            <a:xfrm rot="-3238796">
              <a:off x="585426" y="2730457"/>
              <a:ext cx="752406" cy="533391"/>
            </a:xfrm>
            <a:custGeom>
              <a:avLst/>
              <a:gdLst>
                <a:gd name="T0" fmla="*/ 11680 w 1656400"/>
                <a:gd name="T1" fmla="*/ 101743 h 1177702"/>
                <a:gd name="T2" fmla="*/ 64426 w 1656400"/>
                <a:gd name="T3" fmla="*/ 89797 h 1177702"/>
                <a:gd name="T4" fmla="*/ 66658 w 1656400"/>
                <a:gd name="T5" fmla="*/ 89797 h 1177702"/>
                <a:gd name="T6" fmla="*/ 22498 w 1656400"/>
                <a:gd name="T7" fmla="*/ 90645 h 1177702"/>
                <a:gd name="T8" fmla="*/ 26983 w 1656400"/>
                <a:gd name="T9" fmla="*/ 86995 h 1177702"/>
                <a:gd name="T10" fmla="*/ 114717 w 1656400"/>
                <a:gd name="T11" fmla="*/ 90829 h 1177702"/>
                <a:gd name="T12" fmla="*/ 33383 w 1656400"/>
                <a:gd name="T13" fmla="*/ 77113 h 1177702"/>
                <a:gd name="T14" fmla="*/ 34966 w 1656400"/>
                <a:gd name="T15" fmla="*/ 81492 h 1177702"/>
                <a:gd name="T16" fmla="*/ 39713 w 1656400"/>
                <a:gd name="T17" fmla="*/ 77814 h 1177702"/>
                <a:gd name="T18" fmla="*/ 67253 w 1656400"/>
                <a:gd name="T19" fmla="*/ 74606 h 1177702"/>
                <a:gd name="T20" fmla="*/ 69039 w 1656400"/>
                <a:gd name="T21" fmla="*/ 75049 h 1177702"/>
                <a:gd name="T22" fmla="*/ 18152 w 1656400"/>
                <a:gd name="T23" fmla="*/ 74016 h 1177702"/>
                <a:gd name="T24" fmla="*/ 18747 w 1656400"/>
                <a:gd name="T25" fmla="*/ 72247 h 1177702"/>
                <a:gd name="T26" fmla="*/ 117545 w 1656400"/>
                <a:gd name="T27" fmla="*/ 75638 h 1177702"/>
                <a:gd name="T28" fmla="*/ 52488 w 1656400"/>
                <a:gd name="T29" fmla="*/ 69444 h 1177702"/>
                <a:gd name="T30" fmla="*/ 53430 w 1656400"/>
                <a:gd name="T31" fmla="*/ 70675 h 1177702"/>
                <a:gd name="T32" fmla="*/ 69039 w 1656400"/>
                <a:gd name="T33" fmla="*/ 65167 h 1177702"/>
                <a:gd name="T34" fmla="*/ 69783 w 1656400"/>
                <a:gd name="T35" fmla="*/ 60890 h 1177702"/>
                <a:gd name="T36" fmla="*/ 120074 w 1656400"/>
                <a:gd name="T37" fmla="*/ 60595 h 1177702"/>
                <a:gd name="T38" fmla="*/ 78675 w 1656400"/>
                <a:gd name="T39" fmla="*/ 53221 h 1177702"/>
                <a:gd name="T40" fmla="*/ 79617 w 1656400"/>
                <a:gd name="T41" fmla="*/ 54759 h 1177702"/>
                <a:gd name="T42" fmla="*/ 87042 w 1656400"/>
                <a:gd name="T43" fmla="*/ 45086 h 1177702"/>
                <a:gd name="T44" fmla="*/ 88119 w 1656400"/>
                <a:gd name="T45" fmla="*/ 49976 h 1177702"/>
                <a:gd name="T46" fmla="*/ 93053 w 1656400"/>
                <a:gd name="T47" fmla="*/ 46090 h 1177702"/>
                <a:gd name="T48" fmla="*/ 122157 w 1656400"/>
                <a:gd name="T49" fmla="*/ 39505 h 1177702"/>
                <a:gd name="T50" fmla="*/ 123943 w 1656400"/>
                <a:gd name="T51" fmla="*/ 39800 h 1177702"/>
                <a:gd name="T52" fmla="*/ 101014 w 1656400"/>
                <a:gd name="T53" fmla="*/ 41780 h 1177702"/>
                <a:gd name="T54" fmla="*/ 106263 w 1656400"/>
                <a:gd name="T55" fmla="*/ 39062 h 1177702"/>
                <a:gd name="T56" fmla="*/ 78562 w 1656400"/>
                <a:gd name="T57" fmla="*/ 40538 h 1177702"/>
                <a:gd name="T58" fmla="*/ 120702 w 1656400"/>
                <a:gd name="T59" fmla="*/ 33163 h 1177702"/>
                <a:gd name="T60" fmla="*/ 121324 w 1656400"/>
                <a:gd name="T61" fmla="*/ 34688 h 1177702"/>
                <a:gd name="T62" fmla="*/ 60260 w 1656400"/>
                <a:gd name="T63" fmla="*/ 29918 h 1177702"/>
                <a:gd name="T64" fmla="*/ 60855 w 1656400"/>
                <a:gd name="T65" fmla="*/ 28591 h 1177702"/>
                <a:gd name="T66" fmla="*/ 130307 w 1656400"/>
                <a:gd name="T67" fmla="*/ 31688 h 1177702"/>
                <a:gd name="T68" fmla="*/ 133167 w 1656400"/>
                <a:gd name="T69" fmla="*/ 23577 h 1177702"/>
                <a:gd name="T70" fmla="*/ 137780 w 1656400"/>
                <a:gd name="T71" fmla="*/ 27116 h 1177702"/>
                <a:gd name="T72" fmla="*/ 119627 w 1656400"/>
                <a:gd name="T73" fmla="*/ 15907 h 1177702"/>
                <a:gd name="T74" fmla="*/ 120669 w 1656400"/>
                <a:gd name="T75" fmla="*/ 14138 h 1177702"/>
                <a:gd name="T76" fmla="*/ 111890 w 1656400"/>
                <a:gd name="T77" fmla="*/ 38767 h 1177702"/>
                <a:gd name="T78" fmla="*/ 108766 w 1656400"/>
                <a:gd name="T79" fmla="*/ 4994 h 1177702"/>
                <a:gd name="T80" fmla="*/ 113378 w 1656400"/>
                <a:gd name="T81" fmla="*/ 8533 h 1177702"/>
                <a:gd name="T82" fmla="*/ 146265 w 1656400"/>
                <a:gd name="T83" fmla="*/ 25343 h 1177702"/>
                <a:gd name="T84" fmla="*/ 145203 w 1656400"/>
                <a:gd name="T85" fmla="*/ 27454 h 1177702"/>
                <a:gd name="T86" fmla="*/ 136349 w 1656400"/>
                <a:gd name="T87" fmla="*/ 85493 h 1177702"/>
                <a:gd name="T88" fmla="*/ 134224 w 1656400"/>
                <a:gd name="T89" fmla="*/ 86900 h 1177702"/>
                <a:gd name="T90" fmla="*/ 96330 w 1656400"/>
                <a:gd name="T91" fmla="*/ 47856 h 1177702"/>
                <a:gd name="T92" fmla="*/ 63748 w 1656400"/>
                <a:gd name="T93" fmla="*/ 105763 h 1177702"/>
                <a:gd name="T94" fmla="*/ 61977 w 1656400"/>
                <a:gd name="T95" fmla="*/ 104840 h 1177702"/>
                <a:gd name="T96" fmla="*/ 39665 w 1656400"/>
                <a:gd name="T97" fmla="*/ 108005 h 1177702"/>
                <a:gd name="T98" fmla="*/ 44269 w 1656400"/>
                <a:gd name="T99" fmla="*/ 75996 h 1177702"/>
                <a:gd name="T100" fmla="*/ 4250 w 1656400"/>
                <a:gd name="T101" fmla="*/ 107654 h 1177702"/>
                <a:gd name="T102" fmla="*/ 0 w 1656400"/>
                <a:gd name="T103" fmla="*/ 108709 h 1177702"/>
                <a:gd name="T104" fmla="*/ 22754 w 1656400"/>
                <a:gd name="T105" fmla="*/ 94771 h 1177702"/>
                <a:gd name="T106" fmla="*/ 36832 w 1656400"/>
                <a:gd name="T107" fmla="*/ 43986 h 1177702"/>
                <a:gd name="T108" fmla="*/ 60693 w 1656400"/>
                <a:gd name="T109" fmla="*/ 64212 h 1177702"/>
                <a:gd name="T110" fmla="*/ 66183 w 1656400"/>
                <a:gd name="T111" fmla="*/ 62541 h 1177702"/>
                <a:gd name="T112" fmla="*/ 66581 w 1656400"/>
                <a:gd name="T113" fmla="*/ 60870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4" name="Полилиния 5"/>
            <p:cNvSpPr>
              <a:spLocks/>
            </p:cNvSpPr>
            <p:nvPr/>
          </p:nvSpPr>
          <p:spPr bwMode="auto">
            <a:xfrm rot="-2712773">
              <a:off x="2845989" y="398631"/>
              <a:ext cx="750819" cy="534978"/>
            </a:xfrm>
            <a:custGeom>
              <a:avLst/>
              <a:gdLst>
                <a:gd name="T0" fmla="*/ 11606 w 1656400"/>
                <a:gd name="T1" fmla="*/ 102654 h 1177702"/>
                <a:gd name="T2" fmla="*/ 64020 w 1656400"/>
                <a:gd name="T3" fmla="*/ 90601 h 1177702"/>
                <a:gd name="T4" fmla="*/ 66237 w 1656400"/>
                <a:gd name="T5" fmla="*/ 90601 h 1177702"/>
                <a:gd name="T6" fmla="*/ 22356 w 1656400"/>
                <a:gd name="T7" fmla="*/ 91457 h 1177702"/>
                <a:gd name="T8" fmla="*/ 26813 w 1656400"/>
                <a:gd name="T9" fmla="*/ 87774 h 1177702"/>
                <a:gd name="T10" fmla="*/ 113993 w 1656400"/>
                <a:gd name="T11" fmla="*/ 91642 h 1177702"/>
                <a:gd name="T12" fmla="*/ 33172 w 1656400"/>
                <a:gd name="T13" fmla="*/ 77804 h 1177702"/>
                <a:gd name="T14" fmla="*/ 34745 w 1656400"/>
                <a:gd name="T15" fmla="*/ 82221 h 1177702"/>
                <a:gd name="T16" fmla="*/ 39462 w 1656400"/>
                <a:gd name="T17" fmla="*/ 78510 h 1177702"/>
                <a:gd name="T18" fmla="*/ 66829 w 1656400"/>
                <a:gd name="T19" fmla="*/ 75274 h 1177702"/>
                <a:gd name="T20" fmla="*/ 68603 w 1656400"/>
                <a:gd name="T21" fmla="*/ 75720 h 1177702"/>
                <a:gd name="T22" fmla="*/ 18038 w 1656400"/>
                <a:gd name="T23" fmla="*/ 74679 h 1177702"/>
                <a:gd name="T24" fmla="*/ 18629 w 1656400"/>
                <a:gd name="T25" fmla="*/ 72893 h 1177702"/>
                <a:gd name="T26" fmla="*/ 116802 w 1656400"/>
                <a:gd name="T27" fmla="*/ 76315 h 1177702"/>
                <a:gd name="T28" fmla="*/ 52157 w 1656400"/>
                <a:gd name="T29" fmla="*/ 70066 h 1177702"/>
                <a:gd name="T30" fmla="*/ 53093 w 1656400"/>
                <a:gd name="T31" fmla="*/ 71308 h 1177702"/>
                <a:gd name="T32" fmla="*/ 68603 w 1656400"/>
                <a:gd name="T33" fmla="*/ 65750 h 1177702"/>
                <a:gd name="T34" fmla="*/ 69342 w 1656400"/>
                <a:gd name="T35" fmla="*/ 61435 h 1177702"/>
                <a:gd name="T36" fmla="*/ 119316 w 1656400"/>
                <a:gd name="T37" fmla="*/ 61137 h 1177702"/>
                <a:gd name="T38" fmla="*/ 78178 w 1656400"/>
                <a:gd name="T39" fmla="*/ 53697 h 1177702"/>
                <a:gd name="T40" fmla="*/ 79114 w 1656400"/>
                <a:gd name="T41" fmla="*/ 55250 h 1177702"/>
                <a:gd name="T42" fmla="*/ 86493 w 1656400"/>
                <a:gd name="T43" fmla="*/ 45490 h 1177702"/>
                <a:gd name="T44" fmla="*/ 87563 w 1656400"/>
                <a:gd name="T45" fmla="*/ 50424 h 1177702"/>
                <a:gd name="T46" fmla="*/ 92466 w 1656400"/>
                <a:gd name="T47" fmla="*/ 46503 h 1177702"/>
                <a:gd name="T48" fmla="*/ 121386 w 1656400"/>
                <a:gd name="T49" fmla="*/ 39859 h 1177702"/>
                <a:gd name="T50" fmla="*/ 123160 w 1656400"/>
                <a:gd name="T51" fmla="*/ 40156 h 1177702"/>
                <a:gd name="T52" fmla="*/ 100376 w 1656400"/>
                <a:gd name="T53" fmla="*/ 42154 h 1177702"/>
                <a:gd name="T54" fmla="*/ 105592 w 1656400"/>
                <a:gd name="T55" fmla="*/ 39412 h 1177702"/>
                <a:gd name="T56" fmla="*/ 78065 w 1656400"/>
                <a:gd name="T57" fmla="*/ 40900 h 1177702"/>
                <a:gd name="T58" fmla="*/ 119940 w 1656400"/>
                <a:gd name="T59" fmla="*/ 33460 h 1177702"/>
                <a:gd name="T60" fmla="*/ 120558 w 1656400"/>
                <a:gd name="T61" fmla="*/ 34999 h 1177702"/>
                <a:gd name="T62" fmla="*/ 59880 w 1656400"/>
                <a:gd name="T63" fmla="*/ 30186 h 1177702"/>
                <a:gd name="T64" fmla="*/ 60471 w 1656400"/>
                <a:gd name="T65" fmla="*/ 28847 h 1177702"/>
                <a:gd name="T66" fmla="*/ 129485 w 1656400"/>
                <a:gd name="T67" fmla="*/ 31972 h 1177702"/>
                <a:gd name="T68" fmla="*/ 132327 w 1656400"/>
                <a:gd name="T69" fmla="*/ 23788 h 1177702"/>
                <a:gd name="T70" fmla="*/ 136910 w 1656400"/>
                <a:gd name="T71" fmla="*/ 27359 h 1177702"/>
                <a:gd name="T72" fmla="*/ 118872 w 1656400"/>
                <a:gd name="T73" fmla="*/ 16050 h 1177702"/>
                <a:gd name="T74" fmla="*/ 119907 w 1656400"/>
                <a:gd name="T75" fmla="*/ 14264 h 1177702"/>
                <a:gd name="T76" fmla="*/ 111184 w 1656400"/>
                <a:gd name="T77" fmla="*/ 39115 h 1177702"/>
                <a:gd name="T78" fmla="*/ 108079 w 1656400"/>
                <a:gd name="T79" fmla="*/ 5039 h 1177702"/>
                <a:gd name="T80" fmla="*/ 112662 w 1656400"/>
                <a:gd name="T81" fmla="*/ 8610 h 1177702"/>
                <a:gd name="T82" fmla="*/ 145342 w 1656400"/>
                <a:gd name="T83" fmla="*/ 25570 h 1177702"/>
                <a:gd name="T84" fmla="*/ 144286 w 1656400"/>
                <a:gd name="T85" fmla="*/ 27700 h 1177702"/>
                <a:gd name="T86" fmla="*/ 135488 w 1656400"/>
                <a:gd name="T87" fmla="*/ 86258 h 1177702"/>
                <a:gd name="T88" fmla="*/ 133377 w 1656400"/>
                <a:gd name="T89" fmla="*/ 87678 h 1177702"/>
                <a:gd name="T90" fmla="*/ 95722 w 1656400"/>
                <a:gd name="T91" fmla="*/ 48284 h 1177702"/>
                <a:gd name="T92" fmla="*/ 63345 w 1656400"/>
                <a:gd name="T93" fmla="*/ 106710 h 1177702"/>
                <a:gd name="T94" fmla="*/ 61585 w 1656400"/>
                <a:gd name="T95" fmla="*/ 105778 h 1177702"/>
                <a:gd name="T96" fmla="*/ 39415 w 1656400"/>
                <a:gd name="T97" fmla="*/ 108972 h 1177702"/>
                <a:gd name="T98" fmla="*/ 43990 w 1656400"/>
                <a:gd name="T99" fmla="*/ 76676 h 1177702"/>
                <a:gd name="T100" fmla="*/ 4223 w 1656400"/>
                <a:gd name="T101" fmla="*/ 108617 h 1177702"/>
                <a:gd name="T102" fmla="*/ 0 w 1656400"/>
                <a:gd name="T103" fmla="*/ 109682 h 1177702"/>
                <a:gd name="T104" fmla="*/ 22611 w 1656400"/>
                <a:gd name="T105" fmla="*/ 95619 h 1177702"/>
                <a:gd name="T106" fmla="*/ 36599 w 1656400"/>
                <a:gd name="T107" fmla="*/ 44380 h 1177702"/>
                <a:gd name="T108" fmla="*/ 60310 w 1656400"/>
                <a:gd name="T109" fmla="*/ 64787 h 1177702"/>
                <a:gd name="T110" fmla="*/ 65765 w 1656400"/>
                <a:gd name="T111" fmla="*/ 63101 h 1177702"/>
                <a:gd name="T112" fmla="*/ 66160 w 1656400"/>
                <a:gd name="T113" fmla="*/ 61415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5" name="Полилиния 5"/>
            <p:cNvSpPr>
              <a:spLocks/>
            </p:cNvSpPr>
            <p:nvPr/>
          </p:nvSpPr>
          <p:spPr bwMode="auto">
            <a:xfrm rot="2700000">
              <a:off x="4200898" y="943887"/>
              <a:ext cx="752406" cy="534978"/>
            </a:xfrm>
            <a:custGeom>
              <a:avLst/>
              <a:gdLst>
                <a:gd name="T0" fmla="*/ 11680 w 1656400"/>
                <a:gd name="T1" fmla="*/ 102654 h 1177702"/>
                <a:gd name="T2" fmla="*/ 64426 w 1656400"/>
                <a:gd name="T3" fmla="*/ 90601 h 1177702"/>
                <a:gd name="T4" fmla="*/ 66658 w 1656400"/>
                <a:gd name="T5" fmla="*/ 90601 h 1177702"/>
                <a:gd name="T6" fmla="*/ 22498 w 1656400"/>
                <a:gd name="T7" fmla="*/ 91457 h 1177702"/>
                <a:gd name="T8" fmla="*/ 26983 w 1656400"/>
                <a:gd name="T9" fmla="*/ 87774 h 1177702"/>
                <a:gd name="T10" fmla="*/ 114717 w 1656400"/>
                <a:gd name="T11" fmla="*/ 91642 h 1177702"/>
                <a:gd name="T12" fmla="*/ 33383 w 1656400"/>
                <a:gd name="T13" fmla="*/ 77804 h 1177702"/>
                <a:gd name="T14" fmla="*/ 34966 w 1656400"/>
                <a:gd name="T15" fmla="*/ 82221 h 1177702"/>
                <a:gd name="T16" fmla="*/ 39713 w 1656400"/>
                <a:gd name="T17" fmla="*/ 78510 h 1177702"/>
                <a:gd name="T18" fmla="*/ 67253 w 1656400"/>
                <a:gd name="T19" fmla="*/ 75274 h 1177702"/>
                <a:gd name="T20" fmla="*/ 69039 w 1656400"/>
                <a:gd name="T21" fmla="*/ 75720 h 1177702"/>
                <a:gd name="T22" fmla="*/ 18152 w 1656400"/>
                <a:gd name="T23" fmla="*/ 74679 h 1177702"/>
                <a:gd name="T24" fmla="*/ 18747 w 1656400"/>
                <a:gd name="T25" fmla="*/ 72893 h 1177702"/>
                <a:gd name="T26" fmla="*/ 117545 w 1656400"/>
                <a:gd name="T27" fmla="*/ 76315 h 1177702"/>
                <a:gd name="T28" fmla="*/ 52488 w 1656400"/>
                <a:gd name="T29" fmla="*/ 70066 h 1177702"/>
                <a:gd name="T30" fmla="*/ 53430 w 1656400"/>
                <a:gd name="T31" fmla="*/ 71308 h 1177702"/>
                <a:gd name="T32" fmla="*/ 69039 w 1656400"/>
                <a:gd name="T33" fmla="*/ 65750 h 1177702"/>
                <a:gd name="T34" fmla="*/ 69783 w 1656400"/>
                <a:gd name="T35" fmla="*/ 61435 h 1177702"/>
                <a:gd name="T36" fmla="*/ 120074 w 1656400"/>
                <a:gd name="T37" fmla="*/ 61137 h 1177702"/>
                <a:gd name="T38" fmla="*/ 78675 w 1656400"/>
                <a:gd name="T39" fmla="*/ 53697 h 1177702"/>
                <a:gd name="T40" fmla="*/ 79617 w 1656400"/>
                <a:gd name="T41" fmla="*/ 55250 h 1177702"/>
                <a:gd name="T42" fmla="*/ 87042 w 1656400"/>
                <a:gd name="T43" fmla="*/ 45490 h 1177702"/>
                <a:gd name="T44" fmla="*/ 88119 w 1656400"/>
                <a:gd name="T45" fmla="*/ 50424 h 1177702"/>
                <a:gd name="T46" fmla="*/ 93053 w 1656400"/>
                <a:gd name="T47" fmla="*/ 46503 h 1177702"/>
                <a:gd name="T48" fmla="*/ 122157 w 1656400"/>
                <a:gd name="T49" fmla="*/ 39859 h 1177702"/>
                <a:gd name="T50" fmla="*/ 123943 w 1656400"/>
                <a:gd name="T51" fmla="*/ 40156 h 1177702"/>
                <a:gd name="T52" fmla="*/ 101014 w 1656400"/>
                <a:gd name="T53" fmla="*/ 42154 h 1177702"/>
                <a:gd name="T54" fmla="*/ 106263 w 1656400"/>
                <a:gd name="T55" fmla="*/ 39412 h 1177702"/>
                <a:gd name="T56" fmla="*/ 78562 w 1656400"/>
                <a:gd name="T57" fmla="*/ 40900 h 1177702"/>
                <a:gd name="T58" fmla="*/ 120702 w 1656400"/>
                <a:gd name="T59" fmla="*/ 33460 h 1177702"/>
                <a:gd name="T60" fmla="*/ 121324 w 1656400"/>
                <a:gd name="T61" fmla="*/ 34999 h 1177702"/>
                <a:gd name="T62" fmla="*/ 60260 w 1656400"/>
                <a:gd name="T63" fmla="*/ 30186 h 1177702"/>
                <a:gd name="T64" fmla="*/ 60855 w 1656400"/>
                <a:gd name="T65" fmla="*/ 28847 h 1177702"/>
                <a:gd name="T66" fmla="*/ 130307 w 1656400"/>
                <a:gd name="T67" fmla="*/ 31972 h 1177702"/>
                <a:gd name="T68" fmla="*/ 133167 w 1656400"/>
                <a:gd name="T69" fmla="*/ 23788 h 1177702"/>
                <a:gd name="T70" fmla="*/ 137780 w 1656400"/>
                <a:gd name="T71" fmla="*/ 27359 h 1177702"/>
                <a:gd name="T72" fmla="*/ 119627 w 1656400"/>
                <a:gd name="T73" fmla="*/ 16050 h 1177702"/>
                <a:gd name="T74" fmla="*/ 120669 w 1656400"/>
                <a:gd name="T75" fmla="*/ 14264 h 1177702"/>
                <a:gd name="T76" fmla="*/ 111890 w 1656400"/>
                <a:gd name="T77" fmla="*/ 39115 h 1177702"/>
                <a:gd name="T78" fmla="*/ 108766 w 1656400"/>
                <a:gd name="T79" fmla="*/ 5039 h 1177702"/>
                <a:gd name="T80" fmla="*/ 113378 w 1656400"/>
                <a:gd name="T81" fmla="*/ 8610 h 1177702"/>
                <a:gd name="T82" fmla="*/ 146265 w 1656400"/>
                <a:gd name="T83" fmla="*/ 25570 h 1177702"/>
                <a:gd name="T84" fmla="*/ 145203 w 1656400"/>
                <a:gd name="T85" fmla="*/ 27700 h 1177702"/>
                <a:gd name="T86" fmla="*/ 136349 w 1656400"/>
                <a:gd name="T87" fmla="*/ 86258 h 1177702"/>
                <a:gd name="T88" fmla="*/ 134224 w 1656400"/>
                <a:gd name="T89" fmla="*/ 87678 h 1177702"/>
                <a:gd name="T90" fmla="*/ 96330 w 1656400"/>
                <a:gd name="T91" fmla="*/ 48284 h 1177702"/>
                <a:gd name="T92" fmla="*/ 63748 w 1656400"/>
                <a:gd name="T93" fmla="*/ 106710 h 1177702"/>
                <a:gd name="T94" fmla="*/ 61977 w 1656400"/>
                <a:gd name="T95" fmla="*/ 105778 h 1177702"/>
                <a:gd name="T96" fmla="*/ 39665 w 1656400"/>
                <a:gd name="T97" fmla="*/ 108972 h 1177702"/>
                <a:gd name="T98" fmla="*/ 44269 w 1656400"/>
                <a:gd name="T99" fmla="*/ 76676 h 1177702"/>
                <a:gd name="T100" fmla="*/ 4250 w 1656400"/>
                <a:gd name="T101" fmla="*/ 108617 h 1177702"/>
                <a:gd name="T102" fmla="*/ 0 w 1656400"/>
                <a:gd name="T103" fmla="*/ 109682 h 1177702"/>
                <a:gd name="T104" fmla="*/ 22754 w 1656400"/>
                <a:gd name="T105" fmla="*/ 95619 h 1177702"/>
                <a:gd name="T106" fmla="*/ 36832 w 1656400"/>
                <a:gd name="T107" fmla="*/ 44380 h 1177702"/>
                <a:gd name="T108" fmla="*/ 60693 w 1656400"/>
                <a:gd name="T109" fmla="*/ 64787 h 1177702"/>
                <a:gd name="T110" fmla="*/ 66183 w 1656400"/>
                <a:gd name="T111" fmla="*/ 63101 h 1177702"/>
                <a:gd name="T112" fmla="*/ 66581 w 1656400"/>
                <a:gd name="T113" fmla="*/ 61415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6" name="Полилиния 5"/>
            <p:cNvSpPr>
              <a:spLocks/>
            </p:cNvSpPr>
            <p:nvPr/>
          </p:nvSpPr>
          <p:spPr bwMode="auto">
            <a:xfrm rot="3158362">
              <a:off x="4953360" y="47031"/>
              <a:ext cx="752407" cy="534978"/>
            </a:xfrm>
            <a:custGeom>
              <a:avLst/>
              <a:gdLst>
                <a:gd name="T0" fmla="*/ 11680 w 1656400"/>
                <a:gd name="T1" fmla="*/ 102654 h 1177702"/>
                <a:gd name="T2" fmla="*/ 64427 w 1656400"/>
                <a:gd name="T3" fmla="*/ 90601 h 1177702"/>
                <a:gd name="T4" fmla="*/ 66659 w 1656400"/>
                <a:gd name="T5" fmla="*/ 90601 h 1177702"/>
                <a:gd name="T6" fmla="*/ 22498 w 1656400"/>
                <a:gd name="T7" fmla="*/ 91457 h 1177702"/>
                <a:gd name="T8" fmla="*/ 26984 w 1656400"/>
                <a:gd name="T9" fmla="*/ 87774 h 1177702"/>
                <a:gd name="T10" fmla="*/ 114718 w 1656400"/>
                <a:gd name="T11" fmla="*/ 91642 h 1177702"/>
                <a:gd name="T12" fmla="*/ 33383 w 1656400"/>
                <a:gd name="T13" fmla="*/ 77804 h 1177702"/>
                <a:gd name="T14" fmla="*/ 34966 w 1656400"/>
                <a:gd name="T15" fmla="*/ 82221 h 1177702"/>
                <a:gd name="T16" fmla="*/ 39713 w 1656400"/>
                <a:gd name="T17" fmla="*/ 78510 h 1177702"/>
                <a:gd name="T18" fmla="*/ 67254 w 1656400"/>
                <a:gd name="T19" fmla="*/ 75274 h 1177702"/>
                <a:gd name="T20" fmla="*/ 69039 w 1656400"/>
                <a:gd name="T21" fmla="*/ 75720 h 1177702"/>
                <a:gd name="T22" fmla="*/ 18152 w 1656400"/>
                <a:gd name="T23" fmla="*/ 74679 h 1177702"/>
                <a:gd name="T24" fmla="*/ 18747 w 1656400"/>
                <a:gd name="T25" fmla="*/ 72893 h 1177702"/>
                <a:gd name="T26" fmla="*/ 117545 w 1656400"/>
                <a:gd name="T27" fmla="*/ 76315 h 1177702"/>
                <a:gd name="T28" fmla="*/ 52489 w 1656400"/>
                <a:gd name="T29" fmla="*/ 70066 h 1177702"/>
                <a:gd name="T30" fmla="*/ 53430 w 1656400"/>
                <a:gd name="T31" fmla="*/ 71308 h 1177702"/>
                <a:gd name="T32" fmla="*/ 69039 w 1656400"/>
                <a:gd name="T33" fmla="*/ 65750 h 1177702"/>
                <a:gd name="T34" fmla="*/ 69783 w 1656400"/>
                <a:gd name="T35" fmla="*/ 61435 h 1177702"/>
                <a:gd name="T36" fmla="*/ 120074 w 1656400"/>
                <a:gd name="T37" fmla="*/ 61137 h 1177702"/>
                <a:gd name="T38" fmla="*/ 78676 w 1656400"/>
                <a:gd name="T39" fmla="*/ 53697 h 1177702"/>
                <a:gd name="T40" fmla="*/ 79617 w 1656400"/>
                <a:gd name="T41" fmla="*/ 55250 h 1177702"/>
                <a:gd name="T42" fmla="*/ 87043 w 1656400"/>
                <a:gd name="T43" fmla="*/ 45490 h 1177702"/>
                <a:gd name="T44" fmla="*/ 88119 w 1656400"/>
                <a:gd name="T45" fmla="*/ 50424 h 1177702"/>
                <a:gd name="T46" fmla="*/ 93053 w 1656400"/>
                <a:gd name="T47" fmla="*/ 46503 h 1177702"/>
                <a:gd name="T48" fmla="*/ 122158 w 1656400"/>
                <a:gd name="T49" fmla="*/ 39859 h 1177702"/>
                <a:gd name="T50" fmla="*/ 123943 w 1656400"/>
                <a:gd name="T51" fmla="*/ 40156 h 1177702"/>
                <a:gd name="T52" fmla="*/ 101015 w 1656400"/>
                <a:gd name="T53" fmla="*/ 42154 h 1177702"/>
                <a:gd name="T54" fmla="*/ 106263 w 1656400"/>
                <a:gd name="T55" fmla="*/ 39412 h 1177702"/>
                <a:gd name="T56" fmla="*/ 78562 w 1656400"/>
                <a:gd name="T57" fmla="*/ 40900 h 1177702"/>
                <a:gd name="T58" fmla="*/ 120703 w 1656400"/>
                <a:gd name="T59" fmla="*/ 33460 h 1177702"/>
                <a:gd name="T60" fmla="*/ 121324 w 1656400"/>
                <a:gd name="T61" fmla="*/ 34999 h 1177702"/>
                <a:gd name="T62" fmla="*/ 60260 w 1656400"/>
                <a:gd name="T63" fmla="*/ 30186 h 1177702"/>
                <a:gd name="T64" fmla="*/ 60856 w 1656400"/>
                <a:gd name="T65" fmla="*/ 28847 h 1177702"/>
                <a:gd name="T66" fmla="*/ 130308 w 1656400"/>
                <a:gd name="T67" fmla="*/ 31972 h 1177702"/>
                <a:gd name="T68" fmla="*/ 133168 w 1656400"/>
                <a:gd name="T69" fmla="*/ 23788 h 1177702"/>
                <a:gd name="T70" fmla="*/ 137780 w 1656400"/>
                <a:gd name="T71" fmla="*/ 27359 h 1177702"/>
                <a:gd name="T72" fmla="*/ 119628 w 1656400"/>
                <a:gd name="T73" fmla="*/ 16050 h 1177702"/>
                <a:gd name="T74" fmla="*/ 120669 w 1656400"/>
                <a:gd name="T75" fmla="*/ 14264 h 1177702"/>
                <a:gd name="T76" fmla="*/ 111891 w 1656400"/>
                <a:gd name="T77" fmla="*/ 39115 h 1177702"/>
                <a:gd name="T78" fmla="*/ 108766 w 1656400"/>
                <a:gd name="T79" fmla="*/ 5039 h 1177702"/>
                <a:gd name="T80" fmla="*/ 113379 w 1656400"/>
                <a:gd name="T81" fmla="*/ 8610 h 1177702"/>
                <a:gd name="T82" fmla="*/ 146266 w 1656400"/>
                <a:gd name="T83" fmla="*/ 25570 h 1177702"/>
                <a:gd name="T84" fmla="*/ 145204 w 1656400"/>
                <a:gd name="T85" fmla="*/ 27700 h 1177702"/>
                <a:gd name="T86" fmla="*/ 136350 w 1656400"/>
                <a:gd name="T87" fmla="*/ 86258 h 1177702"/>
                <a:gd name="T88" fmla="*/ 134225 w 1656400"/>
                <a:gd name="T89" fmla="*/ 87678 h 1177702"/>
                <a:gd name="T90" fmla="*/ 96330 w 1656400"/>
                <a:gd name="T91" fmla="*/ 48284 h 1177702"/>
                <a:gd name="T92" fmla="*/ 63748 w 1656400"/>
                <a:gd name="T93" fmla="*/ 106710 h 1177702"/>
                <a:gd name="T94" fmla="*/ 61977 w 1656400"/>
                <a:gd name="T95" fmla="*/ 105778 h 1177702"/>
                <a:gd name="T96" fmla="*/ 39665 w 1656400"/>
                <a:gd name="T97" fmla="*/ 108972 h 1177702"/>
                <a:gd name="T98" fmla="*/ 44270 w 1656400"/>
                <a:gd name="T99" fmla="*/ 76676 h 1177702"/>
                <a:gd name="T100" fmla="*/ 4250 w 1656400"/>
                <a:gd name="T101" fmla="*/ 108617 h 1177702"/>
                <a:gd name="T102" fmla="*/ 0 w 1656400"/>
                <a:gd name="T103" fmla="*/ 109682 h 1177702"/>
                <a:gd name="T104" fmla="*/ 22754 w 1656400"/>
                <a:gd name="T105" fmla="*/ 95619 h 1177702"/>
                <a:gd name="T106" fmla="*/ 36832 w 1656400"/>
                <a:gd name="T107" fmla="*/ 44380 h 1177702"/>
                <a:gd name="T108" fmla="*/ 60693 w 1656400"/>
                <a:gd name="T109" fmla="*/ 64787 h 1177702"/>
                <a:gd name="T110" fmla="*/ 66183 w 1656400"/>
                <a:gd name="T111" fmla="*/ 63101 h 1177702"/>
                <a:gd name="T112" fmla="*/ 66581 w 1656400"/>
                <a:gd name="T113" fmla="*/ 61415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7" name="Полилиния 5"/>
            <p:cNvSpPr>
              <a:spLocks/>
            </p:cNvSpPr>
            <p:nvPr/>
          </p:nvSpPr>
          <p:spPr bwMode="auto">
            <a:xfrm rot="-6300000">
              <a:off x="371912" y="110526"/>
              <a:ext cx="752406" cy="534978"/>
            </a:xfrm>
            <a:custGeom>
              <a:avLst/>
              <a:gdLst>
                <a:gd name="T0" fmla="*/ 11680 w 1656400"/>
                <a:gd name="T1" fmla="*/ 102654 h 1177702"/>
                <a:gd name="T2" fmla="*/ 64426 w 1656400"/>
                <a:gd name="T3" fmla="*/ 90601 h 1177702"/>
                <a:gd name="T4" fmla="*/ 66658 w 1656400"/>
                <a:gd name="T5" fmla="*/ 90601 h 1177702"/>
                <a:gd name="T6" fmla="*/ 22498 w 1656400"/>
                <a:gd name="T7" fmla="*/ 91457 h 1177702"/>
                <a:gd name="T8" fmla="*/ 26983 w 1656400"/>
                <a:gd name="T9" fmla="*/ 87774 h 1177702"/>
                <a:gd name="T10" fmla="*/ 114717 w 1656400"/>
                <a:gd name="T11" fmla="*/ 91642 h 1177702"/>
                <a:gd name="T12" fmla="*/ 33383 w 1656400"/>
                <a:gd name="T13" fmla="*/ 77804 h 1177702"/>
                <a:gd name="T14" fmla="*/ 34966 w 1656400"/>
                <a:gd name="T15" fmla="*/ 82221 h 1177702"/>
                <a:gd name="T16" fmla="*/ 39713 w 1656400"/>
                <a:gd name="T17" fmla="*/ 78510 h 1177702"/>
                <a:gd name="T18" fmla="*/ 67253 w 1656400"/>
                <a:gd name="T19" fmla="*/ 75274 h 1177702"/>
                <a:gd name="T20" fmla="*/ 69039 w 1656400"/>
                <a:gd name="T21" fmla="*/ 75720 h 1177702"/>
                <a:gd name="T22" fmla="*/ 18152 w 1656400"/>
                <a:gd name="T23" fmla="*/ 74679 h 1177702"/>
                <a:gd name="T24" fmla="*/ 18747 w 1656400"/>
                <a:gd name="T25" fmla="*/ 72893 h 1177702"/>
                <a:gd name="T26" fmla="*/ 117545 w 1656400"/>
                <a:gd name="T27" fmla="*/ 76315 h 1177702"/>
                <a:gd name="T28" fmla="*/ 52488 w 1656400"/>
                <a:gd name="T29" fmla="*/ 70066 h 1177702"/>
                <a:gd name="T30" fmla="*/ 53430 w 1656400"/>
                <a:gd name="T31" fmla="*/ 71308 h 1177702"/>
                <a:gd name="T32" fmla="*/ 69039 w 1656400"/>
                <a:gd name="T33" fmla="*/ 65750 h 1177702"/>
                <a:gd name="T34" fmla="*/ 69783 w 1656400"/>
                <a:gd name="T35" fmla="*/ 61435 h 1177702"/>
                <a:gd name="T36" fmla="*/ 120074 w 1656400"/>
                <a:gd name="T37" fmla="*/ 61137 h 1177702"/>
                <a:gd name="T38" fmla="*/ 78675 w 1656400"/>
                <a:gd name="T39" fmla="*/ 53697 h 1177702"/>
                <a:gd name="T40" fmla="*/ 79617 w 1656400"/>
                <a:gd name="T41" fmla="*/ 55250 h 1177702"/>
                <a:gd name="T42" fmla="*/ 87042 w 1656400"/>
                <a:gd name="T43" fmla="*/ 45490 h 1177702"/>
                <a:gd name="T44" fmla="*/ 88119 w 1656400"/>
                <a:gd name="T45" fmla="*/ 50424 h 1177702"/>
                <a:gd name="T46" fmla="*/ 93053 w 1656400"/>
                <a:gd name="T47" fmla="*/ 46503 h 1177702"/>
                <a:gd name="T48" fmla="*/ 122157 w 1656400"/>
                <a:gd name="T49" fmla="*/ 39859 h 1177702"/>
                <a:gd name="T50" fmla="*/ 123943 w 1656400"/>
                <a:gd name="T51" fmla="*/ 40156 h 1177702"/>
                <a:gd name="T52" fmla="*/ 101014 w 1656400"/>
                <a:gd name="T53" fmla="*/ 42154 h 1177702"/>
                <a:gd name="T54" fmla="*/ 106263 w 1656400"/>
                <a:gd name="T55" fmla="*/ 39412 h 1177702"/>
                <a:gd name="T56" fmla="*/ 78562 w 1656400"/>
                <a:gd name="T57" fmla="*/ 40900 h 1177702"/>
                <a:gd name="T58" fmla="*/ 120702 w 1656400"/>
                <a:gd name="T59" fmla="*/ 33460 h 1177702"/>
                <a:gd name="T60" fmla="*/ 121324 w 1656400"/>
                <a:gd name="T61" fmla="*/ 34999 h 1177702"/>
                <a:gd name="T62" fmla="*/ 60260 w 1656400"/>
                <a:gd name="T63" fmla="*/ 30186 h 1177702"/>
                <a:gd name="T64" fmla="*/ 60855 w 1656400"/>
                <a:gd name="T65" fmla="*/ 28847 h 1177702"/>
                <a:gd name="T66" fmla="*/ 130307 w 1656400"/>
                <a:gd name="T67" fmla="*/ 31972 h 1177702"/>
                <a:gd name="T68" fmla="*/ 133167 w 1656400"/>
                <a:gd name="T69" fmla="*/ 23788 h 1177702"/>
                <a:gd name="T70" fmla="*/ 137780 w 1656400"/>
                <a:gd name="T71" fmla="*/ 27359 h 1177702"/>
                <a:gd name="T72" fmla="*/ 119627 w 1656400"/>
                <a:gd name="T73" fmla="*/ 16050 h 1177702"/>
                <a:gd name="T74" fmla="*/ 120669 w 1656400"/>
                <a:gd name="T75" fmla="*/ 14264 h 1177702"/>
                <a:gd name="T76" fmla="*/ 111890 w 1656400"/>
                <a:gd name="T77" fmla="*/ 39115 h 1177702"/>
                <a:gd name="T78" fmla="*/ 108766 w 1656400"/>
                <a:gd name="T79" fmla="*/ 5039 h 1177702"/>
                <a:gd name="T80" fmla="*/ 113378 w 1656400"/>
                <a:gd name="T81" fmla="*/ 8610 h 1177702"/>
                <a:gd name="T82" fmla="*/ 146265 w 1656400"/>
                <a:gd name="T83" fmla="*/ 25570 h 1177702"/>
                <a:gd name="T84" fmla="*/ 145203 w 1656400"/>
                <a:gd name="T85" fmla="*/ 27700 h 1177702"/>
                <a:gd name="T86" fmla="*/ 136349 w 1656400"/>
                <a:gd name="T87" fmla="*/ 86258 h 1177702"/>
                <a:gd name="T88" fmla="*/ 134224 w 1656400"/>
                <a:gd name="T89" fmla="*/ 87678 h 1177702"/>
                <a:gd name="T90" fmla="*/ 96330 w 1656400"/>
                <a:gd name="T91" fmla="*/ 48284 h 1177702"/>
                <a:gd name="T92" fmla="*/ 63748 w 1656400"/>
                <a:gd name="T93" fmla="*/ 106710 h 1177702"/>
                <a:gd name="T94" fmla="*/ 61977 w 1656400"/>
                <a:gd name="T95" fmla="*/ 105778 h 1177702"/>
                <a:gd name="T96" fmla="*/ 39665 w 1656400"/>
                <a:gd name="T97" fmla="*/ 108972 h 1177702"/>
                <a:gd name="T98" fmla="*/ 44269 w 1656400"/>
                <a:gd name="T99" fmla="*/ 76676 h 1177702"/>
                <a:gd name="T100" fmla="*/ 4250 w 1656400"/>
                <a:gd name="T101" fmla="*/ 108617 h 1177702"/>
                <a:gd name="T102" fmla="*/ 0 w 1656400"/>
                <a:gd name="T103" fmla="*/ 109682 h 1177702"/>
                <a:gd name="T104" fmla="*/ 22754 w 1656400"/>
                <a:gd name="T105" fmla="*/ 95619 h 1177702"/>
                <a:gd name="T106" fmla="*/ 36832 w 1656400"/>
                <a:gd name="T107" fmla="*/ 44380 h 1177702"/>
                <a:gd name="T108" fmla="*/ 60693 w 1656400"/>
                <a:gd name="T109" fmla="*/ 64787 h 1177702"/>
                <a:gd name="T110" fmla="*/ 66183 w 1656400"/>
                <a:gd name="T111" fmla="*/ 63101 h 1177702"/>
                <a:gd name="T112" fmla="*/ 66581 w 1656400"/>
                <a:gd name="T113" fmla="*/ 61415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8" name="Полилиния 5"/>
            <p:cNvSpPr>
              <a:spLocks/>
            </p:cNvSpPr>
            <p:nvPr/>
          </p:nvSpPr>
          <p:spPr bwMode="auto">
            <a:xfrm rot="9948045" flipH="1" flipV="1">
              <a:off x="-92453" y="552624"/>
              <a:ext cx="403218" cy="676213"/>
            </a:xfrm>
            <a:custGeom>
              <a:avLst/>
              <a:gdLst>
                <a:gd name="T0" fmla="*/ 143291 w 374848"/>
                <a:gd name="T1" fmla="*/ 659515 h 629903"/>
                <a:gd name="T2" fmla="*/ 128674 w 374848"/>
                <a:gd name="T3" fmla="*/ 655884 h 629903"/>
                <a:gd name="T4" fmla="*/ 120149 w 374848"/>
                <a:gd name="T5" fmla="*/ 703101 h 629903"/>
                <a:gd name="T6" fmla="*/ 134765 w 374848"/>
                <a:gd name="T7" fmla="*/ 705522 h 629903"/>
                <a:gd name="T8" fmla="*/ 143291 w 374848"/>
                <a:gd name="T9" fmla="*/ 659515 h 629903"/>
                <a:gd name="T10" fmla="*/ 166433 w 374848"/>
                <a:gd name="T11" fmla="*/ 534812 h 629903"/>
                <a:gd name="T12" fmla="*/ 149381 w 374848"/>
                <a:gd name="T13" fmla="*/ 532393 h 629903"/>
                <a:gd name="T14" fmla="*/ 140854 w 374848"/>
                <a:gd name="T15" fmla="*/ 578399 h 629903"/>
                <a:gd name="T16" fmla="*/ 157908 w 374848"/>
                <a:gd name="T17" fmla="*/ 580819 h 629903"/>
                <a:gd name="T18" fmla="*/ 166433 w 374848"/>
                <a:gd name="T19" fmla="*/ 534812 h 629903"/>
                <a:gd name="T20" fmla="*/ 187141 w 374848"/>
                <a:gd name="T21" fmla="*/ 411321 h 629903"/>
                <a:gd name="T22" fmla="*/ 172526 w 374848"/>
                <a:gd name="T23" fmla="*/ 407688 h 629903"/>
                <a:gd name="T24" fmla="*/ 163998 w 374848"/>
                <a:gd name="T25" fmla="*/ 453695 h 629903"/>
                <a:gd name="T26" fmla="*/ 178614 w 374848"/>
                <a:gd name="T27" fmla="*/ 457328 h 629903"/>
                <a:gd name="T28" fmla="*/ 187141 w 374848"/>
                <a:gd name="T29" fmla="*/ 411321 h 629903"/>
                <a:gd name="T30" fmla="*/ 210283 w 374848"/>
                <a:gd name="T31" fmla="*/ 286618 h 629903"/>
                <a:gd name="T32" fmla="*/ 195667 w 374848"/>
                <a:gd name="T33" fmla="*/ 284196 h 629903"/>
                <a:gd name="T34" fmla="*/ 187140 w 374848"/>
                <a:gd name="T35" fmla="*/ 330203 h 629903"/>
                <a:gd name="T36" fmla="*/ 201757 w 374848"/>
                <a:gd name="T37" fmla="*/ 332624 h 629903"/>
                <a:gd name="T38" fmla="*/ 210283 w 374848"/>
                <a:gd name="T39" fmla="*/ 286618 h 629903"/>
                <a:gd name="T40" fmla="*/ 183757 w 374848"/>
                <a:gd name="T41" fmla="*/ 232136 h 629903"/>
                <a:gd name="T42" fmla="*/ 137929 w 374848"/>
                <a:gd name="T43" fmla="*/ 251093 h 629903"/>
                <a:gd name="T44" fmla="*/ 143021 w 374848"/>
                <a:gd name="T45" fmla="*/ 263613 h 629903"/>
                <a:gd name="T46" fmla="*/ 188849 w 374848"/>
                <a:gd name="T47" fmla="*/ 244656 h 629903"/>
                <a:gd name="T48" fmla="*/ 183757 w 374848"/>
                <a:gd name="T49" fmla="*/ 232136 h 629903"/>
                <a:gd name="T50" fmla="*/ 303126 w 374848"/>
                <a:gd name="T51" fmla="*/ 190972 h 629903"/>
                <a:gd name="T52" fmla="*/ 257296 w 374848"/>
                <a:gd name="T53" fmla="*/ 207316 h 629903"/>
                <a:gd name="T54" fmla="*/ 262388 w 374848"/>
                <a:gd name="T55" fmla="*/ 220029 h 629903"/>
                <a:gd name="T56" fmla="*/ 308219 w 374848"/>
                <a:gd name="T57" fmla="*/ 203684 h 629903"/>
                <a:gd name="T58" fmla="*/ 303126 w 374848"/>
                <a:gd name="T59" fmla="*/ 190972 h 629903"/>
                <a:gd name="T60" fmla="*/ 285803 w 374848"/>
                <a:gd name="T61" fmla="*/ 153440 h 629903"/>
                <a:gd name="T62" fmla="*/ 277275 w 374848"/>
                <a:gd name="T63" fmla="*/ 165547 h 629903"/>
                <a:gd name="T64" fmla="*/ 313817 w 374848"/>
                <a:gd name="T65" fmla="*/ 194604 h 629903"/>
                <a:gd name="T66" fmla="*/ 323563 w 374848"/>
                <a:gd name="T67" fmla="*/ 182496 h 629903"/>
                <a:gd name="T68" fmla="*/ 285803 w 374848"/>
                <a:gd name="T69" fmla="*/ 153440 h 629903"/>
                <a:gd name="T70" fmla="*/ 198378 w 374848"/>
                <a:gd name="T71" fmla="*/ 0 h 629903"/>
                <a:gd name="T72" fmla="*/ 393028 w 374848"/>
                <a:gd name="T73" fmla="*/ 167942 h 629903"/>
                <a:gd name="T74" fmla="*/ 378531 w 374848"/>
                <a:gd name="T75" fmla="*/ 170831 h 629903"/>
                <a:gd name="T76" fmla="*/ 379257 w 374848"/>
                <a:gd name="T77" fmla="*/ 172635 h 629903"/>
                <a:gd name="T78" fmla="*/ 384331 w 374848"/>
                <a:gd name="T79" fmla="*/ 185269 h 629903"/>
                <a:gd name="T80" fmla="*/ 404625 w 374848"/>
                <a:gd name="T81" fmla="*/ 179492 h 629903"/>
                <a:gd name="T82" fmla="*/ 424920 w 374848"/>
                <a:gd name="T83" fmla="*/ 211257 h 629903"/>
                <a:gd name="T84" fmla="*/ 311849 w 374848"/>
                <a:gd name="T85" fmla="*/ 661718 h 629903"/>
                <a:gd name="T86" fmla="*/ 398826 w 374848"/>
                <a:gd name="T87" fmla="*/ 219920 h 629903"/>
                <a:gd name="T88" fmla="*/ 381432 w 374848"/>
                <a:gd name="T89" fmla="*/ 217030 h 629903"/>
                <a:gd name="T90" fmla="*/ 294456 w 374848"/>
                <a:gd name="T91" fmla="*/ 673268 h 629903"/>
                <a:gd name="T92" fmla="*/ 0 w 374848"/>
                <a:gd name="T93" fmla="*/ 779298 h 629903"/>
                <a:gd name="T94" fmla="*/ 175281 w 374848"/>
                <a:gd name="T95" fmla="*/ 90730 h 629903"/>
                <a:gd name="T96" fmla="*/ 212720 w 374848"/>
                <a:gd name="T97" fmla="*/ 119541 h 629903"/>
                <a:gd name="T98" fmla="*/ 221245 w 374848"/>
                <a:gd name="T99" fmla="*/ 105011 h 629903"/>
                <a:gd name="T100" fmla="*/ 183487 w 374848"/>
                <a:gd name="T101" fmla="*/ 75956 h 629903"/>
                <a:gd name="T102" fmla="*/ 175637 w 374848"/>
                <a:gd name="T103" fmla="*/ 89329 h 629903"/>
                <a:gd name="T104" fmla="*/ 198378 w 374848"/>
                <a:gd name="T105" fmla="*/ 0 h 62990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374848" h="629903">
                  <a:moveTo>
                    <a:pt x="115124" y="533084"/>
                  </a:moveTo>
                  <a:lnTo>
                    <a:pt x="103381" y="530148"/>
                  </a:lnTo>
                  <a:lnTo>
                    <a:pt x="96530" y="568314"/>
                  </a:lnTo>
                  <a:lnTo>
                    <a:pt x="108273" y="570271"/>
                  </a:lnTo>
                  <a:lnTo>
                    <a:pt x="115124" y="533084"/>
                  </a:lnTo>
                  <a:close/>
                  <a:moveTo>
                    <a:pt x="133717" y="432287"/>
                  </a:moveTo>
                  <a:lnTo>
                    <a:pt x="120017" y="430330"/>
                  </a:lnTo>
                  <a:lnTo>
                    <a:pt x="113166" y="467517"/>
                  </a:lnTo>
                  <a:lnTo>
                    <a:pt x="126867" y="469474"/>
                  </a:lnTo>
                  <a:lnTo>
                    <a:pt x="133717" y="432287"/>
                  </a:lnTo>
                  <a:close/>
                  <a:moveTo>
                    <a:pt x="150354" y="332469"/>
                  </a:moveTo>
                  <a:lnTo>
                    <a:pt x="138611" y="329533"/>
                  </a:lnTo>
                  <a:lnTo>
                    <a:pt x="131760" y="366720"/>
                  </a:lnTo>
                  <a:lnTo>
                    <a:pt x="143503" y="369656"/>
                  </a:lnTo>
                  <a:lnTo>
                    <a:pt x="150354" y="332469"/>
                  </a:lnTo>
                  <a:close/>
                  <a:moveTo>
                    <a:pt x="168947" y="231672"/>
                  </a:moveTo>
                  <a:lnTo>
                    <a:pt x="157204" y="229715"/>
                  </a:lnTo>
                  <a:lnTo>
                    <a:pt x="150353" y="266902"/>
                  </a:lnTo>
                  <a:lnTo>
                    <a:pt x="162097" y="268859"/>
                  </a:lnTo>
                  <a:lnTo>
                    <a:pt x="168947" y="231672"/>
                  </a:lnTo>
                  <a:close/>
                  <a:moveTo>
                    <a:pt x="147635" y="187634"/>
                  </a:moveTo>
                  <a:cubicBezTo>
                    <a:pt x="133609" y="192260"/>
                    <a:pt x="121920" y="196886"/>
                    <a:pt x="110815" y="202958"/>
                  </a:cubicBezTo>
                  <a:lnTo>
                    <a:pt x="114906" y="213078"/>
                  </a:lnTo>
                  <a:cubicBezTo>
                    <a:pt x="126595" y="208452"/>
                    <a:pt x="138284" y="203826"/>
                    <a:pt x="151727" y="197754"/>
                  </a:cubicBezTo>
                  <a:lnTo>
                    <a:pt x="147635" y="187634"/>
                  </a:lnTo>
                  <a:close/>
                  <a:moveTo>
                    <a:pt x="243539" y="154361"/>
                  </a:moveTo>
                  <a:cubicBezTo>
                    <a:pt x="231850" y="159059"/>
                    <a:pt x="220161" y="161407"/>
                    <a:pt x="206719" y="167572"/>
                  </a:cubicBezTo>
                  <a:lnTo>
                    <a:pt x="210810" y="177848"/>
                  </a:lnTo>
                  <a:cubicBezTo>
                    <a:pt x="222499" y="173151"/>
                    <a:pt x="234188" y="170802"/>
                    <a:pt x="247631" y="164637"/>
                  </a:cubicBezTo>
                  <a:lnTo>
                    <a:pt x="243539" y="154361"/>
                  </a:lnTo>
                  <a:close/>
                  <a:moveTo>
                    <a:pt x="229621" y="124025"/>
                  </a:moveTo>
                  <a:lnTo>
                    <a:pt x="222770" y="133811"/>
                  </a:lnTo>
                  <a:lnTo>
                    <a:pt x="252129" y="157298"/>
                  </a:lnTo>
                  <a:lnTo>
                    <a:pt x="259958" y="147511"/>
                  </a:lnTo>
                  <a:lnTo>
                    <a:pt x="229621" y="124025"/>
                  </a:lnTo>
                  <a:close/>
                  <a:moveTo>
                    <a:pt x="159381" y="0"/>
                  </a:moveTo>
                  <a:cubicBezTo>
                    <a:pt x="212916" y="24764"/>
                    <a:pt x="265121" y="69230"/>
                    <a:pt x="315769" y="135747"/>
                  </a:cubicBezTo>
                  <a:cubicBezTo>
                    <a:pt x="311110" y="135747"/>
                    <a:pt x="308781" y="135747"/>
                    <a:pt x="304122" y="138082"/>
                  </a:cubicBezTo>
                  <a:cubicBezTo>
                    <a:pt x="304123" y="138083"/>
                    <a:pt x="304142" y="138130"/>
                    <a:pt x="304705" y="139540"/>
                  </a:cubicBezTo>
                  <a:lnTo>
                    <a:pt x="308781" y="149752"/>
                  </a:lnTo>
                  <a:cubicBezTo>
                    <a:pt x="313439" y="147418"/>
                    <a:pt x="318099" y="147418"/>
                    <a:pt x="325086" y="145083"/>
                  </a:cubicBezTo>
                  <a:cubicBezTo>
                    <a:pt x="329745" y="154419"/>
                    <a:pt x="336732" y="163755"/>
                    <a:pt x="341392" y="170758"/>
                  </a:cubicBezTo>
                  <a:cubicBezTo>
                    <a:pt x="413600" y="343475"/>
                    <a:pt x="362355" y="457842"/>
                    <a:pt x="250548" y="534864"/>
                  </a:cubicBezTo>
                  <a:cubicBezTo>
                    <a:pt x="250549" y="534860"/>
                    <a:pt x="250787" y="533646"/>
                    <a:pt x="320427" y="177760"/>
                  </a:cubicBezTo>
                  <a:cubicBezTo>
                    <a:pt x="320424" y="177759"/>
                    <a:pt x="320212" y="177724"/>
                    <a:pt x="306452" y="175425"/>
                  </a:cubicBezTo>
                  <a:lnTo>
                    <a:pt x="236573" y="544200"/>
                  </a:lnTo>
                  <a:cubicBezTo>
                    <a:pt x="171704" y="583200"/>
                    <a:pt x="89138" y="611856"/>
                    <a:pt x="0" y="629903"/>
                  </a:cubicBezTo>
                  <a:lnTo>
                    <a:pt x="140825" y="73336"/>
                  </a:lnTo>
                  <a:lnTo>
                    <a:pt x="170904" y="96624"/>
                  </a:lnTo>
                  <a:lnTo>
                    <a:pt x="177754" y="84880"/>
                  </a:lnTo>
                  <a:lnTo>
                    <a:pt x="147418" y="61394"/>
                  </a:lnTo>
                  <a:lnTo>
                    <a:pt x="141111" y="72204"/>
                  </a:lnTo>
                  <a:lnTo>
                    <a:pt x="159381" y="0"/>
                  </a:ln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9" name="Полилиния 5"/>
            <p:cNvSpPr>
              <a:spLocks/>
            </p:cNvSpPr>
            <p:nvPr/>
          </p:nvSpPr>
          <p:spPr bwMode="auto">
            <a:xfrm rot="-3170201">
              <a:off x="1634775" y="-31564"/>
              <a:ext cx="1523861" cy="1104882"/>
            </a:xfrm>
            <a:custGeom>
              <a:avLst/>
              <a:gdLst>
                <a:gd name="T0" fmla="*/ 135564 w 1418340"/>
                <a:gd name="T1" fmla="*/ 1183700 h 1029230"/>
                <a:gd name="T2" fmla="*/ 327763 w 1418340"/>
                <a:gd name="T3" fmla="*/ 1025648 h 1029230"/>
                <a:gd name="T4" fmla="*/ 275700 w 1418340"/>
                <a:gd name="T5" fmla="*/ 1068284 h 1029230"/>
                <a:gd name="T6" fmla="*/ 217593 w 1418340"/>
                <a:gd name="T7" fmla="*/ 839175 h 1029230"/>
                <a:gd name="T8" fmla="*/ 283218 w 1418340"/>
                <a:gd name="T9" fmla="*/ 863292 h 1029230"/>
                <a:gd name="T10" fmla="*/ 387460 w 1418340"/>
                <a:gd name="T11" fmla="*/ 896020 h 1029230"/>
                <a:gd name="T12" fmla="*/ 405830 w 1418340"/>
                <a:gd name="T13" fmla="*/ 947161 h 1029230"/>
                <a:gd name="T14" fmla="*/ 460934 w 1418340"/>
                <a:gd name="T15" fmla="*/ 904202 h 1029230"/>
                <a:gd name="T16" fmla="*/ 740854 w 1418340"/>
                <a:gd name="T17" fmla="*/ 1109627 h 1029230"/>
                <a:gd name="T18" fmla="*/ 620135 w 1418340"/>
                <a:gd name="T19" fmla="*/ 820821 h 1029230"/>
                <a:gd name="T20" fmla="*/ 563386 w 1418340"/>
                <a:gd name="T21" fmla="*/ 859846 h 1029230"/>
                <a:gd name="T22" fmla="*/ 780575 w 1418340"/>
                <a:gd name="T23" fmla="*/ 866735 h 1029230"/>
                <a:gd name="T24" fmla="*/ 801296 w 1418340"/>
                <a:gd name="T25" fmla="*/ 871904 h 1029230"/>
                <a:gd name="T26" fmla="*/ 801295 w 1418340"/>
                <a:gd name="T27" fmla="*/ 756489 h 1029230"/>
                <a:gd name="T28" fmla="*/ 913141 w 1418340"/>
                <a:gd name="T29" fmla="*/ 616954 h 1029230"/>
                <a:gd name="T30" fmla="*/ 924073 w 1418340"/>
                <a:gd name="T31" fmla="*/ 634926 h 1029230"/>
                <a:gd name="T32" fmla="*/ 706315 w 1418340"/>
                <a:gd name="T33" fmla="*/ 329277 h 1029230"/>
                <a:gd name="T34" fmla="*/ 765031 w 1418340"/>
                <a:gd name="T35" fmla="*/ 362007 h 1029230"/>
                <a:gd name="T36" fmla="*/ 854833 w 1418340"/>
                <a:gd name="T37" fmla="*/ 436080 h 1029230"/>
                <a:gd name="T38" fmla="*/ 1343553 w 1418340"/>
                <a:gd name="T39" fmla="*/ 990765 h 1029230"/>
                <a:gd name="T40" fmla="*/ 1331465 w 1418340"/>
                <a:gd name="T41" fmla="*/ 1056225 h 1029230"/>
                <a:gd name="T42" fmla="*/ 1072730 w 1418340"/>
                <a:gd name="T43" fmla="*/ 530099 h 1029230"/>
                <a:gd name="T44" fmla="*/ 1047741 w 1418340"/>
                <a:gd name="T45" fmla="*/ 542339 h 1029230"/>
                <a:gd name="T46" fmla="*/ 1080540 w 1418340"/>
                <a:gd name="T47" fmla="*/ 548969 h 1029230"/>
                <a:gd name="T48" fmla="*/ 1376364 w 1418340"/>
                <a:gd name="T49" fmla="*/ 813333 h 1029230"/>
                <a:gd name="T50" fmla="*/ 1364276 w 1418340"/>
                <a:gd name="T51" fmla="*/ 878795 h 1029230"/>
                <a:gd name="T52" fmla="*/ 1172422 w 1418340"/>
                <a:gd name="T53" fmla="*/ 483327 h 1029230"/>
                <a:gd name="T54" fmla="*/ 1233334 w 1418340"/>
                <a:gd name="T55" fmla="*/ 451583 h 1029230"/>
                <a:gd name="T56" fmla="*/ 1372910 w 1418340"/>
                <a:gd name="T57" fmla="*/ 697919 h 1029230"/>
                <a:gd name="T58" fmla="*/ 1315922 w 1418340"/>
                <a:gd name="T59" fmla="*/ 427467 h 1029230"/>
                <a:gd name="T60" fmla="*/ 1298652 w 1418340"/>
                <a:gd name="T61" fmla="*/ 448137 h 1029230"/>
                <a:gd name="T62" fmla="*/ 1417810 w 1418340"/>
                <a:gd name="T63" fmla="*/ 456752 h 1029230"/>
                <a:gd name="T64" fmla="*/ 1438536 w 1418340"/>
                <a:gd name="T65" fmla="*/ 460198 h 1029230"/>
                <a:gd name="T66" fmla="*/ 1343170 w 1418340"/>
                <a:gd name="T67" fmla="*/ 427467 h 1029230"/>
                <a:gd name="T68" fmla="*/ 1649236 w 1418340"/>
                <a:gd name="T69" fmla="*/ 653883 h 1029230"/>
                <a:gd name="T70" fmla="*/ 1649236 w 1418340"/>
                <a:gd name="T71" fmla="*/ 653883 h 1029230"/>
                <a:gd name="T72" fmla="*/ 1557871 w 1418340"/>
                <a:gd name="T73" fmla="*/ 1010331 h 1029230"/>
                <a:gd name="T74" fmla="*/ 1118049 w 1418340"/>
                <a:gd name="T75" fmla="*/ 554287 h 1029230"/>
                <a:gd name="T76" fmla="*/ 739886 w 1418340"/>
                <a:gd name="T77" fmla="*/ 1230650 h 1029230"/>
                <a:gd name="T78" fmla="*/ 719334 w 1418340"/>
                <a:gd name="T79" fmla="*/ 1219867 h 1029230"/>
                <a:gd name="T80" fmla="*/ 460373 w 1418340"/>
                <a:gd name="T81" fmla="*/ 1256844 h 1029230"/>
                <a:gd name="T82" fmla="*/ 513809 w 1418340"/>
                <a:gd name="T83" fmla="*/ 882970 h 1029230"/>
                <a:gd name="T84" fmla="*/ 49326 w 1418340"/>
                <a:gd name="T85" fmla="*/ 1252733 h 1029230"/>
                <a:gd name="T86" fmla="*/ 0 w 1418340"/>
                <a:gd name="T87" fmla="*/ 1265061 h 1029230"/>
                <a:gd name="T88" fmla="*/ 264098 w 1418340"/>
                <a:gd name="T89" fmla="*/ 1102261 h 1029230"/>
                <a:gd name="T90" fmla="*/ 427489 w 1418340"/>
                <a:gd name="T91" fmla="*/ 509094 h 1029230"/>
                <a:gd name="T92" fmla="*/ 704434 w 1418340"/>
                <a:gd name="T93" fmla="*/ 745333 h 1029230"/>
                <a:gd name="T94" fmla="*/ 768146 w 1418340"/>
                <a:gd name="T95" fmla="*/ 725818 h 1029230"/>
                <a:gd name="T96" fmla="*/ 772770 w 1418340"/>
                <a:gd name="T97" fmla="*/ 706303 h 102923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1418340" h="1029230">
                  <a:moveTo>
                    <a:pt x="139072" y="906693"/>
                  </a:moveTo>
                  <a:cubicBezTo>
                    <a:pt x="122536" y="920061"/>
                    <a:pt x="109308" y="930086"/>
                    <a:pt x="96080" y="940112"/>
                  </a:cubicBezTo>
                  <a:lnTo>
                    <a:pt x="109308" y="956822"/>
                  </a:lnTo>
                  <a:cubicBezTo>
                    <a:pt x="122536" y="943454"/>
                    <a:pt x="135765" y="933429"/>
                    <a:pt x="148993" y="920061"/>
                  </a:cubicBezTo>
                  <a:lnTo>
                    <a:pt x="139072" y="906693"/>
                  </a:lnTo>
                  <a:close/>
                  <a:moveTo>
                    <a:pt x="264280" y="829064"/>
                  </a:moveTo>
                  <a:lnTo>
                    <a:pt x="252525" y="817576"/>
                  </a:lnTo>
                  <a:cubicBezTo>
                    <a:pt x="239092" y="830705"/>
                    <a:pt x="225660" y="840552"/>
                    <a:pt x="210547" y="852040"/>
                  </a:cubicBezTo>
                  <a:lnTo>
                    <a:pt x="222301" y="863528"/>
                  </a:lnTo>
                  <a:cubicBezTo>
                    <a:pt x="235734" y="853681"/>
                    <a:pt x="249168" y="843834"/>
                    <a:pt x="264280" y="829064"/>
                  </a:cubicBezTo>
                  <a:close/>
                  <a:moveTo>
                    <a:pt x="228362" y="697826"/>
                  </a:moveTo>
                  <a:lnTo>
                    <a:pt x="175449" y="678331"/>
                  </a:lnTo>
                  <a:lnTo>
                    <a:pt x="169879" y="695041"/>
                  </a:lnTo>
                  <a:lnTo>
                    <a:pt x="222792" y="714535"/>
                  </a:lnTo>
                  <a:lnTo>
                    <a:pt x="228362" y="697826"/>
                  </a:lnTo>
                  <a:close/>
                  <a:moveTo>
                    <a:pt x="371658" y="730896"/>
                  </a:moveTo>
                  <a:cubicBezTo>
                    <a:pt x="365076" y="734203"/>
                    <a:pt x="361784" y="737510"/>
                    <a:pt x="358493" y="740818"/>
                  </a:cubicBezTo>
                  <a:cubicBezTo>
                    <a:pt x="358488" y="740816"/>
                    <a:pt x="358018" y="740647"/>
                    <a:pt x="312415" y="724282"/>
                  </a:cubicBezTo>
                  <a:cubicBezTo>
                    <a:pt x="312414" y="724287"/>
                    <a:pt x="312362" y="724604"/>
                    <a:pt x="309124" y="744124"/>
                  </a:cubicBezTo>
                  <a:cubicBezTo>
                    <a:pt x="309128" y="744126"/>
                    <a:pt x="309478" y="744243"/>
                    <a:pt x="338746" y="754046"/>
                  </a:cubicBezTo>
                  <a:cubicBezTo>
                    <a:pt x="335454" y="757352"/>
                    <a:pt x="332163" y="760660"/>
                    <a:pt x="327227" y="765620"/>
                  </a:cubicBezTo>
                  <a:lnTo>
                    <a:pt x="338746" y="777195"/>
                  </a:lnTo>
                  <a:cubicBezTo>
                    <a:pt x="351911" y="767273"/>
                    <a:pt x="365076" y="757352"/>
                    <a:pt x="380298" y="745365"/>
                  </a:cubicBezTo>
                  <a:lnTo>
                    <a:pt x="371658" y="730896"/>
                  </a:lnTo>
                  <a:close/>
                  <a:moveTo>
                    <a:pt x="623819" y="844033"/>
                  </a:moveTo>
                  <a:lnTo>
                    <a:pt x="602932" y="844033"/>
                  </a:lnTo>
                  <a:lnTo>
                    <a:pt x="597362" y="896946"/>
                  </a:lnTo>
                  <a:lnTo>
                    <a:pt x="612680" y="899731"/>
                  </a:lnTo>
                  <a:lnTo>
                    <a:pt x="623819" y="844033"/>
                  </a:lnTo>
                  <a:close/>
                  <a:moveTo>
                    <a:pt x="500024" y="663496"/>
                  </a:moveTo>
                  <a:lnTo>
                    <a:pt x="491209" y="651874"/>
                  </a:lnTo>
                  <a:cubicBezTo>
                    <a:pt x="474417" y="661836"/>
                    <a:pt x="460984" y="671798"/>
                    <a:pt x="445452" y="683419"/>
                  </a:cubicBezTo>
                  <a:lnTo>
                    <a:pt x="454267" y="695041"/>
                  </a:lnTo>
                  <a:cubicBezTo>
                    <a:pt x="471059" y="685079"/>
                    <a:pt x="484492" y="675117"/>
                    <a:pt x="500024" y="663496"/>
                  </a:cubicBezTo>
                  <a:close/>
                  <a:moveTo>
                    <a:pt x="646098" y="704788"/>
                  </a:moveTo>
                  <a:lnTo>
                    <a:pt x="629389" y="700610"/>
                  </a:lnTo>
                  <a:lnTo>
                    <a:pt x="619641" y="753524"/>
                  </a:lnTo>
                  <a:lnTo>
                    <a:pt x="636351" y="757701"/>
                  </a:lnTo>
                  <a:lnTo>
                    <a:pt x="646098" y="704788"/>
                  </a:lnTo>
                  <a:close/>
                  <a:moveTo>
                    <a:pt x="669770" y="575289"/>
                  </a:moveTo>
                  <a:lnTo>
                    <a:pt x="653060" y="571112"/>
                  </a:lnTo>
                  <a:lnTo>
                    <a:pt x="646097" y="611494"/>
                  </a:lnTo>
                  <a:lnTo>
                    <a:pt x="662807" y="614278"/>
                  </a:lnTo>
                  <a:lnTo>
                    <a:pt x="669770" y="575289"/>
                  </a:lnTo>
                  <a:close/>
                  <a:moveTo>
                    <a:pt x="736280" y="498704"/>
                  </a:moveTo>
                  <a:cubicBezTo>
                    <a:pt x="719488" y="505345"/>
                    <a:pt x="706056" y="515307"/>
                    <a:pt x="689264" y="525269"/>
                  </a:cubicBezTo>
                  <a:lnTo>
                    <a:pt x="699339" y="541871"/>
                  </a:lnTo>
                  <a:cubicBezTo>
                    <a:pt x="712772" y="531909"/>
                    <a:pt x="729564" y="521948"/>
                    <a:pt x="745095" y="513231"/>
                  </a:cubicBezTo>
                  <a:lnTo>
                    <a:pt x="736280" y="498704"/>
                  </a:lnTo>
                  <a:close/>
                  <a:moveTo>
                    <a:pt x="616856" y="292621"/>
                  </a:moveTo>
                  <a:lnTo>
                    <a:pt x="569513" y="266165"/>
                  </a:lnTo>
                  <a:lnTo>
                    <a:pt x="563943" y="278697"/>
                  </a:lnTo>
                  <a:lnTo>
                    <a:pt x="609895" y="305154"/>
                  </a:lnTo>
                  <a:lnTo>
                    <a:pt x="616856" y="292621"/>
                  </a:lnTo>
                  <a:close/>
                  <a:moveTo>
                    <a:pt x="746355" y="362245"/>
                  </a:moveTo>
                  <a:lnTo>
                    <a:pt x="696227" y="335788"/>
                  </a:lnTo>
                  <a:lnTo>
                    <a:pt x="689264" y="352497"/>
                  </a:lnTo>
                  <a:lnTo>
                    <a:pt x="735215" y="378954"/>
                  </a:lnTo>
                  <a:lnTo>
                    <a:pt x="746355" y="362245"/>
                  </a:lnTo>
                  <a:close/>
                  <a:moveTo>
                    <a:pt x="1083328" y="800867"/>
                  </a:moveTo>
                  <a:lnTo>
                    <a:pt x="1066619" y="796689"/>
                  </a:lnTo>
                  <a:lnTo>
                    <a:pt x="1056871" y="850995"/>
                  </a:lnTo>
                  <a:lnTo>
                    <a:pt x="1073581" y="853780"/>
                  </a:lnTo>
                  <a:lnTo>
                    <a:pt x="1083328" y="800867"/>
                  </a:lnTo>
                  <a:close/>
                  <a:moveTo>
                    <a:pt x="870836" y="431382"/>
                  </a:moveTo>
                  <a:lnTo>
                    <a:pt x="864959" y="428496"/>
                  </a:lnTo>
                  <a:cubicBezTo>
                    <a:pt x="864954" y="428493"/>
                    <a:pt x="864499" y="428252"/>
                    <a:pt x="821302" y="405411"/>
                  </a:cubicBezTo>
                  <a:lnTo>
                    <a:pt x="814585" y="421900"/>
                  </a:lnTo>
                  <a:cubicBezTo>
                    <a:pt x="814589" y="421902"/>
                    <a:pt x="814963" y="422106"/>
                    <a:pt x="844809" y="438390"/>
                  </a:cubicBezTo>
                  <a:cubicBezTo>
                    <a:pt x="834734" y="444986"/>
                    <a:pt x="824659" y="448284"/>
                    <a:pt x="815844" y="456528"/>
                  </a:cubicBezTo>
                  <a:lnTo>
                    <a:pt x="824659" y="468071"/>
                  </a:lnTo>
                  <a:cubicBezTo>
                    <a:pt x="841451" y="461475"/>
                    <a:pt x="854884" y="451581"/>
                    <a:pt x="871256" y="443749"/>
                  </a:cubicBezTo>
                  <a:lnTo>
                    <a:pt x="868317" y="435092"/>
                  </a:lnTo>
                  <a:lnTo>
                    <a:pt x="870836" y="431382"/>
                  </a:lnTo>
                  <a:close/>
                  <a:moveTo>
                    <a:pt x="1109784" y="657444"/>
                  </a:moveTo>
                  <a:lnTo>
                    <a:pt x="1090290" y="654659"/>
                  </a:lnTo>
                  <a:lnTo>
                    <a:pt x="1080542" y="707572"/>
                  </a:lnTo>
                  <a:lnTo>
                    <a:pt x="1100037" y="710357"/>
                  </a:lnTo>
                  <a:lnTo>
                    <a:pt x="1109784" y="657444"/>
                  </a:lnTo>
                  <a:close/>
                  <a:moveTo>
                    <a:pt x="994457" y="365029"/>
                  </a:moveTo>
                  <a:cubicBezTo>
                    <a:pt x="977665" y="371759"/>
                    <a:pt x="960874" y="381854"/>
                    <a:pt x="945342" y="390688"/>
                  </a:cubicBezTo>
                  <a:lnTo>
                    <a:pt x="954157" y="405411"/>
                  </a:lnTo>
                  <a:cubicBezTo>
                    <a:pt x="967590" y="398680"/>
                    <a:pt x="984382" y="388584"/>
                    <a:pt x="1000334" y="379752"/>
                  </a:cubicBezTo>
                  <a:lnTo>
                    <a:pt x="994457" y="365029"/>
                  </a:lnTo>
                  <a:close/>
                  <a:moveTo>
                    <a:pt x="1133456" y="515414"/>
                  </a:moveTo>
                  <a:lnTo>
                    <a:pt x="1116747" y="511237"/>
                  </a:lnTo>
                  <a:lnTo>
                    <a:pt x="1106999" y="564150"/>
                  </a:lnTo>
                  <a:lnTo>
                    <a:pt x="1123709" y="568328"/>
                  </a:lnTo>
                  <a:lnTo>
                    <a:pt x="1133456" y="515414"/>
                  </a:lnTo>
                  <a:close/>
                  <a:moveTo>
                    <a:pt x="1061049" y="345535"/>
                  </a:moveTo>
                  <a:lnTo>
                    <a:pt x="696227" y="86539"/>
                  </a:lnTo>
                  <a:lnTo>
                    <a:pt x="686479" y="99070"/>
                  </a:lnTo>
                  <a:lnTo>
                    <a:pt x="1047124" y="362244"/>
                  </a:lnTo>
                  <a:lnTo>
                    <a:pt x="1061049" y="345535"/>
                  </a:lnTo>
                  <a:close/>
                  <a:moveTo>
                    <a:pt x="1159913" y="371992"/>
                  </a:moveTo>
                  <a:lnTo>
                    <a:pt x="1143203" y="369207"/>
                  </a:lnTo>
                  <a:lnTo>
                    <a:pt x="1133456" y="422120"/>
                  </a:lnTo>
                  <a:lnTo>
                    <a:pt x="1150165" y="424905"/>
                  </a:lnTo>
                  <a:lnTo>
                    <a:pt x="1159913" y="371992"/>
                  </a:lnTo>
                  <a:close/>
                  <a:moveTo>
                    <a:pt x="1129588" y="309331"/>
                  </a:moveTo>
                  <a:cubicBezTo>
                    <a:pt x="1109630" y="315913"/>
                    <a:pt x="1092998" y="322496"/>
                    <a:pt x="1077197" y="331136"/>
                  </a:cubicBezTo>
                  <a:lnTo>
                    <a:pt x="1083019" y="345535"/>
                  </a:lnTo>
                  <a:cubicBezTo>
                    <a:pt x="1099651" y="338952"/>
                    <a:pt x="1116283" y="332370"/>
                    <a:pt x="1135410" y="323730"/>
                  </a:cubicBezTo>
                  <a:lnTo>
                    <a:pt x="1129588" y="309331"/>
                  </a:lnTo>
                  <a:close/>
                  <a:moveTo>
                    <a:pt x="1329804" y="528554"/>
                  </a:moveTo>
                  <a:lnTo>
                    <a:pt x="1418340" y="645352"/>
                  </a:lnTo>
                  <a:cubicBezTo>
                    <a:pt x="1388812" y="707949"/>
                    <a:pt x="1339215" y="759866"/>
                    <a:pt x="1276021" y="803399"/>
                  </a:cubicBezTo>
                  <a:cubicBezTo>
                    <a:pt x="1276023" y="803393"/>
                    <a:pt x="1276279" y="802084"/>
                    <a:pt x="1329804" y="528554"/>
                  </a:cubicBezTo>
                  <a:close/>
                  <a:moveTo>
                    <a:pt x="929143" y="0"/>
                  </a:moveTo>
                  <a:lnTo>
                    <a:pt x="1314547" y="508428"/>
                  </a:lnTo>
                  <a:lnTo>
                    <a:pt x="1256136" y="816683"/>
                  </a:lnTo>
                  <a:cubicBezTo>
                    <a:pt x="1140134" y="886425"/>
                    <a:pt x="984359" y="932920"/>
                    <a:pt x="821957" y="962810"/>
                  </a:cubicBezTo>
                  <a:cubicBezTo>
                    <a:pt x="821958" y="962802"/>
                    <a:pt x="822345" y="960814"/>
                    <a:pt x="921387" y="451370"/>
                  </a:cubicBezTo>
                  <a:cubicBezTo>
                    <a:pt x="921382" y="451369"/>
                    <a:pt x="921072" y="451317"/>
                    <a:pt x="901501" y="448048"/>
                  </a:cubicBezTo>
                  <a:cubicBezTo>
                    <a:pt x="901499" y="448056"/>
                    <a:pt x="901126" y="450012"/>
                    <a:pt x="802070" y="969451"/>
                  </a:cubicBezTo>
                  <a:cubicBezTo>
                    <a:pt x="732470" y="979415"/>
                    <a:pt x="666183" y="989377"/>
                    <a:pt x="596581" y="996020"/>
                  </a:cubicBezTo>
                  <a:cubicBezTo>
                    <a:pt x="596581" y="996016"/>
                    <a:pt x="596581" y="995950"/>
                    <a:pt x="596582" y="994774"/>
                  </a:cubicBezTo>
                  <a:lnTo>
                    <a:pt x="596581" y="986057"/>
                  </a:lnTo>
                  <a:cubicBezTo>
                    <a:pt x="596578" y="986057"/>
                    <a:pt x="596494" y="986057"/>
                    <a:pt x="594510" y="986057"/>
                  </a:cubicBezTo>
                  <a:lnTo>
                    <a:pt x="580010" y="986057"/>
                  </a:lnTo>
                  <a:cubicBezTo>
                    <a:pt x="580009" y="986060"/>
                    <a:pt x="579992" y="986127"/>
                    <a:pt x="579596" y="987717"/>
                  </a:cubicBezTo>
                  <a:lnTo>
                    <a:pt x="576696" y="999341"/>
                  </a:lnTo>
                  <a:cubicBezTo>
                    <a:pt x="507094" y="1005983"/>
                    <a:pt x="437493" y="1012625"/>
                    <a:pt x="371206" y="1015946"/>
                  </a:cubicBezTo>
                  <a:cubicBezTo>
                    <a:pt x="371208" y="1015936"/>
                    <a:pt x="371549" y="1014228"/>
                    <a:pt x="430864" y="717052"/>
                  </a:cubicBezTo>
                  <a:cubicBezTo>
                    <a:pt x="430861" y="717052"/>
                    <a:pt x="430776" y="717035"/>
                    <a:pt x="428793" y="716637"/>
                  </a:cubicBezTo>
                  <a:lnTo>
                    <a:pt x="414293" y="713732"/>
                  </a:lnTo>
                  <a:cubicBezTo>
                    <a:pt x="414290" y="713742"/>
                    <a:pt x="413915" y="715542"/>
                    <a:pt x="351320" y="1015946"/>
                  </a:cubicBezTo>
                  <a:cubicBezTo>
                    <a:pt x="222061" y="1025909"/>
                    <a:pt x="102745" y="1025909"/>
                    <a:pt x="19886" y="1029230"/>
                  </a:cubicBezTo>
                  <a:lnTo>
                    <a:pt x="39772" y="1012625"/>
                  </a:lnTo>
                  <a:cubicBezTo>
                    <a:pt x="39769" y="1012622"/>
                    <a:pt x="39701" y="1012554"/>
                    <a:pt x="38115" y="1010965"/>
                  </a:cubicBezTo>
                  <a:lnTo>
                    <a:pt x="26515" y="999341"/>
                  </a:lnTo>
                  <a:cubicBezTo>
                    <a:pt x="16572" y="1009304"/>
                    <a:pt x="6629" y="1015946"/>
                    <a:pt x="0" y="1022588"/>
                  </a:cubicBezTo>
                  <a:cubicBezTo>
                    <a:pt x="19886" y="969451"/>
                    <a:pt x="46400" y="906352"/>
                    <a:pt x="79544" y="836610"/>
                  </a:cubicBezTo>
                  <a:cubicBezTo>
                    <a:pt x="79552" y="836614"/>
                    <a:pt x="80608" y="837063"/>
                    <a:pt x="212117" y="893068"/>
                  </a:cubicBezTo>
                  <a:cubicBezTo>
                    <a:pt x="212119" y="893064"/>
                    <a:pt x="212152" y="892981"/>
                    <a:pt x="212946" y="890992"/>
                  </a:cubicBezTo>
                  <a:lnTo>
                    <a:pt x="218747" y="876463"/>
                  </a:lnTo>
                  <a:cubicBezTo>
                    <a:pt x="218739" y="876459"/>
                    <a:pt x="217697" y="876016"/>
                    <a:pt x="86173" y="820005"/>
                  </a:cubicBezTo>
                  <a:cubicBezTo>
                    <a:pt x="149145" y="693806"/>
                    <a:pt x="238632" y="547679"/>
                    <a:pt x="344691" y="411517"/>
                  </a:cubicBezTo>
                  <a:cubicBezTo>
                    <a:pt x="344701" y="411524"/>
                    <a:pt x="346289" y="412557"/>
                    <a:pt x="599896" y="577569"/>
                  </a:cubicBezTo>
                  <a:cubicBezTo>
                    <a:pt x="586638" y="587532"/>
                    <a:pt x="576696" y="594174"/>
                    <a:pt x="566753" y="600816"/>
                  </a:cubicBezTo>
                  <a:cubicBezTo>
                    <a:pt x="566755" y="600819"/>
                    <a:pt x="566806" y="600887"/>
                    <a:pt x="567996" y="602477"/>
                  </a:cubicBezTo>
                  <a:lnTo>
                    <a:pt x="576696" y="614100"/>
                  </a:lnTo>
                  <a:cubicBezTo>
                    <a:pt x="589953" y="604137"/>
                    <a:pt x="606525" y="597495"/>
                    <a:pt x="619782" y="587532"/>
                  </a:cubicBezTo>
                  <a:cubicBezTo>
                    <a:pt x="619780" y="587529"/>
                    <a:pt x="619758" y="587485"/>
                    <a:pt x="619368" y="586702"/>
                  </a:cubicBezTo>
                  <a:lnTo>
                    <a:pt x="616468" y="580890"/>
                  </a:lnTo>
                  <a:cubicBezTo>
                    <a:pt x="616469" y="580888"/>
                    <a:pt x="616502" y="580838"/>
                    <a:pt x="617296" y="579645"/>
                  </a:cubicBezTo>
                  <a:lnTo>
                    <a:pt x="623096" y="570927"/>
                  </a:lnTo>
                  <a:cubicBezTo>
                    <a:pt x="623087" y="570921"/>
                    <a:pt x="621531" y="569920"/>
                    <a:pt x="354634" y="398233"/>
                  </a:cubicBezTo>
                  <a:cubicBezTo>
                    <a:pt x="519298" y="190532"/>
                    <a:pt x="721327" y="16868"/>
                    <a:pt x="929143" y="0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0" name="Полилиния 5"/>
            <p:cNvSpPr>
              <a:spLocks/>
            </p:cNvSpPr>
            <p:nvPr/>
          </p:nvSpPr>
          <p:spPr bwMode="auto">
            <a:xfrm rot="9774837">
              <a:off x="7616319" y="209755"/>
              <a:ext cx="1560487" cy="1109562"/>
            </a:xfrm>
            <a:custGeom>
              <a:avLst/>
              <a:gdLst>
                <a:gd name="T0" fmla="*/ 104200 w 1656400"/>
                <a:gd name="T1" fmla="*/ 915845 h 1177702"/>
                <a:gd name="T2" fmla="*/ 574760 w 1656400"/>
                <a:gd name="T3" fmla="*/ 808311 h 1177702"/>
                <a:gd name="T4" fmla="*/ 594671 w 1656400"/>
                <a:gd name="T5" fmla="*/ 808311 h 1177702"/>
                <a:gd name="T6" fmla="*/ 200709 w 1656400"/>
                <a:gd name="T7" fmla="*/ 815945 h 1177702"/>
                <a:gd name="T8" fmla="*/ 240726 w 1656400"/>
                <a:gd name="T9" fmla="*/ 783087 h 1177702"/>
                <a:gd name="T10" fmla="*/ 1023418 w 1656400"/>
                <a:gd name="T11" fmla="*/ 817605 h 1177702"/>
                <a:gd name="T12" fmla="*/ 297818 w 1656400"/>
                <a:gd name="T13" fmla="*/ 694139 h 1177702"/>
                <a:gd name="T14" fmla="*/ 311937 w 1656400"/>
                <a:gd name="T15" fmla="*/ 733551 h 1177702"/>
                <a:gd name="T16" fmla="*/ 354293 w 1656400"/>
                <a:gd name="T17" fmla="*/ 700446 h 1177702"/>
                <a:gd name="T18" fmla="*/ 599981 w 1656400"/>
                <a:gd name="T19" fmla="*/ 671571 h 1177702"/>
                <a:gd name="T20" fmla="*/ 615909 w 1656400"/>
                <a:gd name="T21" fmla="*/ 675553 h 1177702"/>
                <a:gd name="T22" fmla="*/ 161942 w 1656400"/>
                <a:gd name="T23" fmla="*/ 666260 h 1177702"/>
                <a:gd name="T24" fmla="*/ 167251 w 1656400"/>
                <a:gd name="T25" fmla="*/ 650329 h 1177702"/>
                <a:gd name="T26" fmla="*/ 1048638 w 1656400"/>
                <a:gd name="T27" fmla="*/ 680863 h 1177702"/>
                <a:gd name="T28" fmla="*/ 468257 w 1656400"/>
                <a:gd name="T29" fmla="*/ 625105 h 1177702"/>
                <a:gd name="T30" fmla="*/ 476661 w 1656400"/>
                <a:gd name="T31" fmla="*/ 636186 h 1177702"/>
                <a:gd name="T32" fmla="*/ 615909 w 1656400"/>
                <a:gd name="T33" fmla="*/ 586605 h 1177702"/>
                <a:gd name="T34" fmla="*/ 622546 w 1656400"/>
                <a:gd name="T35" fmla="*/ 548105 h 1177702"/>
                <a:gd name="T36" fmla="*/ 1071204 w 1656400"/>
                <a:gd name="T37" fmla="*/ 545450 h 1177702"/>
                <a:gd name="T38" fmla="*/ 701878 w 1656400"/>
                <a:gd name="T39" fmla="*/ 479071 h 1177702"/>
                <a:gd name="T40" fmla="*/ 710281 w 1656400"/>
                <a:gd name="T41" fmla="*/ 492921 h 1177702"/>
                <a:gd name="T42" fmla="*/ 776524 w 1656400"/>
                <a:gd name="T43" fmla="*/ 405843 h 1177702"/>
                <a:gd name="T44" fmla="*/ 786128 w 1656400"/>
                <a:gd name="T45" fmla="*/ 449864 h 1177702"/>
                <a:gd name="T46" fmla="*/ 830146 w 1656400"/>
                <a:gd name="T47" fmla="*/ 414884 h 1177702"/>
                <a:gd name="T48" fmla="*/ 1089788 w 1656400"/>
                <a:gd name="T49" fmla="*/ 355606 h 1177702"/>
                <a:gd name="T50" fmla="*/ 1105717 w 1656400"/>
                <a:gd name="T51" fmla="*/ 358261 h 1177702"/>
                <a:gd name="T52" fmla="*/ 901171 w 1656400"/>
                <a:gd name="T53" fmla="*/ 376086 h 1177702"/>
                <a:gd name="T54" fmla="*/ 947991 w 1656400"/>
                <a:gd name="T55" fmla="*/ 351622 h 1177702"/>
                <a:gd name="T56" fmla="*/ 700863 w 1656400"/>
                <a:gd name="T57" fmla="*/ 364899 h 1177702"/>
                <a:gd name="T58" fmla="*/ 1076810 w 1656400"/>
                <a:gd name="T59" fmla="*/ 298519 h 1177702"/>
                <a:gd name="T60" fmla="*/ 1082358 w 1656400"/>
                <a:gd name="T61" fmla="*/ 312247 h 1177702"/>
                <a:gd name="T62" fmla="*/ 537594 w 1656400"/>
                <a:gd name="T63" fmla="*/ 269311 h 1177702"/>
                <a:gd name="T64" fmla="*/ 542902 w 1656400"/>
                <a:gd name="T65" fmla="*/ 257364 h 1177702"/>
                <a:gd name="T66" fmla="*/ 1162500 w 1656400"/>
                <a:gd name="T67" fmla="*/ 285243 h 1177702"/>
                <a:gd name="T68" fmla="*/ 1188014 w 1656400"/>
                <a:gd name="T69" fmla="*/ 212226 h 1177702"/>
                <a:gd name="T70" fmla="*/ 1229163 w 1656400"/>
                <a:gd name="T71" fmla="*/ 244089 h 1177702"/>
                <a:gd name="T72" fmla="*/ 1067222 w 1656400"/>
                <a:gd name="T73" fmla="*/ 143191 h 1177702"/>
                <a:gd name="T74" fmla="*/ 1076514 w 1656400"/>
                <a:gd name="T75" fmla="*/ 127261 h 1177702"/>
                <a:gd name="T76" fmla="*/ 998198 w 1656400"/>
                <a:gd name="T77" fmla="*/ 348966 h 1177702"/>
                <a:gd name="T78" fmla="*/ 970323 w 1656400"/>
                <a:gd name="T79" fmla="*/ 44951 h 1177702"/>
                <a:gd name="T80" fmla="*/ 1011471 w 1656400"/>
                <a:gd name="T81" fmla="*/ 76813 h 1177702"/>
                <a:gd name="T82" fmla="*/ 1304865 w 1656400"/>
                <a:gd name="T83" fmla="*/ 228129 h 1177702"/>
                <a:gd name="T84" fmla="*/ 1295387 w 1656400"/>
                <a:gd name="T85" fmla="*/ 247127 h 1177702"/>
                <a:gd name="T86" fmla="*/ 1216401 w 1656400"/>
                <a:gd name="T87" fmla="*/ 769570 h 1177702"/>
                <a:gd name="T88" fmla="*/ 1197444 w 1656400"/>
                <a:gd name="T89" fmla="*/ 782236 h 1177702"/>
                <a:gd name="T90" fmla="*/ 859379 w 1656400"/>
                <a:gd name="T91" fmla="*/ 430774 h 1177702"/>
                <a:gd name="T92" fmla="*/ 568706 w 1656400"/>
                <a:gd name="T93" fmla="*/ 952031 h 1177702"/>
                <a:gd name="T94" fmla="*/ 552909 w 1656400"/>
                <a:gd name="T95" fmla="*/ 943720 h 1177702"/>
                <a:gd name="T96" fmla="*/ 353862 w 1656400"/>
                <a:gd name="T97" fmla="*/ 972216 h 1177702"/>
                <a:gd name="T98" fmla="*/ 394935 w 1656400"/>
                <a:gd name="T99" fmla="*/ 684081 h 1177702"/>
                <a:gd name="T100" fmla="*/ 37913 w 1656400"/>
                <a:gd name="T101" fmla="*/ 969049 h 1177702"/>
                <a:gd name="T102" fmla="*/ 0 w 1656400"/>
                <a:gd name="T103" fmla="*/ 978549 h 1177702"/>
                <a:gd name="T104" fmla="*/ 202996 w 1656400"/>
                <a:gd name="T105" fmla="*/ 853083 h 1177702"/>
                <a:gd name="T106" fmla="*/ 328586 w 1656400"/>
                <a:gd name="T107" fmla="*/ 395944 h 1177702"/>
                <a:gd name="T108" fmla="*/ 541456 w 1656400"/>
                <a:gd name="T109" fmla="*/ 578009 h 1177702"/>
                <a:gd name="T110" fmla="*/ 590428 w 1656400"/>
                <a:gd name="T111" fmla="*/ 562968 h 1177702"/>
                <a:gd name="T112" fmla="*/ 593983 w 1656400"/>
                <a:gd name="T113" fmla="*/ 547928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1" name="Полилиния 5"/>
            <p:cNvSpPr>
              <a:spLocks/>
            </p:cNvSpPr>
            <p:nvPr/>
          </p:nvSpPr>
          <p:spPr bwMode="auto">
            <a:xfrm rot="1867807">
              <a:off x="296479" y="1492338"/>
              <a:ext cx="1560486" cy="1109562"/>
            </a:xfrm>
            <a:custGeom>
              <a:avLst/>
              <a:gdLst>
                <a:gd name="T0" fmla="*/ 104200 w 1656400"/>
                <a:gd name="T1" fmla="*/ 915845 h 1177702"/>
                <a:gd name="T2" fmla="*/ 574760 w 1656400"/>
                <a:gd name="T3" fmla="*/ 808311 h 1177702"/>
                <a:gd name="T4" fmla="*/ 594670 w 1656400"/>
                <a:gd name="T5" fmla="*/ 808311 h 1177702"/>
                <a:gd name="T6" fmla="*/ 200709 w 1656400"/>
                <a:gd name="T7" fmla="*/ 815945 h 1177702"/>
                <a:gd name="T8" fmla="*/ 240726 w 1656400"/>
                <a:gd name="T9" fmla="*/ 783087 h 1177702"/>
                <a:gd name="T10" fmla="*/ 1023416 w 1656400"/>
                <a:gd name="T11" fmla="*/ 817605 h 1177702"/>
                <a:gd name="T12" fmla="*/ 297818 w 1656400"/>
                <a:gd name="T13" fmla="*/ 694139 h 1177702"/>
                <a:gd name="T14" fmla="*/ 311937 w 1656400"/>
                <a:gd name="T15" fmla="*/ 733551 h 1177702"/>
                <a:gd name="T16" fmla="*/ 354292 w 1656400"/>
                <a:gd name="T17" fmla="*/ 700446 h 1177702"/>
                <a:gd name="T18" fmla="*/ 599980 w 1656400"/>
                <a:gd name="T19" fmla="*/ 671571 h 1177702"/>
                <a:gd name="T20" fmla="*/ 615909 w 1656400"/>
                <a:gd name="T21" fmla="*/ 675553 h 1177702"/>
                <a:gd name="T22" fmla="*/ 161941 w 1656400"/>
                <a:gd name="T23" fmla="*/ 666260 h 1177702"/>
                <a:gd name="T24" fmla="*/ 167251 w 1656400"/>
                <a:gd name="T25" fmla="*/ 650329 h 1177702"/>
                <a:gd name="T26" fmla="*/ 1048636 w 1656400"/>
                <a:gd name="T27" fmla="*/ 680863 h 1177702"/>
                <a:gd name="T28" fmla="*/ 468256 w 1656400"/>
                <a:gd name="T29" fmla="*/ 625105 h 1177702"/>
                <a:gd name="T30" fmla="*/ 476660 w 1656400"/>
                <a:gd name="T31" fmla="*/ 636186 h 1177702"/>
                <a:gd name="T32" fmla="*/ 615908 w 1656400"/>
                <a:gd name="T33" fmla="*/ 586605 h 1177702"/>
                <a:gd name="T34" fmla="*/ 622545 w 1656400"/>
                <a:gd name="T35" fmla="*/ 548105 h 1177702"/>
                <a:gd name="T36" fmla="*/ 1071202 w 1656400"/>
                <a:gd name="T37" fmla="*/ 545450 h 1177702"/>
                <a:gd name="T38" fmla="*/ 701877 w 1656400"/>
                <a:gd name="T39" fmla="*/ 479071 h 1177702"/>
                <a:gd name="T40" fmla="*/ 710280 w 1656400"/>
                <a:gd name="T41" fmla="*/ 492921 h 1177702"/>
                <a:gd name="T42" fmla="*/ 776522 w 1656400"/>
                <a:gd name="T43" fmla="*/ 405843 h 1177702"/>
                <a:gd name="T44" fmla="*/ 786126 w 1656400"/>
                <a:gd name="T45" fmla="*/ 449864 h 1177702"/>
                <a:gd name="T46" fmla="*/ 830146 w 1656400"/>
                <a:gd name="T47" fmla="*/ 414884 h 1177702"/>
                <a:gd name="T48" fmla="*/ 1089785 w 1656400"/>
                <a:gd name="T49" fmla="*/ 355606 h 1177702"/>
                <a:gd name="T50" fmla="*/ 1105714 w 1656400"/>
                <a:gd name="T51" fmla="*/ 358261 h 1177702"/>
                <a:gd name="T52" fmla="*/ 901169 w 1656400"/>
                <a:gd name="T53" fmla="*/ 376086 h 1177702"/>
                <a:gd name="T54" fmla="*/ 947990 w 1656400"/>
                <a:gd name="T55" fmla="*/ 351622 h 1177702"/>
                <a:gd name="T56" fmla="*/ 700861 w 1656400"/>
                <a:gd name="T57" fmla="*/ 364899 h 1177702"/>
                <a:gd name="T58" fmla="*/ 1076807 w 1656400"/>
                <a:gd name="T59" fmla="*/ 298519 h 1177702"/>
                <a:gd name="T60" fmla="*/ 1082357 w 1656400"/>
                <a:gd name="T61" fmla="*/ 312247 h 1177702"/>
                <a:gd name="T62" fmla="*/ 537592 w 1656400"/>
                <a:gd name="T63" fmla="*/ 269311 h 1177702"/>
                <a:gd name="T64" fmla="*/ 542902 w 1656400"/>
                <a:gd name="T65" fmla="*/ 257364 h 1177702"/>
                <a:gd name="T66" fmla="*/ 1162497 w 1656400"/>
                <a:gd name="T67" fmla="*/ 285243 h 1177702"/>
                <a:gd name="T68" fmla="*/ 1188013 w 1656400"/>
                <a:gd name="T69" fmla="*/ 212226 h 1177702"/>
                <a:gd name="T70" fmla="*/ 1229161 w 1656400"/>
                <a:gd name="T71" fmla="*/ 244089 h 1177702"/>
                <a:gd name="T72" fmla="*/ 1067219 w 1656400"/>
                <a:gd name="T73" fmla="*/ 143191 h 1177702"/>
                <a:gd name="T74" fmla="*/ 1076511 w 1656400"/>
                <a:gd name="T75" fmla="*/ 127261 h 1177702"/>
                <a:gd name="T76" fmla="*/ 998197 w 1656400"/>
                <a:gd name="T77" fmla="*/ 348966 h 1177702"/>
                <a:gd name="T78" fmla="*/ 970320 w 1656400"/>
                <a:gd name="T79" fmla="*/ 44951 h 1177702"/>
                <a:gd name="T80" fmla="*/ 1011471 w 1656400"/>
                <a:gd name="T81" fmla="*/ 76813 h 1177702"/>
                <a:gd name="T82" fmla="*/ 1304864 w 1656400"/>
                <a:gd name="T83" fmla="*/ 228129 h 1177702"/>
                <a:gd name="T84" fmla="*/ 1295384 w 1656400"/>
                <a:gd name="T85" fmla="*/ 247127 h 1177702"/>
                <a:gd name="T86" fmla="*/ 1216398 w 1656400"/>
                <a:gd name="T87" fmla="*/ 769570 h 1177702"/>
                <a:gd name="T88" fmla="*/ 1197441 w 1656400"/>
                <a:gd name="T89" fmla="*/ 782236 h 1177702"/>
                <a:gd name="T90" fmla="*/ 859377 w 1656400"/>
                <a:gd name="T91" fmla="*/ 430774 h 1177702"/>
                <a:gd name="T92" fmla="*/ 568705 w 1656400"/>
                <a:gd name="T93" fmla="*/ 952031 h 1177702"/>
                <a:gd name="T94" fmla="*/ 552908 w 1656400"/>
                <a:gd name="T95" fmla="*/ 943720 h 1177702"/>
                <a:gd name="T96" fmla="*/ 353860 w 1656400"/>
                <a:gd name="T97" fmla="*/ 972216 h 1177702"/>
                <a:gd name="T98" fmla="*/ 394935 w 1656400"/>
                <a:gd name="T99" fmla="*/ 684081 h 1177702"/>
                <a:gd name="T100" fmla="*/ 37913 w 1656400"/>
                <a:gd name="T101" fmla="*/ 969049 h 1177702"/>
                <a:gd name="T102" fmla="*/ 0 w 1656400"/>
                <a:gd name="T103" fmla="*/ 978549 h 1177702"/>
                <a:gd name="T104" fmla="*/ 202996 w 1656400"/>
                <a:gd name="T105" fmla="*/ 853083 h 1177702"/>
                <a:gd name="T106" fmla="*/ 328585 w 1656400"/>
                <a:gd name="T107" fmla="*/ 395944 h 1177702"/>
                <a:gd name="T108" fmla="*/ 541455 w 1656400"/>
                <a:gd name="T109" fmla="*/ 578009 h 1177702"/>
                <a:gd name="T110" fmla="*/ 590427 w 1656400"/>
                <a:gd name="T111" fmla="*/ 562968 h 1177702"/>
                <a:gd name="T112" fmla="*/ 593981 w 1656400"/>
                <a:gd name="T113" fmla="*/ 547928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2" name="Полилиния 5"/>
            <p:cNvSpPr>
              <a:spLocks/>
            </p:cNvSpPr>
            <p:nvPr/>
          </p:nvSpPr>
          <p:spPr bwMode="auto">
            <a:xfrm rot="4931296">
              <a:off x="1451424" y="4432873"/>
              <a:ext cx="1560370" cy="1111231"/>
            </a:xfrm>
            <a:custGeom>
              <a:avLst/>
              <a:gdLst>
                <a:gd name="T0" fmla="*/ 104177 w 1656400"/>
                <a:gd name="T1" fmla="*/ 919985 h 1177702"/>
                <a:gd name="T2" fmla="*/ 574631 w 1656400"/>
                <a:gd name="T3" fmla="*/ 811964 h 1177702"/>
                <a:gd name="T4" fmla="*/ 594537 w 1656400"/>
                <a:gd name="T5" fmla="*/ 811964 h 1177702"/>
                <a:gd name="T6" fmla="*/ 200664 w 1656400"/>
                <a:gd name="T7" fmla="*/ 819634 h 1177702"/>
                <a:gd name="T8" fmla="*/ 240672 w 1656400"/>
                <a:gd name="T9" fmla="*/ 786626 h 1177702"/>
                <a:gd name="T10" fmla="*/ 1023188 w 1656400"/>
                <a:gd name="T11" fmla="*/ 821300 h 1177702"/>
                <a:gd name="T12" fmla="*/ 297751 w 1656400"/>
                <a:gd name="T13" fmla="*/ 697277 h 1177702"/>
                <a:gd name="T14" fmla="*/ 311868 w 1656400"/>
                <a:gd name="T15" fmla="*/ 736867 h 1177702"/>
                <a:gd name="T16" fmla="*/ 354213 w 1656400"/>
                <a:gd name="T17" fmla="*/ 703611 h 1177702"/>
                <a:gd name="T18" fmla="*/ 599847 w 1656400"/>
                <a:gd name="T19" fmla="*/ 674606 h 1177702"/>
                <a:gd name="T20" fmla="*/ 615771 w 1656400"/>
                <a:gd name="T21" fmla="*/ 678606 h 1177702"/>
                <a:gd name="T22" fmla="*/ 161906 w 1656400"/>
                <a:gd name="T23" fmla="*/ 669271 h 1177702"/>
                <a:gd name="T24" fmla="*/ 167214 w 1656400"/>
                <a:gd name="T25" fmla="*/ 653268 h 1177702"/>
                <a:gd name="T26" fmla="*/ 1048402 w 1656400"/>
                <a:gd name="T27" fmla="*/ 683940 h 1177702"/>
                <a:gd name="T28" fmla="*/ 468152 w 1656400"/>
                <a:gd name="T29" fmla="*/ 627930 h 1177702"/>
                <a:gd name="T30" fmla="*/ 476552 w 1656400"/>
                <a:gd name="T31" fmla="*/ 639060 h 1177702"/>
                <a:gd name="T32" fmla="*/ 615771 w 1656400"/>
                <a:gd name="T33" fmla="*/ 589256 h 1177702"/>
                <a:gd name="T34" fmla="*/ 622406 w 1656400"/>
                <a:gd name="T35" fmla="*/ 550583 h 1177702"/>
                <a:gd name="T36" fmla="*/ 1070963 w 1656400"/>
                <a:gd name="T37" fmla="*/ 547916 h 1177702"/>
                <a:gd name="T38" fmla="*/ 701720 w 1656400"/>
                <a:gd name="T39" fmla="*/ 481236 h 1177702"/>
                <a:gd name="T40" fmla="*/ 710121 w 1656400"/>
                <a:gd name="T41" fmla="*/ 495148 h 1177702"/>
                <a:gd name="T42" fmla="*/ 776349 w 1656400"/>
                <a:gd name="T43" fmla="*/ 407678 h 1177702"/>
                <a:gd name="T44" fmla="*/ 785950 w 1656400"/>
                <a:gd name="T45" fmla="*/ 451898 h 1177702"/>
                <a:gd name="T46" fmla="*/ 829960 w 1656400"/>
                <a:gd name="T47" fmla="*/ 416759 h 1177702"/>
                <a:gd name="T48" fmla="*/ 1089542 w 1656400"/>
                <a:gd name="T49" fmla="*/ 357212 h 1177702"/>
                <a:gd name="T50" fmla="*/ 1105467 w 1656400"/>
                <a:gd name="T51" fmla="*/ 359880 h 1177702"/>
                <a:gd name="T52" fmla="*/ 900969 w 1656400"/>
                <a:gd name="T53" fmla="*/ 377785 h 1177702"/>
                <a:gd name="T54" fmla="*/ 947778 w 1656400"/>
                <a:gd name="T55" fmla="*/ 353212 h 1177702"/>
                <a:gd name="T56" fmla="*/ 700704 w 1656400"/>
                <a:gd name="T57" fmla="*/ 366548 h 1177702"/>
                <a:gd name="T58" fmla="*/ 1076567 w 1656400"/>
                <a:gd name="T59" fmla="*/ 299869 h 1177702"/>
                <a:gd name="T60" fmla="*/ 1082115 w 1656400"/>
                <a:gd name="T61" fmla="*/ 313658 h 1177702"/>
                <a:gd name="T62" fmla="*/ 537473 w 1656400"/>
                <a:gd name="T63" fmla="*/ 270530 h 1177702"/>
                <a:gd name="T64" fmla="*/ 542781 w 1656400"/>
                <a:gd name="T65" fmla="*/ 258528 h 1177702"/>
                <a:gd name="T66" fmla="*/ 1162237 w 1656400"/>
                <a:gd name="T67" fmla="*/ 286532 h 1177702"/>
                <a:gd name="T68" fmla="*/ 1187747 w 1656400"/>
                <a:gd name="T69" fmla="*/ 213186 h 1177702"/>
                <a:gd name="T70" fmla="*/ 1228887 w 1656400"/>
                <a:gd name="T71" fmla="*/ 245191 h 1177702"/>
                <a:gd name="T72" fmla="*/ 1066981 w 1656400"/>
                <a:gd name="T73" fmla="*/ 143839 h 1177702"/>
                <a:gd name="T74" fmla="*/ 1076271 w 1656400"/>
                <a:gd name="T75" fmla="*/ 127836 h 1177702"/>
                <a:gd name="T76" fmla="*/ 997974 w 1656400"/>
                <a:gd name="T77" fmla="*/ 350544 h 1177702"/>
                <a:gd name="T78" fmla="*/ 970104 w 1656400"/>
                <a:gd name="T79" fmla="*/ 45153 h 1177702"/>
                <a:gd name="T80" fmla="*/ 1011245 w 1656400"/>
                <a:gd name="T81" fmla="*/ 77160 h 1177702"/>
                <a:gd name="T82" fmla="*/ 1304572 w 1656400"/>
                <a:gd name="T83" fmla="*/ 229159 h 1177702"/>
                <a:gd name="T84" fmla="*/ 1295096 w 1656400"/>
                <a:gd name="T85" fmla="*/ 248244 h 1177702"/>
                <a:gd name="T86" fmla="*/ 1216127 w 1656400"/>
                <a:gd name="T87" fmla="*/ 773049 h 1177702"/>
                <a:gd name="T88" fmla="*/ 1197174 w 1656400"/>
                <a:gd name="T89" fmla="*/ 785772 h 1177702"/>
                <a:gd name="T90" fmla="*/ 859185 w 1656400"/>
                <a:gd name="T91" fmla="*/ 432720 h 1177702"/>
                <a:gd name="T92" fmla="*/ 568578 w 1656400"/>
                <a:gd name="T93" fmla="*/ 956334 h 1177702"/>
                <a:gd name="T94" fmla="*/ 552785 w 1656400"/>
                <a:gd name="T95" fmla="*/ 947984 h 1177702"/>
                <a:gd name="T96" fmla="*/ 353782 w 1656400"/>
                <a:gd name="T97" fmla="*/ 976610 h 1177702"/>
                <a:gd name="T98" fmla="*/ 394846 w 1656400"/>
                <a:gd name="T99" fmla="*/ 687171 h 1177702"/>
                <a:gd name="T100" fmla="*/ 37905 w 1656400"/>
                <a:gd name="T101" fmla="*/ 973429 h 1177702"/>
                <a:gd name="T102" fmla="*/ 0 w 1656400"/>
                <a:gd name="T103" fmla="*/ 982971 h 1177702"/>
                <a:gd name="T104" fmla="*/ 202951 w 1656400"/>
                <a:gd name="T105" fmla="*/ 856938 h 1177702"/>
                <a:gd name="T106" fmla="*/ 328511 w 1656400"/>
                <a:gd name="T107" fmla="*/ 397734 h 1177702"/>
                <a:gd name="T108" fmla="*/ 541335 w 1656400"/>
                <a:gd name="T109" fmla="*/ 580620 h 1177702"/>
                <a:gd name="T110" fmla="*/ 590295 w 1656400"/>
                <a:gd name="T111" fmla="*/ 565512 h 1177702"/>
                <a:gd name="T112" fmla="*/ 593849 w 1656400"/>
                <a:gd name="T113" fmla="*/ 550405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3" name="Полилиния 5"/>
            <p:cNvSpPr>
              <a:spLocks/>
            </p:cNvSpPr>
            <p:nvPr/>
          </p:nvSpPr>
          <p:spPr bwMode="auto">
            <a:xfrm>
              <a:off x="8305282" y="4863881"/>
              <a:ext cx="1560487" cy="1109562"/>
            </a:xfrm>
            <a:custGeom>
              <a:avLst/>
              <a:gdLst>
                <a:gd name="T0" fmla="*/ 104200 w 1656400"/>
                <a:gd name="T1" fmla="*/ 915845 h 1177702"/>
                <a:gd name="T2" fmla="*/ 574760 w 1656400"/>
                <a:gd name="T3" fmla="*/ 808311 h 1177702"/>
                <a:gd name="T4" fmla="*/ 594671 w 1656400"/>
                <a:gd name="T5" fmla="*/ 808311 h 1177702"/>
                <a:gd name="T6" fmla="*/ 200709 w 1656400"/>
                <a:gd name="T7" fmla="*/ 815945 h 1177702"/>
                <a:gd name="T8" fmla="*/ 240726 w 1656400"/>
                <a:gd name="T9" fmla="*/ 783087 h 1177702"/>
                <a:gd name="T10" fmla="*/ 1023418 w 1656400"/>
                <a:gd name="T11" fmla="*/ 817605 h 1177702"/>
                <a:gd name="T12" fmla="*/ 297818 w 1656400"/>
                <a:gd name="T13" fmla="*/ 694139 h 1177702"/>
                <a:gd name="T14" fmla="*/ 311937 w 1656400"/>
                <a:gd name="T15" fmla="*/ 733551 h 1177702"/>
                <a:gd name="T16" fmla="*/ 354293 w 1656400"/>
                <a:gd name="T17" fmla="*/ 700446 h 1177702"/>
                <a:gd name="T18" fmla="*/ 599981 w 1656400"/>
                <a:gd name="T19" fmla="*/ 671571 h 1177702"/>
                <a:gd name="T20" fmla="*/ 615909 w 1656400"/>
                <a:gd name="T21" fmla="*/ 675553 h 1177702"/>
                <a:gd name="T22" fmla="*/ 161942 w 1656400"/>
                <a:gd name="T23" fmla="*/ 666260 h 1177702"/>
                <a:gd name="T24" fmla="*/ 167251 w 1656400"/>
                <a:gd name="T25" fmla="*/ 650329 h 1177702"/>
                <a:gd name="T26" fmla="*/ 1048638 w 1656400"/>
                <a:gd name="T27" fmla="*/ 680863 h 1177702"/>
                <a:gd name="T28" fmla="*/ 468257 w 1656400"/>
                <a:gd name="T29" fmla="*/ 625105 h 1177702"/>
                <a:gd name="T30" fmla="*/ 476661 w 1656400"/>
                <a:gd name="T31" fmla="*/ 636186 h 1177702"/>
                <a:gd name="T32" fmla="*/ 615909 w 1656400"/>
                <a:gd name="T33" fmla="*/ 586605 h 1177702"/>
                <a:gd name="T34" fmla="*/ 622546 w 1656400"/>
                <a:gd name="T35" fmla="*/ 548105 h 1177702"/>
                <a:gd name="T36" fmla="*/ 1071204 w 1656400"/>
                <a:gd name="T37" fmla="*/ 545450 h 1177702"/>
                <a:gd name="T38" fmla="*/ 701878 w 1656400"/>
                <a:gd name="T39" fmla="*/ 479071 h 1177702"/>
                <a:gd name="T40" fmla="*/ 710281 w 1656400"/>
                <a:gd name="T41" fmla="*/ 492921 h 1177702"/>
                <a:gd name="T42" fmla="*/ 776524 w 1656400"/>
                <a:gd name="T43" fmla="*/ 405843 h 1177702"/>
                <a:gd name="T44" fmla="*/ 786128 w 1656400"/>
                <a:gd name="T45" fmla="*/ 449864 h 1177702"/>
                <a:gd name="T46" fmla="*/ 830146 w 1656400"/>
                <a:gd name="T47" fmla="*/ 414884 h 1177702"/>
                <a:gd name="T48" fmla="*/ 1089788 w 1656400"/>
                <a:gd name="T49" fmla="*/ 355606 h 1177702"/>
                <a:gd name="T50" fmla="*/ 1105717 w 1656400"/>
                <a:gd name="T51" fmla="*/ 358261 h 1177702"/>
                <a:gd name="T52" fmla="*/ 901171 w 1656400"/>
                <a:gd name="T53" fmla="*/ 376086 h 1177702"/>
                <a:gd name="T54" fmla="*/ 947991 w 1656400"/>
                <a:gd name="T55" fmla="*/ 351622 h 1177702"/>
                <a:gd name="T56" fmla="*/ 700863 w 1656400"/>
                <a:gd name="T57" fmla="*/ 364899 h 1177702"/>
                <a:gd name="T58" fmla="*/ 1076810 w 1656400"/>
                <a:gd name="T59" fmla="*/ 298519 h 1177702"/>
                <a:gd name="T60" fmla="*/ 1082358 w 1656400"/>
                <a:gd name="T61" fmla="*/ 312247 h 1177702"/>
                <a:gd name="T62" fmla="*/ 537594 w 1656400"/>
                <a:gd name="T63" fmla="*/ 269311 h 1177702"/>
                <a:gd name="T64" fmla="*/ 542902 w 1656400"/>
                <a:gd name="T65" fmla="*/ 257364 h 1177702"/>
                <a:gd name="T66" fmla="*/ 1162500 w 1656400"/>
                <a:gd name="T67" fmla="*/ 285243 h 1177702"/>
                <a:gd name="T68" fmla="*/ 1188014 w 1656400"/>
                <a:gd name="T69" fmla="*/ 212226 h 1177702"/>
                <a:gd name="T70" fmla="*/ 1229163 w 1656400"/>
                <a:gd name="T71" fmla="*/ 244089 h 1177702"/>
                <a:gd name="T72" fmla="*/ 1067222 w 1656400"/>
                <a:gd name="T73" fmla="*/ 143191 h 1177702"/>
                <a:gd name="T74" fmla="*/ 1076514 w 1656400"/>
                <a:gd name="T75" fmla="*/ 127261 h 1177702"/>
                <a:gd name="T76" fmla="*/ 998198 w 1656400"/>
                <a:gd name="T77" fmla="*/ 348966 h 1177702"/>
                <a:gd name="T78" fmla="*/ 970323 w 1656400"/>
                <a:gd name="T79" fmla="*/ 44951 h 1177702"/>
                <a:gd name="T80" fmla="*/ 1011471 w 1656400"/>
                <a:gd name="T81" fmla="*/ 76813 h 1177702"/>
                <a:gd name="T82" fmla="*/ 1304865 w 1656400"/>
                <a:gd name="T83" fmla="*/ 228129 h 1177702"/>
                <a:gd name="T84" fmla="*/ 1295387 w 1656400"/>
                <a:gd name="T85" fmla="*/ 247127 h 1177702"/>
                <a:gd name="T86" fmla="*/ 1216401 w 1656400"/>
                <a:gd name="T87" fmla="*/ 769570 h 1177702"/>
                <a:gd name="T88" fmla="*/ 1197444 w 1656400"/>
                <a:gd name="T89" fmla="*/ 782236 h 1177702"/>
                <a:gd name="T90" fmla="*/ 859379 w 1656400"/>
                <a:gd name="T91" fmla="*/ 430774 h 1177702"/>
                <a:gd name="T92" fmla="*/ 568706 w 1656400"/>
                <a:gd name="T93" fmla="*/ 952031 h 1177702"/>
                <a:gd name="T94" fmla="*/ 552909 w 1656400"/>
                <a:gd name="T95" fmla="*/ 943720 h 1177702"/>
                <a:gd name="T96" fmla="*/ 353862 w 1656400"/>
                <a:gd name="T97" fmla="*/ 972216 h 1177702"/>
                <a:gd name="T98" fmla="*/ 394935 w 1656400"/>
                <a:gd name="T99" fmla="*/ 684081 h 1177702"/>
                <a:gd name="T100" fmla="*/ 37913 w 1656400"/>
                <a:gd name="T101" fmla="*/ 969049 h 1177702"/>
                <a:gd name="T102" fmla="*/ 0 w 1656400"/>
                <a:gd name="T103" fmla="*/ 978549 h 1177702"/>
                <a:gd name="T104" fmla="*/ 202996 w 1656400"/>
                <a:gd name="T105" fmla="*/ 853083 h 1177702"/>
                <a:gd name="T106" fmla="*/ 328586 w 1656400"/>
                <a:gd name="T107" fmla="*/ 395944 h 1177702"/>
                <a:gd name="T108" fmla="*/ 541456 w 1656400"/>
                <a:gd name="T109" fmla="*/ 578009 h 1177702"/>
                <a:gd name="T110" fmla="*/ 590428 w 1656400"/>
                <a:gd name="T111" fmla="*/ 562968 h 1177702"/>
                <a:gd name="T112" fmla="*/ 593983 w 1656400"/>
                <a:gd name="T113" fmla="*/ 547928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4" name="Полилиния 5"/>
            <p:cNvSpPr>
              <a:spLocks/>
            </p:cNvSpPr>
            <p:nvPr/>
          </p:nvSpPr>
          <p:spPr bwMode="auto">
            <a:xfrm rot="4114372">
              <a:off x="9682474" y="4470969"/>
              <a:ext cx="1561958" cy="1109644"/>
            </a:xfrm>
            <a:custGeom>
              <a:avLst/>
              <a:gdLst>
                <a:gd name="T0" fmla="*/ 104496 w 1656400"/>
                <a:gd name="T1" fmla="*/ 916050 h 1177702"/>
                <a:gd name="T2" fmla="*/ 576387 w 1656400"/>
                <a:gd name="T3" fmla="*/ 808490 h 1177702"/>
                <a:gd name="T4" fmla="*/ 596355 w 1656400"/>
                <a:gd name="T5" fmla="*/ 808490 h 1177702"/>
                <a:gd name="T6" fmla="*/ 201277 w 1656400"/>
                <a:gd name="T7" fmla="*/ 816126 h 1177702"/>
                <a:gd name="T8" fmla="*/ 241408 w 1656400"/>
                <a:gd name="T9" fmla="*/ 783261 h 1177702"/>
                <a:gd name="T10" fmla="*/ 1026315 w 1656400"/>
                <a:gd name="T11" fmla="*/ 817786 h 1177702"/>
                <a:gd name="T12" fmla="*/ 298661 w 1656400"/>
                <a:gd name="T13" fmla="*/ 694293 h 1177702"/>
                <a:gd name="T14" fmla="*/ 312820 w 1656400"/>
                <a:gd name="T15" fmla="*/ 733715 h 1177702"/>
                <a:gd name="T16" fmla="*/ 355295 w 1656400"/>
                <a:gd name="T17" fmla="*/ 700600 h 1177702"/>
                <a:gd name="T18" fmla="*/ 601679 w 1656400"/>
                <a:gd name="T19" fmla="*/ 671719 h 1177702"/>
                <a:gd name="T20" fmla="*/ 617653 w 1656400"/>
                <a:gd name="T21" fmla="*/ 675703 h 1177702"/>
                <a:gd name="T22" fmla="*/ 162400 w 1656400"/>
                <a:gd name="T23" fmla="*/ 666408 h 1177702"/>
                <a:gd name="T24" fmla="*/ 167725 w 1656400"/>
                <a:gd name="T25" fmla="*/ 650473 h 1177702"/>
                <a:gd name="T26" fmla="*/ 1051606 w 1656400"/>
                <a:gd name="T27" fmla="*/ 681013 h 1177702"/>
                <a:gd name="T28" fmla="*/ 469582 w 1656400"/>
                <a:gd name="T29" fmla="*/ 625244 h 1177702"/>
                <a:gd name="T30" fmla="*/ 478010 w 1656400"/>
                <a:gd name="T31" fmla="*/ 636326 h 1177702"/>
                <a:gd name="T32" fmla="*/ 617652 w 1656400"/>
                <a:gd name="T33" fmla="*/ 586736 h 1177702"/>
                <a:gd name="T34" fmla="*/ 624309 w 1656400"/>
                <a:gd name="T35" fmla="*/ 548226 h 1177702"/>
                <a:gd name="T36" fmla="*/ 1074237 w 1656400"/>
                <a:gd name="T37" fmla="*/ 545571 h 1177702"/>
                <a:gd name="T38" fmla="*/ 703865 w 1656400"/>
                <a:gd name="T39" fmla="*/ 479177 h 1177702"/>
                <a:gd name="T40" fmla="*/ 712292 w 1656400"/>
                <a:gd name="T41" fmla="*/ 493030 h 1177702"/>
                <a:gd name="T42" fmla="*/ 778722 w 1656400"/>
                <a:gd name="T43" fmla="*/ 405934 h 1177702"/>
                <a:gd name="T44" fmla="*/ 788353 w 1656400"/>
                <a:gd name="T45" fmla="*/ 449964 h 1177702"/>
                <a:gd name="T46" fmla="*/ 832497 w 1656400"/>
                <a:gd name="T47" fmla="*/ 414975 h 1177702"/>
                <a:gd name="T48" fmla="*/ 1092872 w 1656400"/>
                <a:gd name="T49" fmla="*/ 355685 h 1177702"/>
                <a:gd name="T50" fmla="*/ 1108846 w 1656400"/>
                <a:gd name="T51" fmla="*/ 358340 h 1177702"/>
                <a:gd name="T52" fmla="*/ 903722 w 1656400"/>
                <a:gd name="T53" fmla="*/ 376168 h 1177702"/>
                <a:gd name="T54" fmla="*/ 950675 w 1656400"/>
                <a:gd name="T55" fmla="*/ 351700 h 1177702"/>
                <a:gd name="T56" fmla="*/ 702847 w 1656400"/>
                <a:gd name="T57" fmla="*/ 364980 h 1177702"/>
                <a:gd name="T58" fmla="*/ 1079857 w 1656400"/>
                <a:gd name="T59" fmla="*/ 298586 h 1177702"/>
                <a:gd name="T60" fmla="*/ 1085422 w 1656400"/>
                <a:gd name="T61" fmla="*/ 312317 h 1177702"/>
                <a:gd name="T62" fmla="*/ 539115 w 1656400"/>
                <a:gd name="T63" fmla="*/ 269372 h 1177702"/>
                <a:gd name="T64" fmla="*/ 544440 w 1656400"/>
                <a:gd name="T65" fmla="*/ 257421 h 1177702"/>
                <a:gd name="T66" fmla="*/ 1165790 w 1656400"/>
                <a:gd name="T67" fmla="*/ 285306 h 1177702"/>
                <a:gd name="T68" fmla="*/ 1191377 w 1656400"/>
                <a:gd name="T69" fmla="*/ 212274 h 1177702"/>
                <a:gd name="T70" fmla="*/ 1232642 w 1656400"/>
                <a:gd name="T71" fmla="*/ 244143 h 1177702"/>
                <a:gd name="T72" fmla="*/ 1070242 w 1656400"/>
                <a:gd name="T73" fmla="*/ 143224 h 1177702"/>
                <a:gd name="T74" fmla="*/ 1079561 w 1656400"/>
                <a:gd name="T75" fmla="*/ 127289 h 1177702"/>
                <a:gd name="T76" fmla="*/ 1001024 w 1656400"/>
                <a:gd name="T77" fmla="*/ 349044 h 1177702"/>
                <a:gd name="T78" fmla="*/ 973069 w 1656400"/>
                <a:gd name="T79" fmla="*/ 44960 h 1177702"/>
                <a:gd name="T80" fmla="*/ 1014335 w 1656400"/>
                <a:gd name="T81" fmla="*/ 76830 h 1177702"/>
                <a:gd name="T82" fmla="*/ 1308559 w 1656400"/>
                <a:gd name="T83" fmla="*/ 228180 h 1177702"/>
                <a:gd name="T84" fmla="*/ 1299054 w 1656400"/>
                <a:gd name="T85" fmla="*/ 247183 h 1177702"/>
                <a:gd name="T86" fmla="*/ 1219844 w 1656400"/>
                <a:gd name="T87" fmla="*/ 769742 h 1177702"/>
                <a:gd name="T88" fmla="*/ 1200833 w 1656400"/>
                <a:gd name="T89" fmla="*/ 782409 h 1177702"/>
                <a:gd name="T90" fmla="*/ 861812 w 1656400"/>
                <a:gd name="T91" fmla="*/ 430869 h 1177702"/>
                <a:gd name="T92" fmla="*/ 570316 w 1656400"/>
                <a:gd name="T93" fmla="*/ 952242 h 1177702"/>
                <a:gd name="T94" fmla="*/ 554474 w 1656400"/>
                <a:gd name="T95" fmla="*/ 943928 h 1177702"/>
                <a:gd name="T96" fmla="*/ 354863 w 1656400"/>
                <a:gd name="T97" fmla="*/ 972432 h 1177702"/>
                <a:gd name="T98" fmla="*/ 396053 w 1656400"/>
                <a:gd name="T99" fmla="*/ 684232 h 1177702"/>
                <a:gd name="T100" fmla="*/ 38021 w 1656400"/>
                <a:gd name="T101" fmla="*/ 969265 h 1177702"/>
                <a:gd name="T102" fmla="*/ 0 w 1656400"/>
                <a:gd name="T103" fmla="*/ 978766 h 1177702"/>
                <a:gd name="T104" fmla="*/ 203571 w 1656400"/>
                <a:gd name="T105" fmla="*/ 853272 h 1177702"/>
                <a:gd name="T106" fmla="*/ 329516 w 1656400"/>
                <a:gd name="T107" fmla="*/ 396032 h 1177702"/>
                <a:gd name="T108" fmla="*/ 542990 w 1656400"/>
                <a:gd name="T109" fmla="*/ 578136 h 1177702"/>
                <a:gd name="T110" fmla="*/ 592099 w 1656400"/>
                <a:gd name="T111" fmla="*/ 563093 h 1177702"/>
                <a:gd name="T112" fmla="*/ 595664 w 1656400"/>
                <a:gd name="T113" fmla="*/ 548050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5" name="Полилиния 5"/>
            <p:cNvSpPr>
              <a:spLocks/>
            </p:cNvSpPr>
            <p:nvPr/>
          </p:nvSpPr>
          <p:spPr bwMode="auto">
            <a:xfrm rot="16624085" flipV="1">
              <a:off x="17103" y="-110915"/>
              <a:ext cx="536526" cy="644515"/>
            </a:xfrm>
            <a:custGeom>
              <a:avLst/>
              <a:gdLst>
                <a:gd name="T0" fmla="*/ 529655 w 498604"/>
                <a:gd name="T1" fmla="*/ 257711 h 599214"/>
                <a:gd name="T2" fmla="*/ 520983 w 498604"/>
                <a:gd name="T3" fmla="*/ 273306 h 599214"/>
                <a:gd name="T4" fmla="*/ 463729 w 498604"/>
                <a:gd name="T5" fmla="*/ 240383 h 599214"/>
                <a:gd name="T6" fmla="*/ 470669 w 498604"/>
                <a:gd name="T7" fmla="*/ 224789 h 599214"/>
                <a:gd name="T8" fmla="*/ 529655 w 498604"/>
                <a:gd name="T9" fmla="*/ 257711 h 599214"/>
                <a:gd name="T10" fmla="*/ 621242 w 498604"/>
                <a:gd name="T11" fmla="*/ 0 h 599214"/>
                <a:gd name="T12" fmla="*/ 202938 w 498604"/>
                <a:gd name="T13" fmla="*/ 389131 h 599214"/>
                <a:gd name="T14" fmla="*/ 537431 w 498604"/>
                <a:gd name="T15" fmla="*/ 604028 h 599214"/>
                <a:gd name="T16" fmla="*/ 530204 w 498604"/>
                <a:gd name="T17" fmla="*/ 614877 h 599214"/>
                <a:gd name="T18" fmla="*/ 532786 w 498604"/>
                <a:gd name="T19" fmla="*/ 623659 h 599214"/>
                <a:gd name="T20" fmla="*/ 479619 w 498604"/>
                <a:gd name="T21" fmla="*/ 657752 h 599214"/>
                <a:gd name="T22" fmla="*/ 468779 w 498604"/>
                <a:gd name="T23" fmla="*/ 643288 h 599214"/>
                <a:gd name="T24" fmla="*/ 508524 w 498604"/>
                <a:gd name="T25" fmla="*/ 612293 h 599214"/>
                <a:gd name="T26" fmla="*/ 190549 w 498604"/>
                <a:gd name="T27" fmla="*/ 405662 h 599214"/>
                <a:gd name="T28" fmla="*/ 0 w 498604"/>
                <a:gd name="T29" fmla="*/ 680184 h 599214"/>
                <a:gd name="T30" fmla="*/ 346482 w 498604"/>
                <a:gd name="T31" fmla="*/ 723088 h 599214"/>
                <a:gd name="T32" fmla="*/ 373104 w 498604"/>
                <a:gd name="T33" fmla="*/ 704758 h 599214"/>
                <a:gd name="T34" fmla="*/ 384089 w 498604"/>
                <a:gd name="T35" fmla="*/ 719220 h 599214"/>
                <a:gd name="T36" fmla="*/ 373592 w 498604"/>
                <a:gd name="T37" fmla="*/ 726446 h 599214"/>
                <a:gd name="T38" fmla="*/ 528671 w 498604"/>
                <a:gd name="T39" fmla="*/ 745651 h 599214"/>
                <a:gd name="T40" fmla="*/ 618921 w 498604"/>
                <a:gd name="T41" fmla="*/ 18694 h 599214"/>
                <a:gd name="T42" fmla="*/ 616404 w 498604"/>
                <a:gd name="T43" fmla="*/ 16859 h 599214"/>
                <a:gd name="T44" fmla="*/ 619670 w 498604"/>
                <a:gd name="T45" fmla="*/ 12665 h 599214"/>
                <a:gd name="T46" fmla="*/ 621242 w 498604"/>
                <a:gd name="T47" fmla="*/ 0 h 599214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98604" h="599214">
                  <a:moveTo>
                    <a:pt x="425098" y="207099"/>
                  </a:moveTo>
                  <a:lnTo>
                    <a:pt x="418137" y="219632"/>
                  </a:lnTo>
                  <a:lnTo>
                    <a:pt x="372185" y="193175"/>
                  </a:lnTo>
                  <a:lnTo>
                    <a:pt x="377755" y="180643"/>
                  </a:lnTo>
                  <a:lnTo>
                    <a:pt x="425098" y="207099"/>
                  </a:lnTo>
                  <a:close/>
                  <a:moveTo>
                    <a:pt x="498604" y="0"/>
                  </a:moveTo>
                  <a:cubicBezTo>
                    <a:pt x="377069" y="72579"/>
                    <a:pt x="263058" y="186346"/>
                    <a:pt x="162876" y="312711"/>
                  </a:cubicBezTo>
                  <a:cubicBezTo>
                    <a:pt x="429598" y="484285"/>
                    <a:pt x="431327" y="485398"/>
                    <a:pt x="431338" y="485405"/>
                  </a:cubicBezTo>
                  <a:lnTo>
                    <a:pt x="425538" y="494123"/>
                  </a:lnTo>
                  <a:lnTo>
                    <a:pt x="427610" y="501180"/>
                  </a:lnTo>
                  <a:cubicBezTo>
                    <a:pt x="414767" y="511973"/>
                    <a:pt x="398195" y="518615"/>
                    <a:pt x="384938" y="528578"/>
                  </a:cubicBezTo>
                  <a:lnTo>
                    <a:pt x="376238" y="516954"/>
                  </a:lnTo>
                  <a:cubicBezTo>
                    <a:pt x="384938" y="508652"/>
                    <a:pt x="394880" y="502010"/>
                    <a:pt x="408138" y="492047"/>
                  </a:cubicBezTo>
                  <a:cubicBezTo>
                    <a:pt x="153379" y="326285"/>
                    <a:pt x="152934" y="325996"/>
                    <a:pt x="152933" y="325995"/>
                  </a:cubicBezTo>
                  <a:cubicBezTo>
                    <a:pt x="96721" y="398162"/>
                    <a:pt x="45164" y="473129"/>
                    <a:pt x="0" y="546604"/>
                  </a:cubicBezTo>
                  <a:lnTo>
                    <a:pt x="278083" y="581083"/>
                  </a:lnTo>
                  <a:cubicBezTo>
                    <a:pt x="284543" y="575628"/>
                    <a:pt x="291633" y="570990"/>
                    <a:pt x="299451" y="566352"/>
                  </a:cubicBezTo>
                  <a:lnTo>
                    <a:pt x="308266" y="577974"/>
                  </a:lnTo>
                  <a:lnTo>
                    <a:pt x="299842" y="583781"/>
                  </a:lnTo>
                  <a:lnTo>
                    <a:pt x="424307" y="599214"/>
                  </a:lnTo>
                  <a:lnTo>
                    <a:pt x="496741" y="15022"/>
                  </a:lnTo>
                  <a:lnTo>
                    <a:pt x="494721" y="13548"/>
                  </a:lnTo>
                  <a:lnTo>
                    <a:pt x="497342" y="10178"/>
                  </a:lnTo>
                  <a:lnTo>
                    <a:pt x="498604" y="0"/>
                  </a:ln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6" name="Полилиния 5"/>
            <p:cNvSpPr>
              <a:spLocks/>
            </p:cNvSpPr>
            <p:nvPr/>
          </p:nvSpPr>
          <p:spPr bwMode="auto">
            <a:xfrm rot="992620" flipV="1">
              <a:off x="277429" y="749456"/>
              <a:ext cx="1096944" cy="779392"/>
            </a:xfrm>
            <a:custGeom>
              <a:avLst/>
              <a:gdLst>
                <a:gd name="T0" fmla="*/ 36194 w 1656400"/>
                <a:gd name="T1" fmla="*/ 317421 h 1177702"/>
                <a:gd name="T2" fmla="*/ 199646 w 1656400"/>
                <a:gd name="T3" fmla="*/ 280150 h 1177702"/>
                <a:gd name="T4" fmla="*/ 206562 w 1656400"/>
                <a:gd name="T5" fmla="*/ 280150 h 1177702"/>
                <a:gd name="T6" fmla="*/ 69717 w 1656400"/>
                <a:gd name="T7" fmla="*/ 282797 h 1177702"/>
                <a:gd name="T8" fmla="*/ 83617 w 1656400"/>
                <a:gd name="T9" fmla="*/ 271408 h 1177702"/>
                <a:gd name="T10" fmla="*/ 355489 w 1656400"/>
                <a:gd name="T11" fmla="*/ 283372 h 1177702"/>
                <a:gd name="T12" fmla="*/ 103449 w 1656400"/>
                <a:gd name="T13" fmla="*/ 240580 h 1177702"/>
                <a:gd name="T14" fmla="*/ 108353 w 1656400"/>
                <a:gd name="T15" fmla="*/ 254240 h 1177702"/>
                <a:gd name="T16" fmla="*/ 123064 w 1656400"/>
                <a:gd name="T17" fmla="*/ 242766 h 1177702"/>
                <a:gd name="T18" fmla="*/ 208406 w 1656400"/>
                <a:gd name="T19" fmla="*/ 232758 h 1177702"/>
                <a:gd name="T20" fmla="*/ 213939 w 1656400"/>
                <a:gd name="T21" fmla="*/ 234139 h 1177702"/>
                <a:gd name="T22" fmla="*/ 56251 w 1656400"/>
                <a:gd name="T23" fmla="*/ 230917 h 1177702"/>
                <a:gd name="T24" fmla="*/ 58096 w 1656400"/>
                <a:gd name="T25" fmla="*/ 225396 h 1177702"/>
                <a:gd name="T26" fmla="*/ 364249 w 1656400"/>
                <a:gd name="T27" fmla="*/ 235979 h 1177702"/>
                <a:gd name="T28" fmla="*/ 162652 w 1656400"/>
                <a:gd name="T29" fmla="*/ 216654 h 1177702"/>
                <a:gd name="T30" fmla="*/ 165570 w 1656400"/>
                <a:gd name="T31" fmla="*/ 220494 h 1177702"/>
                <a:gd name="T32" fmla="*/ 213939 w 1656400"/>
                <a:gd name="T33" fmla="*/ 203310 h 1177702"/>
                <a:gd name="T34" fmla="*/ 216244 w 1656400"/>
                <a:gd name="T35" fmla="*/ 189966 h 1177702"/>
                <a:gd name="T36" fmla="*/ 372087 w 1656400"/>
                <a:gd name="T37" fmla="*/ 189046 h 1177702"/>
                <a:gd name="T38" fmla="*/ 243801 w 1656400"/>
                <a:gd name="T39" fmla="*/ 166040 h 1177702"/>
                <a:gd name="T40" fmla="*/ 246720 w 1656400"/>
                <a:gd name="T41" fmla="*/ 170841 h 1177702"/>
                <a:gd name="T42" fmla="*/ 269729 w 1656400"/>
                <a:gd name="T43" fmla="*/ 140660 h 1177702"/>
                <a:gd name="T44" fmla="*/ 273064 w 1656400"/>
                <a:gd name="T45" fmla="*/ 155917 h 1177702"/>
                <a:gd name="T46" fmla="*/ 288355 w 1656400"/>
                <a:gd name="T47" fmla="*/ 143794 h 1177702"/>
                <a:gd name="T48" fmla="*/ 378542 w 1656400"/>
                <a:gd name="T49" fmla="*/ 123249 h 1177702"/>
                <a:gd name="T50" fmla="*/ 384075 w 1656400"/>
                <a:gd name="T51" fmla="*/ 124169 h 1177702"/>
                <a:gd name="T52" fmla="*/ 313026 w 1656400"/>
                <a:gd name="T53" fmla="*/ 130347 h 1177702"/>
                <a:gd name="T54" fmla="*/ 329289 w 1656400"/>
                <a:gd name="T55" fmla="*/ 121868 h 1177702"/>
                <a:gd name="T56" fmla="*/ 243448 w 1656400"/>
                <a:gd name="T57" fmla="*/ 126469 h 1177702"/>
                <a:gd name="T58" fmla="*/ 374034 w 1656400"/>
                <a:gd name="T59" fmla="*/ 103463 h 1177702"/>
                <a:gd name="T60" fmla="*/ 375962 w 1656400"/>
                <a:gd name="T61" fmla="*/ 108221 h 1177702"/>
                <a:gd name="T62" fmla="*/ 186735 w 1656400"/>
                <a:gd name="T63" fmla="*/ 93340 h 1177702"/>
                <a:gd name="T64" fmla="*/ 188580 w 1656400"/>
                <a:gd name="T65" fmla="*/ 89199 h 1177702"/>
                <a:gd name="T66" fmla="*/ 403799 w 1656400"/>
                <a:gd name="T67" fmla="*/ 98862 h 1177702"/>
                <a:gd name="T68" fmla="*/ 412662 w 1656400"/>
                <a:gd name="T69" fmla="*/ 73555 h 1177702"/>
                <a:gd name="T70" fmla="*/ 426955 w 1656400"/>
                <a:gd name="T71" fmla="*/ 84598 h 1177702"/>
                <a:gd name="T72" fmla="*/ 370704 w 1656400"/>
                <a:gd name="T73" fmla="*/ 49628 h 1177702"/>
                <a:gd name="T74" fmla="*/ 373932 w 1656400"/>
                <a:gd name="T75" fmla="*/ 44107 h 1177702"/>
                <a:gd name="T76" fmla="*/ 346729 w 1656400"/>
                <a:gd name="T77" fmla="*/ 120948 h 1177702"/>
                <a:gd name="T78" fmla="*/ 337046 w 1656400"/>
                <a:gd name="T79" fmla="*/ 15579 h 1177702"/>
                <a:gd name="T80" fmla="*/ 351339 w 1656400"/>
                <a:gd name="T81" fmla="*/ 26623 h 1177702"/>
                <a:gd name="T82" fmla="*/ 453251 w 1656400"/>
                <a:gd name="T83" fmla="*/ 79067 h 1177702"/>
                <a:gd name="T84" fmla="*/ 449958 w 1656400"/>
                <a:gd name="T85" fmla="*/ 85652 h 1177702"/>
                <a:gd name="T86" fmla="*/ 422522 w 1656400"/>
                <a:gd name="T87" fmla="*/ 266724 h 1177702"/>
                <a:gd name="T88" fmla="*/ 415937 w 1656400"/>
                <a:gd name="T89" fmla="*/ 271114 h 1177702"/>
                <a:gd name="T90" fmla="*/ 298509 w 1656400"/>
                <a:gd name="T91" fmla="*/ 149301 h 1177702"/>
                <a:gd name="T92" fmla="*/ 197543 w 1656400"/>
                <a:gd name="T93" fmla="*/ 329962 h 1177702"/>
                <a:gd name="T94" fmla="*/ 192055 w 1656400"/>
                <a:gd name="T95" fmla="*/ 327081 h 1177702"/>
                <a:gd name="T96" fmla="*/ 122915 w 1656400"/>
                <a:gd name="T97" fmla="*/ 336958 h 1177702"/>
                <a:gd name="T98" fmla="*/ 137182 w 1656400"/>
                <a:gd name="T99" fmla="*/ 237094 h 1177702"/>
                <a:gd name="T100" fmla="*/ 13169 w 1656400"/>
                <a:gd name="T101" fmla="*/ 335861 h 1177702"/>
                <a:gd name="T102" fmla="*/ 0 w 1656400"/>
                <a:gd name="T103" fmla="*/ 339153 h 1177702"/>
                <a:gd name="T104" fmla="*/ 70512 w 1656400"/>
                <a:gd name="T105" fmla="*/ 295667 h 1177702"/>
                <a:gd name="T106" fmla="*/ 114135 w 1656400"/>
                <a:gd name="T107" fmla="*/ 137230 h 1177702"/>
                <a:gd name="T108" fmla="*/ 188077 w 1656400"/>
                <a:gd name="T109" fmla="*/ 200331 h 1177702"/>
                <a:gd name="T110" fmla="*/ 205088 w 1656400"/>
                <a:gd name="T111" fmla="*/ 195118 h 1177702"/>
                <a:gd name="T112" fmla="*/ 206323 w 1656400"/>
                <a:gd name="T113" fmla="*/ 189905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7" name="Полилиния 5"/>
            <p:cNvSpPr>
              <a:spLocks/>
            </p:cNvSpPr>
            <p:nvPr/>
          </p:nvSpPr>
          <p:spPr bwMode="auto">
            <a:xfrm rot="-2944274" flipH="1" flipV="1">
              <a:off x="3522266" y="338302"/>
              <a:ext cx="1096862" cy="779449"/>
            </a:xfrm>
            <a:custGeom>
              <a:avLst/>
              <a:gdLst>
                <a:gd name="T0" fmla="*/ 36186 w 1656400"/>
                <a:gd name="T1" fmla="*/ 317491 h 1177702"/>
                <a:gd name="T2" fmla="*/ 199601 w 1656400"/>
                <a:gd name="T3" fmla="*/ 280212 h 1177702"/>
                <a:gd name="T4" fmla="*/ 206516 w 1656400"/>
                <a:gd name="T5" fmla="*/ 280212 h 1177702"/>
                <a:gd name="T6" fmla="*/ 69701 w 1656400"/>
                <a:gd name="T7" fmla="*/ 282859 h 1177702"/>
                <a:gd name="T8" fmla="*/ 83598 w 1656400"/>
                <a:gd name="T9" fmla="*/ 271468 h 1177702"/>
                <a:gd name="T10" fmla="*/ 355409 w 1656400"/>
                <a:gd name="T11" fmla="*/ 283434 h 1177702"/>
                <a:gd name="T12" fmla="*/ 103425 w 1656400"/>
                <a:gd name="T13" fmla="*/ 240633 h 1177702"/>
                <a:gd name="T14" fmla="*/ 108329 w 1656400"/>
                <a:gd name="T15" fmla="*/ 254296 h 1177702"/>
                <a:gd name="T16" fmla="*/ 123037 w 1656400"/>
                <a:gd name="T17" fmla="*/ 242819 h 1177702"/>
                <a:gd name="T18" fmla="*/ 208359 w 1656400"/>
                <a:gd name="T19" fmla="*/ 232809 h 1177702"/>
                <a:gd name="T20" fmla="*/ 213891 w 1656400"/>
                <a:gd name="T21" fmla="*/ 234190 h 1177702"/>
                <a:gd name="T22" fmla="*/ 56238 w 1656400"/>
                <a:gd name="T23" fmla="*/ 230969 h 1177702"/>
                <a:gd name="T24" fmla="*/ 58083 w 1656400"/>
                <a:gd name="T25" fmla="*/ 225445 h 1177702"/>
                <a:gd name="T26" fmla="*/ 364168 w 1656400"/>
                <a:gd name="T27" fmla="*/ 236031 h 1177702"/>
                <a:gd name="T28" fmla="*/ 162615 w 1656400"/>
                <a:gd name="T29" fmla="*/ 216701 h 1177702"/>
                <a:gd name="T30" fmla="*/ 165533 w 1656400"/>
                <a:gd name="T31" fmla="*/ 220543 h 1177702"/>
                <a:gd name="T32" fmla="*/ 213891 w 1656400"/>
                <a:gd name="T33" fmla="*/ 203355 h 1177702"/>
                <a:gd name="T34" fmla="*/ 216196 w 1656400"/>
                <a:gd name="T35" fmla="*/ 190008 h 1177702"/>
                <a:gd name="T36" fmla="*/ 372004 w 1656400"/>
                <a:gd name="T37" fmla="*/ 189088 h 1177702"/>
                <a:gd name="T38" fmla="*/ 243746 w 1656400"/>
                <a:gd name="T39" fmla="*/ 166077 h 1177702"/>
                <a:gd name="T40" fmla="*/ 246664 w 1656400"/>
                <a:gd name="T41" fmla="*/ 170878 h 1177702"/>
                <a:gd name="T42" fmla="*/ 269669 w 1656400"/>
                <a:gd name="T43" fmla="*/ 140691 h 1177702"/>
                <a:gd name="T44" fmla="*/ 273004 w 1656400"/>
                <a:gd name="T45" fmla="*/ 155952 h 1177702"/>
                <a:gd name="T46" fmla="*/ 288290 w 1656400"/>
                <a:gd name="T47" fmla="*/ 143825 h 1177702"/>
                <a:gd name="T48" fmla="*/ 378458 w 1656400"/>
                <a:gd name="T49" fmla="*/ 123275 h 1177702"/>
                <a:gd name="T50" fmla="*/ 383989 w 1656400"/>
                <a:gd name="T51" fmla="*/ 124196 h 1177702"/>
                <a:gd name="T52" fmla="*/ 312955 w 1656400"/>
                <a:gd name="T53" fmla="*/ 130376 h 1177702"/>
                <a:gd name="T54" fmla="*/ 329215 w 1656400"/>
                <a:gd name="T55" fmla="*/ 121895 h 1177702"/>
                <a:gd name="T56" fmla="*/ 243394 w 1656400"/>
                <a:gd name="T57" fmla="*/ 126497 h 1177702"/>
                <a:gd name="T58" fmla="*/ 373950 w 1656400"/>
                <a:gd name="T59" fmla="*/ 103486 h 1177702"/>
                <a:gd name="T60" fmla="*/ 375878 w 1656400"/>
                <a:gd name="T61" fmla="*/ 108245 h 1177702"/>
                <a:gd name="T62" fmla="*/ 186694 w 1656400"/>
                <a:gd name="T63" fmla="*/ 93360 h 1177702"/>
                <a:gd name="T64" fmla="*/ 188537 w 1656400"/>
                <a:gd name="T65" fmla="*/ 89219 h 1177702"/>
                <a:gd name="T66" fmla="*/ 403709 w 1656400"/>
                <a:gd name="T67" fmla="*/ 98883 h 1177702"/>
                <a:gd name="T68" fmla="*/ 412570 w 1656400"/>
                <a:gd name="T69" fmla="*/ 73571 h 1177702"/>
                <a:gd name="T70" fmla="*/ 426860 w 1656400"/>
                <a:gd name="T71" fmla="*/ 84617 h 1177702"/>
                <a:gd name="T72" fmla="*/ 370621 w 1656400"/>
                <a:gd name="T73" fmla="*/ 49639 h 1177702"/>
                <a:gd name="T74" fmla="*/ 373848 w 1656400"/>
                <a:gd name="T75" fmla="*/ 44117 h 1177702"/>
                <a:gd name="T76" fmla="*/ 346651 w 1656400"/>
                <a:gd name="T77" fmla="*/ 120974 h 1177702"/>
                <a:gd name="T78" fmla="*/ 336970 w 1656400"/>
                <a:gd name="T79" fmla="*/ 15583 h 1177702"/>
                <a:gd name="T80" fmla="*/ 351261 w 1656400"/>
                <a:gd name="T81" fmla="*/ 26628 h 1177702"/>
                <a:gd name="T82" fmla="*/ 453149 w 1656400"/>
                <a:gd name="T83" fmla="*/ 79084 h 1177702"/>
                <a:gd name="T84" fmla="*/ 449858 w 1656400"/>
                <a:gd name="T85" fmla="*/ 85670 h 1177702"/>
                <a:gd name="T86" fmla="*/ 422427 w 1656400"/>
                <a:gd name="T87" fmla="*/ 266782 h 1177702"/>
                <a:gd name="T88" fmla="*/ 415844 w 1656400"/>
                <a:gd name="T89" fmla="*/ 271173 h 1177702"/>
                <a:gd name="T90" fmla="*/ 298442 w 1656400"/>
                <a:gd name="T91" fmla="*/ 149333 h 1177702"/>
                <a:gd name="T92" fmla="*/ 197499 w 1656400"/>
                <a:gd name="T93" fmla="*/ 330035 h 1177702"/>
                <a:gd name="T94" fmla="*/ 192012 w 1656400"/>
                <a:gd name="T95" fmla="*/ 327154 h 1177702"/>
                <a:gd name="T96" fmla="*/ 122888 w 1656400"/>
                <a:gd name="T97" fmla="*/ 337032 h 1177702"/>
                <a:gd name="T98" fmla="*/ 137151 w 1656400"/>
                <a:gd name="T99" fmla="*/ 237146 h 1177702"/>
                <a:gd name="T100" fmla="*/ 13166 w 1656400"/>
                <a:gd name="T101" fmla="*/ 335934 h 1177702"/>
                <a:gd name="T102" fmla="*/ 0 w 1656400"/>
                <a:gd name="T103" fmla="*/ 339228 h 1177702"/>
                <a:gd name="T104" fmla="*/ 70496 w 1656400"/>
                <a:gd name="T105" fmla="*/ 295733 h 1177702"/>
                <a:gd name="T106" fmla="*/ 114110 w 1656400"/>
                <a:gd name="T107" fmla="*/ 137259 h 1177702"/>
                <a:gd name="T108" fmla="*/ 188035 w 1656400"/>
                <a:gd name="T109" fmla="*/ 200374 h 1177702"/>
                <a:gd name="T110" fmla="*/ 205042 w 1656400"/>
                <a:gd name="T111" fmla="*/ 195160 h 1177702"/>
                <a:gd name="T112" fmla="*/ 206276 w 1656400"/>
                <a:gd name="T113" fmla="*/ 189946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8" name="Полилиния 5"/>
            <p:cNvSpPr>
              <a:spLocks/>
            </p:cNvSpPr>
            <p:nvPr/>
          </p:nvSpPr>
          <p:spPr bwMode="auto">
            <a:xfrm rot="992620" flipV="1">
              <a:off x="3768283" y="1460591"/>
              <a:ext cx="1096945" cy="779392"/>
            </a:xfrm>
            <a:custGeom>
              <a:avLst/>
              <a:gdLst>
                <a:gd name="T0" fmla="*/ 36194 w 1656400"/>
                <a:gd name="T1" fmla="*/ 317421 h 1177702"/>
                <a:gd name="T2" fmla="*/ 199646 w 1656400"/>
                <a:gd name="T3" fmla="*/ 280150 h 1177702"/>
                <a:gd name="T4" fmla="*/ 206562 w 1656400"/>
                <a:gd name="T5" fmla="*/ 280150 h 1177702"/>
                <a:gd name="T6" fmla="*/ 69717 w 1656400"/>
                <a:gd name="T7" fmla="*/ 282797 h 1177702"/>
                <a:gd name="T8" fmla="*/ 83617 w 1656400"/>
                <a:gd name="T9" fmla="*/ 271408 h 1177702"/>
                <a:gd name="T10" fmla="*/ 355490 w 1656400"/>
                <a:gd name="T11" fmla="*/ 283372 h 1177702"/>
                <a:gd name="T12" fmla="*/ 103449 w 1656400"/>
                <a:gd name="T13" fmla="*/ 240580 h 1177702"/>
                <a:gd name="T14" fmla="*/ 108353 w 1656400"/>
                <a:gd name="T15" fmla="*/ 254240 h 1177702"/>
                <a:gd name="T16" fmla="*/ 123065 w 1656400"/>
                <a:gd name="T17" fmla="*/ 242766 h 1177702"/>
                <a:gd name="T18" fmla="*/ 208407 w 1656400"/>
                <a:gd name="T19" fmla="*/ 232758 h 1177702"/>
                <a:gd name="T20" fmla="*/ 213939 w 1656400"/>
                <a:gd name="T21" fmla="*/ 234139 h 1177702"/>
                <a:gd name="T22" fmla="*/ 56251 w 1656400"/>
                <a:gd name="T23" fmla="*/ 230917 h 1177702"/>
                <a:gd name="T24" fmla="*/ 58096 w 1656400"/>
                <a:gd name="T25" fmla="*/ 225396 h 1177702"/>
                <a:gd name="T26" fmla="*/ 364250 w 1656400"/>
                <a:gd name="T27" fmla="*/ 235979 h 1177702"/>
                <a:gd name="T28" fmla="*/ 162652 w 1656400"/>
                <a:gd name="T29" fmla="*/ 216654 h 1177702"/>
                <a:gd name="T30" fmla="*/ 165571 w 1656400"/>
                <a:gd name="T31" fmla="*/ 220494 h 1177702"/>
                <a:gd name="T32" fmla="*/ 213939 w 1656400"/>
                <a:gd name="T33" fmla="*/ 203310 h 1177702"/>
                <a:gd name="T34" fmla="*/ 216245 w 1656400"/>
                <a:gd name="T35" fmla="*/ 189966 h 1177702"/>
                <a:gd name="T36" fmla="*/ 372088 w 1656400"/>
                <a:gd name="T37" fmla="*/ 189046 h 1177702"/>
                <a:gd name="T38" fmla="*/ 243801 w 1656400"/>
                <a:gd name="T39" fmla="*/ 166040 h 1177702"/>
                <a:gd name="T40" fmla="*/ 246720 w 1656400"/>
                <a:gd name="T41" fmla="*/ 170841 h 1177702"/>
                <a:gd name="T42" fmla="*/ 269730 w 1656400"/>
                <a:gd name="T43" fmla="*/ 140660 h 1177702"/>
                <a:gd name="T44" fmla="*/ 273066 w 1656400"/>
                <a:gd name="T45" fmla="*/ 155917 h 1177702"/>
                <a:gd name="T46" fmla="*/ 288356 w 1656400"/>
                <a:gd name="T47" fmla="*/ 143794 h 1177702"/>
                <a:gd name="T48" fmla="*/ 378543 w 1656400"/>
                <a:gd name="T49" fmla="*/ 123249 h 1177702"/>
                <a:gd name="T50" fmla="*/ 384076 w 1656400"/>
                <a:gd name="T51" fmla="*/ 124169 h 1177702"/>
                <a:gd name="T52" fmla="*/ 313027 w 1656400"/>
                <a:gd name="T53" fmla="*/ 130347 h 1177702"/>
                <a:gd name="T54" fmla="*/ 329290 w 1656400"/>
                <a:gd name="T55" fmla="*/ 121868 h 1177702"/>
                <a:gd name="T56" fmla="*/ 243448 w 1656400"/>
                <a:gd name="T57" fmla="*/ 126469 h 1177702"/>
                <a:gd name="T58" fmla="*/ 374035 w 1656400"/>
                <a:gd name="T59" fmla="*/ 103463 h 1177702"/>
                <a:gd name="T60" fmla="*/ 375963 w 1656400"/>
                <a:gd name="T61" fmla="*/ 108221 h 1177702"/>
                <a:gd name="T62" fmla="*/ 186736 w 1656400"/>
                <a:gd name="T63" fmla="*/ 93340 h 1177702"/>
                <a:gd name="T64" fmla="*/ 188581 w 1656400"/>
                <a:gd name="T65" fmla="*/ 89199 h 1177702"/>
                <a:gd name="T66" fmla="*/ 403801 w 1656400"/>
                <a:gd name="T67" fmla="*/ 98862 h 1177702"/>
                <a:gd name="T68" fmla="*/ 412663 w 1656400"/>
                <a:gd name="T69" fmla="*/ 73555 h 1177702"/>
                <a:gd name="T70" fmla="*/ 426956 w 1656400"/>
                <a:gd name="T71" fmla="*/ 84598 h 1177702"/>
                <a:gd name="T72" fmla="*/ 370705 w 1656400"/>
                <a:gd name="T73" fmla="*/ 49628 h 1177702"/>
                <a:gd name="T74" fmla="*/ 373933 w 1656400"/>
                <a:gd name="T75" fmla="*/ 44107 h 1177702"/>
                <a:gd name="T76" fmla="*/ 346729 w 1656400"/>
                <a:gd name="T77" fmla="*/ 120948 h 1177702"/>
                <a:gd name="T78" fmla="*/ 337046 w 1656400"/>
                <a:gd name="T79" fmla="*/ 15579 h 1177702"/>
                <a:gd name="T80" fmla="*/ 351340 w 1656400"/>
                <a:gd name="T81" fmla="*/ 26623 h 1177702"/>
                <a:gd name="T82" fmla="*/ 453252 w 1656400"/>
                <a:gd name="T83" fmla="*/ 79067 h 1177702"/>
                <a:gd name="T84" fmla="*/ 449959 w 1656400"/>
                <a:gd name="T85" fmla="*/ 85652 h 1177702"/>
                <a:gd name="T86" fmla="*/ 422523 w 1656400"/>
                <a:gd name="T87" fmla="*/ 266724 h 1177702"/>
                <a:gd name="T88" fmla="*/ 415939 w 1656400"/>
                <a:gd name="T89" fmla="*/ 271114 h 1177702"/>
                <a:gd name="T90" fmla="*/ 298510 w 1656400"/>
                <a:gd name="T91" fmla="*/ 149301 h 1177702"/>
                <a:gd name="T92" fmla="*/ 197543 w 1656400"/>
                <a:gd name="T93" fmla="*/ 329962 h 1177702"/>
                <a:gd name="T94" fmla="*/ 192056 w 1656400"/>
                <a:gd name="T95" fmla="*/ 327081 h 1177702"/>
                <a:gd name="T96" fmla="*/ 122916 w 1656400"/>
                <a:gd name="T97" fmla="*/ 336958 h 1177702"/>
                <a:gd name="T98" fmla="*/ 137183 w 1656400"/>
                <a:gd name="T99" fmla="*/ 237094 h 1177702"/>
                <a:gd name="T100" fmla="*/ 13169 w 1656400"/>
                <a:gd name="T101" fmla="*/ 335861 h 1177702"/>
                <a:gd name="T102" fmla="*/ 0 w 1656400"/>
                <a:gd name="T103" fmla="*/ 339153 h 1177702"/>
                <a:gd name="T104" fmla="*/ 70512 w 1656400"/>
                <a:gd name="T105" fmla="*/ 295667 h 1177702"/>
                <a:gd name="T106" fmla="*/ 114136 w 1656400"/>
                <a:gd name="T107" fmla="*/ 137230 h 1177702"/>
                <a:gd name="T108" fmla="*/ 188078 w 1656400"/>
                <a:gd name="T109" fmla="*/ 200331 h 1177702"/>
                <a:gd name="T110" fmla="*/ 205088 w 1656400"/>
                <a:gd name="T111" fmla="*/ 195118 h 1177702"/>
                <a:gd name="T112" fmla="*/ 206324 w 1656400"/>
                <a:gd name="T113" fmla="*/ 189905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9" name="Полилиния 5"/>
            <p:cNvSpPr>
              <a:spLocks/>
            </p:cNvSpPr>
            <p:nvPr/>
          </p:nvSpPr>
          <p:spPr bwMode="auto">
            <a:xfrm rot="6453486" flipH="1" flipV="1">
              <a:off x="1106925" y="2920135"/>
              <a:ext cx="1098450" cy="779450"/>
            </a:xfrm>
            <a:custGeom>
              <a:avLst/>
              <a:gdLst>
                <a:gd name="T0" fmla="*/ 36344 w 1656400"/>
                <a:gd name="T1" fmla="*/ 317492 h 1177702"/>
                <a:gd name="T2" fmla="*/ 200469 w 1656400"/>
                <a:gd name="T3" fmla="*/ 280214 h 1177702"/>
                <a:gd name="T4" fmla="*/ 207414 w 1656400"/>
                <a:gd name="T5" fmla="*/ 280214 h 1177702"/>
                <a:gd name="T6" fmla="*/ 70005 w 1656400"/>
                <a:gd name="T7" fmla="*/ 282860 h 1177702"/>
                <a:gd name="T8" fmla="*/ 83962 w 1656400"/>
                <a:gd name="T9" fmla="*/ 271469 h 1177702"/>
                <a:gd name="T10" fmla="*/ 356955 w 1656400"/>
                <a:gd name="T11" fmla="*/ 283435 h 1177702"/>
                <a:gd name="T12" fmla="*/ 103875 w 1656400"/>
                <a:gd name="T13" fmla="*/ 240634 h 1177702"/>
                <a:gd name="T14" fmla="*/ 108800 w 1656400"/>
                <a:gd name="T15" fmla="*/ 254297 h 1177702"/>
                <a:gd name="T16" fmla="*/ 123573 w 1656400"/>
                <a:gd name="T17" fmla="*/ 242820 h 1177702"/>
                <a:gd name="T18" fmla="*/ 209266 w 1656400"/>
                <a:gd name="T19" fmla="*/ 232810 h 1177702"/>
                <a:gd name="T20" fmla="*/ 214822 w 1656400"/>
                <a:gd name="T21" fmla="*/ 234191 h 1177702"/>
                <a:gd name="T22" fmla="*/ 56484 w 1656400"/>
                <a:gd name="T23" fmla="*/ 230969 h 1177702"/>
                <a:gd name="T24" fmla="*/ 58335 w 1656400"/>
                <a:gd name="T25" fmla="*/ 225446 h 1177702"/>
                <a:gd name="T26" fmla="*/ 365751 w 1656400"/>
                <a:gd name="T27" fmla="*/ 236031 h 1177702"/>
                <a:gd name="T28" fmla="*/ 163322 w 1656400"/>
                <a:gd name="T29" fmla="*/ 216702 h 1177702"/>
                <a:gd name="T30" fmla="*/ 166253 w 1656400"/>
                <a:gd name="T31" fmla="*/ 220544 h 1177702"/>
                <a:gd name="T32" fmla="*/ 214821 w 1656400"/>
                <a:gd name="T33" fmla="*/ 203356 h 1177702"/>
                <a:gd name="T34" fmla="*/ 217136 w 1656400"/>
                <a:gd name="T35" fmla="*/ 190009 h 1177702"/>
                <a:gd name="T36" fmla="*/ 373622 w 1656400"/>
                <a:gd name="T37" fmla="*/ 189089 h 1177702"/>
                <a:gd name="T38" fmla="*/ 244806 w 1656400"/>
                <a:gd name="T39" fmla="*/ 166077 h 1177702"/>
                <a:gd name="T40" fmla="*/ 247737 w 1656400"/>
                <a:gd name="T41" fmla="*/ 170878 h 1177702"/>
                <a:gd name="T42" fmla="*/ 270841 w 1656400"/>
                <a:gd name="T43" fmla="*/ 140692 h 1177702"/>
                <a:gd name="T44" fmla="*/ 274191 w 1656400"/>
                <a:gd name="T45" fmla="*/ 155952 h 1177702"/>
                <a:gd name="T46" fmla="*/ 289545 w 1656400"/>
                <a:gd name="T47" fmla="*/ 143826 h 1177702"/>
                <a:gd name="T48" fmla="*/ 380104 w 1656400"/>
                <a:gd name="T49" fmla="*/ 123276 h 1177702"/>
                <a:gd name="T50" fmla="*/ 385659 w 1656400"/>
                <a:gd name="T51" fmla="*/ 124196 h 1177702"/>
                <a:gd name="T52" fmla="*/ 314317 w 1656400"/>
                <a:gd name="T53" fmla="*/ 130376 h 1177702"/>
                <a:gd name="T54" fmla="*/ 330647 w 1656400"/>
                <a:gd name="T55" fmla="*/ 121895 h 1177702"/>
                <a:gd name="T56" fmla="*/ 244452 w 1656400"/>
                <a:gd name="T57" fmla="*/ 126497 h 1177702"/>
                <a:gd name="T58" fmla="*/ 375577 w 1656400"/>
                <a:gd name="T59" fmla="*/ 103486 h 1177702"/>
                <a:gd name="T60" fmla="*/ 377513 w 1656400"/>
                <a:gd name="T61" fmla="*/ 108245 h 1177702"/>
                <a:gd name="T62" fmla="*/ 187506 w 1656400"/>
                <a:gd name="T63" fmla="*/ 93361 h 1177702"/>
                <a:gd name="T64" fmla="*/ 189358 w 1656400"/>
                <a:gd name="T65" fmla="*/ 89219 h 1177702"/>
                <a:gd name="T66" fmla="*/ 405465 w 1656400"/>
                <a:gd name="T67" fmla="*/ 98884 h 1177702"/>
                <a:gd name="T68" fmla="*/ 414364 w 1656400"/>
                <a:gd name="T69" fmla="*/ 73571 h 1177702"/>
                <a:gd name="T70" fmla="*/ 428716 w 1656400"/>
                <a:gd name="T71" fmla="*/ 84617 h 1177702"/>
                <a:gd name="T72" fmla="*/ 372233 w 1656400"/>
                <a:gd name="T73" fmla="*/ 49639 h 1177702"/>
                <a:gd name="T74" fmla="*/ 375474 w 1656400"/>
                <a:gd name="T75" fmla="*/ 44117 h 1177702"/>
                <a:gd name="T76" fmla="*/ 348158 w 1656400"/>
                <a:gd name="T77" fmla="*/ 120975 h 1177702"/>
                <a:gd name="T78" fmla="*/ 338436 w 1656400"/>
                <a:gd name="T79" fmla="*/ 15583 h 1177702"/>
                <a:gd name="T80" fmla="*/ 352789 w 1656400"/>
                <a:gd name="T81" fmla="*/ 26628 h 1177702"/>
                <a:gd name="T82" fmla="*/ 455121 w 1656400"/>
                <a:gd name="T83" fmla="*/ 79085 h 1177702"/>
                <a:gd name="T84" fmla="*/ 451814 w 1656400"/>
                <a:gd name="T85" fmla="*/ 85671 h 1177702"/>
                <a:gd name="T86" fmla="*/ 424265 w 1656400"/>
                <a:gd name="T87" fmla="*/ 266784 h 1177702"/>
                <a:gd name="T88" fmla="*/ 417653 w 1656400"/>
                <a:gd name="T89" fmla="*/ 271174 h 1177702"/>
                <a:gd name="T90" fmla="*/ 299740 w 1656400"/>
                <a:gd name="T91" fmla="*/ 149334 h 1177702"/>
                <a:gd name="T92" fmla="*/ 198358 w 1656400"/>
                <a:gd name="T93" fmla="*/ 330036 h 1177702"/>
                <a:gd name="T94" fmla="*/ 192847 w 1656400"/>
                <a:gd name="T95" fmla="*/ 327155 h 1177702"/>
                <a:gd name="T96" fmla="*/ 123422 w 1656400"/>
                <a:gd name="T97" fmla="*/ 337033 h 1177702"/>
                <a:gd name="T98" fmla="*/ 137749 w 1656400"/>
                <a:gd name="T99" fmla="*/ 237147 h 1177702"/>
                <a:gd name="T100" fmla="*/ 13223 w 1656400"/>
                <a:gd name="T101" fmla="*/ 335936 h 1177702"/>
                <a:gd name="T102" fmla="*/ 0 w 1656400"/>
                <a:gd name="T103" fmla="*/ 339229 h 1177702"/>
                <a:gd name="T104" fmla="*/ 70802 w 1656400"/>
                <a:gd name="T105" fmla="*/ 295734 h 1177702"/>
                <a:gd name="T106" fmla="*/ 114606 w 1656400"/>
                <a:gd name="T107" fmla="*/ 137260 h 1177702"/>
                <a:gd name="T108" fmla="*/ 188853 w 1656400"/>
                <a:gd name="T109" fmla="*/ 200375 h 1177702"/>
                <a:gd name="T110" fmla="*/ 205934 w 1656400"/>
                <a:gd name="T111" fmla="*/ 195161 h 1177702"/>
                <a:gd name="T112" fmla="*/ 207174 w 1656400"/>
                <a:gd name="T113" fmla="*/ 189948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60" name="Полилиния 5"/>
            <p:cNvSpPr>
              <a:spLocks/>
            </p:cNvSpPr>
            <p:nvPr/>
          </p:nvSpPr>
          <p:spPr bwMode="auto">
            <a:xfrm rot="9878872" flipH="1" flipV="1">
              <a:off x="320291" y="3713049"/>
              <a:ext cx="1096945" cy="779391"/>
            </a:xfrm>
            <a:custGeom>
              <a:avLst/>
              <a:gdLst>
                <a:gd name="T0" fmla="*/ 36194 w 1656400"/>
                <a:gd name="T1" fmla="*/ 317420 h 1177702"/>
                <a:gd name="T2" fmla="*/ 199646 w 1656400"/>
                <a:gd name="T3" fmla="*/ 280149 h 1177702"/>
                <a:gd name="T4" fmla="*/ 206562 w 1656400"/>
                <a:gd name="T5" fmla="*/ 280149 h 1177702"/>
                <a:gd name="T6" fmla="*/ 69717 w 1656400"/>
                <a:gd name="T7" fmla="*/ 282796 h 1177702"/>
                <a:gd name="T8" fmla="*/ 83617 w 1656400"/>
                <a:gd name="T9" fmla="*/ 271407 h 1177702"/>
                <a:gd name="T10" fmla="*/ 355490 w 1656400"/>
                <a:gd name="T11" fmla="*/ 283370 h 1177702"/>
                <a:gd name="T12" fmla="*/ 103449 w 1656400"/>
                <a:gd name="T13" fmla="*/ 240579 h 1177702"/>
                <a:gd name="T14" fmla="*/ 108353 w 1656400"/>
                <a:gd name="T15" fmla="*/ 254239 h 1177702"/>
                <a:gd name="T16" fmla="*/ 123065 w 1656400"/>
                <a:gd name="T17" fmla="*/ 242765 h 1177702"/>
                <a:gd name="T18" fmla="*/ 208407 w 1656400"/>
                <a:gd name="T19" fmla="*/ 232757 h 1177702"/>
                <a:gd name="T20" fmla="*/ 213939 w 1656400"/>
                <a:gd name="T21" fmla="*/ 234138 h 1177702"/>
                <a:gd name="T22" fmla="*/ 56251 w 1656400"/>
                <a:gd name="T23" fmla="*/ 230916 h 1177702"/>
                <a:gd name="T24" fmla="*/ 58096 w 1656400"/>
                <a:gd name="T25" fmla="*/ 225395 h 1177702"/>
                <a:gd name="T26" fmla="*/ 364250 w 1656400"/>
                <a:gd name="T27" fmla="*/ 235978 h 1177702"/>
                <a:gd name="T28" fmla="*/ 162652 w 1656400"/>
                <a:gd name="T29" fmla="*/ 216653 h 1177702"/>
                <a:gd name="T30" fmla="*/ 165571 w 1656400"/>
                <a:gd name="T31" fmla="*/ 220493 h 1177702"/>
                <a:gd name="T32" fmla="*/ 213939 w 1656400"/>
                <a:gd name="T33" fmla="*/ 203309 h 1177702"/>
                <a:gd name="T34" fmla="*/ 216245 w 1656400"/>
                <a:gd name="T35" fmla="*/ 189966 h 1177702"/>
                <a:gd name="T36" fmla="*/ 372088 w 1656400"/>
                <a:gd name="T37" fmla="*/ 189046 h 1177702"/>
                <a:gd name="T38" fmla="*/ 243801 w 1656400"/>
                <a:gd name="T39" fmla="*/ 166039 h 1177702"/>
                <a:gd name="T40" fmla="*/ 246720 w 1656400"/>
                <a:gd name="T41" fmla="*/ 170840 h 1177702"/>
                <a:gd name="T42" fmla="*/ 269730 w 1656400"/>
                <a:gd name="T43" fmla="*/ 140660 h 1177702"/>
                <a:gd name="T44" fmla="*/ 273066 w 1656400"/>
                <a:gd name="T45" fmla="*/ 155916 h 1177702"/>
                <a:gd name="T46" fmla="*/ 288356 w 1656400"/>
                <a:gd name="T47" fmla="*/ 143793 h 1177702"/>
                <a:gd name="T48" fmla="*/ 378543 w 1656400"/>
                <a:gd name="T49" fmla="*/ 123248 h 1177702"/>
                <a:gd name="T50" fmla="*/ 384076 w 1656400"/>
                <a:gd name="T51" fmla="*/ 124168 h 1177702"/>
                <a:gd name="T52" fmla="*/ 313027 w 1656400"/>
                <a:gd name="T53" fmla="*/ 130346 h 1177702"/>
                <a:gd name="T54" fmla="*/ 329290 w 1656400"/>
                <a:gd name="T55" fmla="*/ 121867 h 1177702"/>
                <a:gd name="T56" fmla="*/ 243448 w 1656400"/>
                <a:gd name="T57" fmla="*/ 126469 h 1177702"/>
                <a:gd name="T58" fmla="*/ 374035 w 1656400"/>
                <a:gd name="T59" fmla="*/ 103462 h 1177702"/>
                <a:gd name="T60" fmla="*/ 375963 w 1656400"/>
                <a:gd name="T61" fmla="*/ 108220 h 1177702"/>
                <a:gd name="T62" fmla="*/ 186736 w 1656400"/>
                <a:gd name="T63" fmla="*/ 93339 h 1177702"/>
                <a:gd name="T64" fmla="*/ 188581 w 1656400"/>
                <a:gd name="T65" fmla="*/ 89199 h 1177702"/>
                <a:gd name="T66" fmla="*/ 403801 w 1656400"/>
                <a:gd name="T67" fmla="*/ 98861 h 1177702"/>
                <a:gd name="T68" fmla="*/ 412663 w 1656400"/>
                <a:gd name="T69" fmla="*/ 73555 h 1177702"/>
                <a:gd name="T70" fmla="*/ 426956 w 1656400"/>
                <a:gd name="T71" fmla="*/ 84598 h 1177702"/>
                <a:gd name="T72" fmla="*/ 370705 w 1656400"/>
                <a:gd name="T73" fmla="*/ 49628 h 1177702"/>
                <a:gd name="T74" fmla="*/ 373933 w 1656400"/>
                <a:gd name="T75" fmla="*/ 44107 h 1177702"/>
                <a:gd name="T76" fmla="*/ 346729 w 1656400"/>
                <a:gd name="T77" fmla="*/ 120947 h 1177702"/>
                <a:gd name="T78" fmla="*/ 337046 w 1656400"/>
                <a:gd name="T79" fmla="*/ 15579 h 1177702"/>
                <a:gd name="T80" fmla="*/ 351340 w 1656400"/>
                <a:gd name="T81" fmla="*/ 26622 h 1177702"/>
                <a:gd name="T82" fmla="*/ 453252 w 1656400"/>
                <a:gd name="T83" fmla="*/ 79067 h 1177702"/>
                <a:gd name="T84" fmla="*/ 449959 w 1656400"/>
                <a:gd name="T85" fmla="*/ 85651 h 1177702"/>
                <a:gd name="T86" fmla="*/ 422523 w 1656400"/>
                <a:gd name="T87" fmla="*/ 266723 h 1177702"/>
                <a:gd name="T88" fmla="*/ 415939 w 1656400"/>
                <a:gd name="T89" fmla="*/ 271113 h 1177702"/>
                <a:gd name="T90" fmla="*/ 298510 w 1656400"/>
                <a:gd name="T91" fmla="*/ 149300 h 1177702"/>
                <a:gd name="T92" fmla="*/ 197543 w 1656400"/>
                <a:gd name="T93" fmla="*/ 329961 h 1177702"/>
                <a:gd name="T94" fmla="*/ 192056 w 1656400"/>
                <a:gd name="T95" fmla="*/ 327080 h 1177702"/>
                <a:gd name="T96" fmla="*/ 122916 w 1656400"/>
                <a:gd name="T97" fmla="*/ 336957 h 1177702"/>
                <a:gd name="T98" fmla="*/ 137183 w 1656400"/>
                <a:gd name="T99" fmla="*/ 237093 h 1177702"/>
                <a:gd name="T100" fmla="*/ 13169 w 1656400"/>
                <a:gd name="T101" fmla="*/ 335860 h 1177702"/>
                <a:gd name="T102" fmla="*/ 0 w 1656400"/>
                <a:gd name="T103" fmla="*/ 339152 h 1177702"/>
                <a:gd name="T104" fmla="*/ 70512 w 1656400"/>
                <a:gd name="T105" fmla="*/ 295667 h 1177702"/>
                <a:gd name="T106" fmla="*/ 114136 w 1656400"/>
                <a:gd name="T107" fmla="*/ 137229 h 1177702"/>
                <a:gd name="T108" fmla="*/ 188078 w 1656400"/>
                <a:gd name="T109" fmla="*/ 200330 h 1177702"/>
                <a:gd name="T110" fmla="*/ 205088 w 1656400"/>
                <a:gd name="T111" fmla="*/ 195117 h 1177702"/>
                <a:gd name="T112" fmla="*/ 206324 w 1656400"/>
                <a:gd name="T113" fmla="*/ 189905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61" name="Полилиния 5"/>
            <p:cNvSpPr>
              <a:spLocks/>
            </p:cNvSpPr>
            <p:nvPr/>
          </p:nvSpPr>
          <p:spPr bwMode="auto">
            <a:xfrm rot="18430650" flipV="1">
              <a:off x="5424059" y="4973380"/>
              <a:ext cx="1096862" cy="779449"/>
            </a:xfrm>
            <a:custGeom>
              <a:avLst/>
              <a:gdLst>
                <a:gd name="T0" fmla="*/ 36186 w 1656400"/>
                <a:gd name="T1" fmla="*/ 317491 h 1177702"/>
                <a:gd name="T2" fmla="*/ 199601 w 1656400"/>
                <a:gd name="T3" fmla="*/ 280212 h 1177702"/>
                <a:gd name="T4" fmla="*/ 206516 w 1656400"/>
                <a:gd name="T5" fmla="*/ 280212 h 1177702"/>
                <a:gd name="T6" fmla="*/ 69701 w 1656400"/>
                <a:gd name="T7" fmla="*/ 282859 h 1177702"/>
                <a:gd name="T8" fmla="*/ 83598 w 1656400"/>
                <a:gd name="T9" fmla="*/ 271468 h 1177702"/>
                <a:gd name="T10" fmla="*/ 355409 w 1656400"/>
                <a:gd name="T11" fmla="*/ 283434 h 1177702"/>
                <a:gd name="T12" fmla="*/ 103425 w 1656400"/>
                <a:gd name="T13" fmla="*/ 240633 h 1177702"/>
                <a:gd name="T14" fmla="*/ 108329 w 1656400"/>
                <a:gd name="T15" fmla="*/ 254296 h 1177702"/>
                <a:gd name="T16" fmla="*/ 123037 w 1656400"/>
                <a:gd name="T17" fmla="*/ 242819 h 1177702"/>
                <a:gd name="T18" fmla="*/ 208359 w 1656400"/>
                <a:gd name="T19" fmla="*/ 232809 h 1177702"/>
                <a:gd name="T20" fmla="*/ 213891 w 1656400"/>
                <a:gd name="T21" fmla="*/ 234190 h 1177702"/>
                <a:gd name="T22" fmla="*/ 56238 w 1656400"/>
                <a:gd name="T23" fmla="*/ 230969 h 1177702"/>
                <a:gd name="T24" fmla="*/ 58083 w 1656400"/>
                <a:gd name="T25" fmla="*/ 225445 h 1177702"/>
                <a:gd name="T26" fmla="*/ 364168 w 1656400"/>
                <a:gd name="T27" fmla="*/ 236031 h 1177702"/>
                <a:gd name="T28" fmla="*/ 162615 w 1656400"/>
                <a:gd name="T29" fmla="*/ 216701 h 1177702"/>
                <a:gd name="T30" fmla="*/ 165533 w 1656400"/>
                <a:gd name="T31" fmla="*/ 220543 h 1177702"/>
                <a:gd name="T32" fmla="*/ 213891 w 1656400"/>
                <a:gd name="T33" fmla="*/ 203355 h 1177702"/>
                <a:gd name="T34" fmla="*/ 216196 w 1656400"/>
                <a:gd name="T35" fmla="*/ 190008 h 1177702"/>
                <a:gd name="T36" fmla="*/ 372004 w 1656400"/>
                <a:gd name="T37" fmla="*/ 189088 h 1177702"/>
                <a:gd name="T38" fmla="*/ 243746 w 1656400"/>
                <a:gd name="T39" fmla="*/ 166077 h 1177702"/>
                <a:gd name="T40" fmla="*/ 246664 w 1656400"/>
                <a:gd name="T41" fmla="*/ 170878 h 1177702"/>
                <a:gd name="T42" fmla="*/ 269669 w 1656400"/>
                <a:gd name="T43" fmla="*/ 140691 h 1177702"/>
                <a:gd name="T44" fmla="*/ 273004 w 1656400"/>
                <a:gd name="T45" fmla="*/ 155952 h 1177702"/>
                <a:gd name="T46" fmla="*/ 288290 w 1656400"/>
                <a:gd name="T47" fmla="*/ 143825 h 1177702"/>
                <a:gd name="T48" fmla="*/ 378458 w 1656400"/>
                <a:gd name="T49" fmla="*/ 123275 h 1177702"/>
                <a:gd name="T50" fmla="*/ 383989 w 1656400"/>
                <a:gd name="T51" fmla="*/ 124196 h 1177702"/>
                <a:gd name="T52" fmla="*/ 312955 w 1656400"/>
                <a:gd name="T53" fmla="*/ 130376 h 1177702"/>
                <a:gd name="T54" fmla="*/ 329215 w 1656400"/>
                <a:gd name="T55" fmla="*/ 121895 h 1177702"/>
                <a:gd name="T56" fmla="*/ 243394 w 1656400"/>
                <a:gd name="T57" fmla="*/ 126497 h 1177702"/>
                <a:gd name="T58" fmla="*/ 373950 w 1656400"/>
                <a:gd name="T59" fmla="*/ 103486 h 1177702"/>
                <a:gd name="T60" fmla="*/ 375878 w 1656400"/>
                <a:gd name="T61" fmla="*/ 108245 h 1177702"/>
                <a:gd name="T62" fmla="*/ 186694 w 1656400"/>
                <a:gd name="T63" fmla="*/ 93360 h 1177702"/>
                <a:gd name="T64" fmla="*/ 188537 w 1656400"/>
                <a:gd name="T65" fmla="*/ 89219 h 1177702"/>
                <a:gd name="T66" fmla="*/ 403709 w 1656400"/>
                <a:gd name="T67" fmla="*/ 98883 h 1177702"/>
                <a:gd name="T68" fmla="*/ 412570 w 1656400"/>
                <a:gd name="T69" fmla="*/ 73571 h 1177702"/>
                <a:gd name="T70" fmla="*/ 426860 w 1656400"/>
                <a:gd name="T71" fmla="*/ 84617 h 1177702"/>
                <a:gd name="T72" fmla="*/ 370621 w 1656400"/>
                <a:gd name="T73" fmla="*/ 49639 h 1177702"/>
                <a:gd name="T74" fmla="*/ 373848 w 1656400"/>
                <a:gd name="T75" fmla="*/ 44117 h 1177702"/>
                <a:gd name="T76" fmla="*/ 346651 w 1656400"/>
                <a:gd name="T77" fmla="*/ 120974 h 1177702"/>
                <a:gd name="T78" fmla="*/ 336970 w 1656400"/>
                <a:gd name="T79" fmla="*/ 15583 h 1177702"/>
                <a:gd name="T80" fmla="*/ 351261 w 1656400"/>
                <a:gd name="T81" fmla="*/ 26628 h 1177702"/>
                <a:gd name="T82" fmla="*/ 453149 w 1656400"/>
                <a:gd name="T83" fmla="*/ 79084 h 1177702"/>
                <a:gd name="T84" fmla="*/ 449858 w 1656400"/>
                <a:gd name="T85" fmla="*/ 85670 h 1177702"/>
                <a:gd name="T86" fmla="*/ 422427 w 1656400"/>
                <a:gd name="T87" fmla="*/ 266782 h 1177702"/>
                <a:gd name="T88" fmla="*/ 415844 w 1656400"/>
                <a:gd name="T89" fmla="*/ 271173 h 1177702"/>
                <a:gd name="T90" fmla="*/ 298442 w 1656400"/>
                <a:gd name="T91" fmla="*/ 149333 h 1177702"/>
                <a:gd name="T92" fmla="*/ 197499 w 1656400"/>
                <a:gd name="T93" fmla="*/ 330035 h 1177702"/>
                <a:gd name="T94" fmla="*/ 192012 w 1656400"/>
                <a:gd name="T95" fmla="*/ 327154 h 1177702"/>
                <a:gd name="T96" fmla="*/ 122888 w 1656400"/>
                <a:gd name="T97" fmla="*/ 337032 h 1177702"/>
                <a:gd name="T98" fmla="*/ 137151 w 1656400"/>
                <a:gd name="T99" fmla="*/ 237146 h 1177702"/>
                <a:gd name="T100" fmla="*/ 13166 w 1656400"/>
                <a:gd name="T101" fmla="*/ 335934 h 1177702"/>
                <a:gd name="T102" fmla="*/ 0 w 1656400"/>
                <a:gd name="T103" fmla="*/ 339228 h 1177702"/>
                <a:gd name="T104" fmla="*/ 70496 w 1656400"/>
                <a:gd name="T105" fmla="*/ 295733 h 1177702"/>
                <a:gd name="T106" fmla="*/ 114110 w 1656400"/>
                <a:gd name="T107" fmla="*/ 137259 h 1177702"/>
                <a:gd name="T108" fmla="*/ 188035 w 1656400"/>
                <a:gd name="T109" fmla="*/ 200374 h 1177702"/>
                <a:gd name="T110" fmla="*/ 205042 w 1656400"/>
                <a:gd name="T111" fmla="*/ 195160 h 1177702"/>
                <a:gd name="T112" fmla="*/ 206276 w 1656400"/>
                <a:gd name="T113" fmla="*/ 189946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62" name="Полилиния 5"/>
            <p:cNvSpPr>
              <a:spLocks/>
            </p:cNvSpPr>
            <p:nvPr/>
          </p:nvSpPr>
          <p:spPr bwMode="auto">
            <a:xfrm rot="13863782" flipV="1">
              <a:off x="4768424" y="5778175"/>
              <a:ext cx="874633" cy="620703"/>
            </a:xfrm>
            <a:custGeom>
              <a:avLst/>
              <a:gdLst>
                <a:gd name="T0" fmla="*/ 18347 w 1656400"/>
                <a:gd name="T1" fmla="*/ 160332 h 1177702"/>
                <a:gd name="T2" fmla="*/ 101201 w 1656400"/>
                <a:gd name="T3" fmla="*/ 141506 h 1177702"/>
                <a:gd name="T4" fmla="*/ 104707 w 1656400"/>
                <a:gd name="T5" fmla="*/ 141506 h 1177702"/>
                <a:gd name="T6" fmla="*/ 35340 w 1656400"/>
                <a:gd name="T7" fmla="*/ 142843 h 1177702"/>
                <a:gd name="T8" fmla="*/ 42386 w 1656400"/>
                <a:gd name="T9" fmla="*/ 137090 h 1177702"/>
                <a:gd name="T10" fmla="*/ 180198 w 1656400"/>
                <a:gd name="T11" fmla="*/ 143133 h 1177702"/>
                <a:gd name="T12" fmla="*/ 52438 w 1656400"/>
                <a:gd name="T13" fmla="*/ 121519 h 1177702"/>
                <a:gd name="T14" fmla="*/ 54924 w 1656400"/>
                <a:gd name="T15" fmla="*/ 128418 h 1177702"/>
                <a:gd name="T16" fmla="*/ 62382 w 1656400"/>
                <a:gd name="T17" fmla="*/ 122623 h 1177702"/>
                <a:gd name="T18" fmla="*/ 105641 w 1656400"/>
                <a:gd name="T19" fmla="*/ 117568 h 1177702"/>
                <a:gd name="T20" fmla="*/ 108446 w 1656400"/>
                <a:gd name="T21" fmla="*/ 118265 h 1177702"/>
                <a:gd name="T22" fmla="*/ 28514 w 1656400"/>
                <a:gd name="T23" fmla="*/ 116638 h 1177702"/>
                <a:gd name="T24" fmla="*/ 29449 w 1656400"/>
                <a:gd name="T25" fmla="*/ 113849 h 1177702"/>
                <a:gd name="T26" fmla="*/ 184639 w 1656400"/>
                <a:gd name="T27" fmla="*/ 119195 h 1177702"/>
                <a:gd name="T28" fmla="*/ 82448 w 1656400"/>
                <a:gd name="T29" fmla="*/ 109433 h 1177702"/>
                <a:gd name="T30" fmla="*/ 83928 w 1656400"/>
                <a:gd name="T31" fmla="*/ 111373 h 1177702"/>
                <a:gd name="T32" fmla="*/ 108446 w 1656400"/>
                <a:gd name="T33" fmla="*/ 102693 h 1177702"/>
                <a:gd name="T34" fmla="*/ 109615 w 1656400"/>
                <a:gd name="T35" fmla="*/ 95953 h 1177702"/>
                <a:gd name="T36" fmla="*/ 188612 w 1656400"/>
                <a:gd name="T37" fmla="*/ 95489 h 1177702"/>
                <a:gd name="T38" fmla="*/ 123583 w 1656400"/>
                <a:gd name="T39" fmla="*/ 83868 h 1177702"/>
                <a:gd name="T40" fmla="*/ 125062 w 1656400"/>
                <a:gd name="T41" fmla="*/ 86293 h 1177702"/>
                <a:gd name="T42" fmla="*/ 136726 w 1656400"/>
                <a:gd name="T43" fmla="*/ 71048 h 1177702"/>
                <a:gd name="T44" fmla="*/ 138417 w 1656400"/>
                <a:gd name="T45" fmla="*/ 78755 h 1177702"/>
                <a:gd name="T46" fmla="*/ 146168 w 1656400"/>
                <a:gd name="T47" fmla="*/ 72631 h 1177702"/>
                <a:gd name="T48" fmla="*/ 191884 w 1656400"/>
                <a:gd name="T49" fmla="*/ 62254 h 1177702"/>
                <a:gd name="T50" fmla="*/ 194689 w 1656400"/>
                <a:gd name="T51" fmla="*/ 62718 h 1177702"/>
                <a:gd name="T52" fmla="*/ 158674 w 1656400"/>
                <a:gd name="T53" fmla="*/ 65839 h 1177702"/>
                <a:gd name="T54" fmla="*/ 166917 w 1656400"/>
                <a:gd name="T55" fmla="*/ 61556 h 1177702"/>
                <a:gd name="T56" fmla="*/ 123404 w 1656400"/>
                <a:gd name="T57" fmla="*/ 63881 h 1177702"/>
                <a:gd name="T58" fmla="*/ 189599 w 1656400"/>
                <a:gd name="T59" fmla="*/ 52260 h 1177702"/>
                <a:gd name="T60" fmla="*/ 190576 w 1656400"/>
                <a:gd name="T61" fmla="*/ 54663 h 1177702"/>
                <a:gd name="T62" fmla="*/ 94657 w 1656400"/>
                <a:gd name="T63" fmla="*/ 47147 h 1177702"/>
                <a:gd name="T64" fmla="*/ 95591 w 1656400"/>
                <a:gd name="T65" fmla="*/ 45055 h 1177702"/>
                <a:gd name="T66" fmla="*/ 204687 w 1656400"/>
                <a:gd name="T67" fmla="*/ 49936 h 1177702"/>
                <a:gd name="T68" fmla="*/ 209179 w 1656400"/>
                <a:gd name="T69" fmla="*/ 37153 h 1177702"/>
                <a:gd name="T70" fmla="*/ 216425 w 1656400"/>
                <a:gd name="T71" fmla="*/ 42731 h 1177702"/>
                <a:gd name="T72" fmla="*/ 187911 w 1656400"/>
                <a:gd name="T73" fmla="*/ 25068 h 1177702"/>
                <a:gd name="T74" fmla="*/ 189547 w 1656400"/>
                <a:gd name="T75" fmla="*/ 22279 h 1177702"/>
                <a:gd name="T76" fmla="*/ 175758 w 1656400"/>
                <a:gd name="T77" fmla="*/ 61091 h 1177702"/>
                <a:gd name="T78" fmla="*/ 170849 w 1656400"/>
                <a:gd name="T79" fmla="*/ 7869 h 1177702"/>
                <a:gd name="T80" fmla="*/ 178095 w 1656400"/>
                <a:gd name="T81" fmla="*/ 13447 h 1177702"/>
                <a:gd name="T82" fmla="*/ 229754 w 1656400"/>
                <a:gd name="T83" fmla="*/ 39937 h 1177702"/>
                <a:gd name="T84" fmla="*/ 228085 w 1656400"/>
                <a:gd name="T85" fmla="*/ 43263 h 1177702"/>
                <a:gd name="T86" fmla="*/ 214177 w 1656400"/>
                <a:gd name="T87" fmla="*/ 134724 h 1177702"/>
                <a:gd name="T88" fmla="*/ 210840 w 1656400"/>
                <a:gd name="T89" fmla="*/ 136941 h 1177702"/>
                <a:gd name="T90" fmla="*/ 151315 w 1656400"/>
                <a:gd name="T91" fmla="*/ 75413 h 1177702"/>
                <a:gd name="T92" fmla="*/ 100135 w 1656400"/>
                <a:gd name="T93" fmla="*/ 166667 h 1177702"/>
                <a:gd name="T94" fmla="*/ 97353 w 1656400"/>
                <a:gd name="T95" fmla="*/ 165211 h 1177702"/>
                <a:gd name="T96" fmla="*/ 62306 w 1656400"/>
                <a:gd name="T97" fmla="*/ 170200 h 1177702"/>
                <a:gd name="T98" fmla="*/ 69538 w 1656400"/>
                <a:gd name="T99" fmla="*/ 119758 h 1177702"/>
                <a:gd name="T100" fmla="*/ 6676 w 1656400"/>
                <a:gd name="T101" fmla="*/ 169646 h 1177702"/>
                <a:gd name="T102" fmla="*/ 0 w 1656400"/>
                <a:gd name="T103" fmla="*/ 171309 h 1177702"/>
                <a:gd name="T104" fmla="*/ 35743 w 1656400"/>
                <a:gd name="T105" fmla="*/ 149344 h 1177702"/>
                <a:gd name="T106" fmla="*/ 57855 w 1656400"/>
                <a:gd name="T107" fmla="*/ 69315 h 1177702"/>
                <a:gd name="T108" fmla="*/ 95337 w 1656400"/>
                <a:gd name="T109" fmla="*/ 101189 h 1177702"/>
                <a:gd name="T110" fmla="*/ 103960 w 1656400"/>
                <a:gd name="T111" fmla="*/ 98555 h 1177702"/>
                <a:gd name="T112" fmla="*/ 104585 w 1656400"/>
                <a:gd name="T113" fmla="*/ 95923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63" name="Полилиния 5"/>
            <p:cNvSpPr>
              <a:spLocks/>
            </p:cNvSpPr>
            <p:nvPr/>
          </p:nvSpPr>
          <p:spPr bwMode="auto">
            <a:xfrm rot="4229794" flipH="1" flipV="1">
              <a:off x="240956" y="6130565"/>
              <a:ext cx="1041305" cy="698488"/>
            </a:xfrm>
            <a:custGeom>
              <a:avLst/>
              <a:gdLst>
                <a:gd name="T0" fmla="*/ 87454 w 936788"/>
                <a:gd name="T1" fmla="*/ 540191 h 723957"/>
                <a:gd name="T2" fmla="*/ 251307 w 936788"/>
                <a:gd name="T3" fmla="*/ 472857 h 723957"/>
                <a:gd name="T4" fmla="*/ 185784 w 936788"/>
                <a:gd name="T5" fmla="*/ 459549 h 723957"/>
                <a:gd name="T6" fmla="*/ 200080 w 936788"/>
                <a:gd name="T7" fmla="*/ 485643 h 723957"/>
                <a:gd name="T8" fmla="*/ 479644 w 936788"/>
                <a:gd name="T9" fmla="*/ 187086 h 723957"/>
                <a:gd name="T10" fmla="*/ 472925 w 936788"/>
                <a:gd name="T11" fmla="*/ 194997 h 723957"/>
                <a:gd name="T12" fmla="*/ 358363 w 936788"/>
                <a:gd name="T13" fmla="*/ 413846 h 723957"/>
                <a:gd name="T14" fmla="*/ 366871 w 936788"/>
                <a:gd name="T15" fmla="*/ 421181 h 723957"/>
                <a:gd name="T16" fmla="*/ 549537 w 936788"/>
                <a:gd name="T17" fmla="*/ 224878 h 723957"/>
                <a:gd name="T18" fmla="*/ 523998 w 936788"/>
                <a:gd name="T19" fmla="*/ 390116 h 723957"/>
                <a:gd name="T20" fmla="*/ 507869 w 936788"/>
                <a:gd name="T21" fmla="*/ 388358 h 723957"/>
                <a:gd name="T22" fmla="*/ 507871 w 936788"/>
                <a:gd name="T23" fmla="*/ 447245 h 723957"/>
                <a:gd name="T24" fmla="*/ 498461 w 936788"/>
                <a:gd name="T25" fmla="*/ 480645 h 723957"/>
                <a:gd name="T26" fmla="*/ 549537 w 936788"/>
                <a:gd name="T27" fmla="*/ 333933 h 723957"/>
                <a:gd name="T28" fmla="*/ 475613 w 936788"/>
                <a:gd name="T29" fmla="*/ 570293 h 723957"/>
                <a:gd name="T30" fmla="*/ 460828 w 936788"/>
                <a:gd name="T31" fmla="*/ 568536 h 723957"/>
                <a:gd name="T32" fmla="*/ 722369 w 936788"/>
                <a:gd name="T33" fmla="*/ 277013 h 723957"/>
                <a:gd name="T34" fmla="*/ 676987 w 936788"/>
                <a:gd name="T35" fmla="*/ 258278 h 723957"/>
                <a:gd name="T36" fmla="*/ 671718 w 936788"/>
                <a:gd name="T37" fmla="*/ 290544 h 723957"/>
                <a:gd name="T38" fmla="*/ 908402 w 936788"/>
                <a:gd name="T39" fmla="*/ 50853 h 723957"/>
                <a:gd name="T40" fmla="*/ 897649 w 936788"/>
                <a:gd name="T41" fmla="*/ 58763 h 723957"/>
                <a:gd name="T42" fmla="*/ 844124 w 936788"/>
                <a:gd name="T43" fmla="*/ 232789 h 723957"/>
                <a:gd name="T44" fmla="*/ 849797 w 936788"/>
                <a:gd name="T45" fmla="*/ 242082 h 723957"/>
                <a:gd name="T46" fmla="*/ 546848 w 936788"/>
                <a:gd name="T47" fmla="*/ 64916 h 723957"/>
                <a:gd name="T48" fmla="*/ 1015926 w 936788"/>
                <a:gd name="T49" fmla="*/ 105347 h 723957"/>
                <a:gd name="T50" fmla="*/ 1006518 w 936788"/>
                <a:gd name="T51" fmla="*/ 115893 h 723957"/>
                <a:gd name="T52" fmla="*/ 974560 w 936788"/>
                <a:gd name="T53" fmla="*/ 197633 h 723957"/>
                <a:gd name="T54" fmla="*/ 980179 w 936788"/>
                <a:gd name="T55" fmla="*/ 206721 h 723957"/>
                <a:gd name="T56" fmla="*/ 987702 w 936788"/>
                <a:gd name="T57" fmla="*/ 235427 h 723957"/>
                <a:gd name="T58" fmla="*/ 968884 w 936788"/>
                <a:gd name="T59" fmla="*/ 361112 h 723957"/>
                <a:gd name="T60" fmla="*/ 952756 w 936788"/>
                <a:gd name="T61" fmla="*/ 358474 h 723957"/>
                <a:gd name="T62" fmla="*/ 955443 w 936788"/>
                <a:gd name="T63" fmla="*/ 417363 h 723957"/>
                <a:gd name="T64" fmla="*/ 946036 w 936788"/>
                <a:gd name="T65" fmla="*/ 450761 h 723957"/>
                <a:gd name="T66" fmla="*/ 1055708 w 936788"/>
                <a:gd name="T67" fmla="*/ 179614 h 723957"/>
                <a:gd name="T68" fmla="*/ 920497 w 936788"/>
                <a:gd name="T69" fmla="*/ 541289 h 723957"/>
                <a:gd name="T70" fmla="*/ 904370 w 936788"/>
                <a:gd name="T71" fmla="*/ 539532 h 723957"/>
                <a:gd name="T72" fmla="*/ 1087162 w 936788"/>
                <a:gd name="T73" fmla="*/ 140503 h 723957"/>
                <a:gd name="T74" fmla="*/ 1128829 w 936788"/>
                <a:gd name="T75" fmla="*/ 161597 h 723957"/>
                <a:gd name="T76" fmla="*/ 1211880 w 936788"/>
                <a:gd name="T77" fmla="*/ 188764 h 723957"/>
                <a:gd name="T78" fmla="*/ 677618 w 936788"/>
                <a:gd name="T79" fmla="*/ 610110 h 723957"/>
                <a:gd name="T80" fmla="*/ 658424 w 936788"/>
                <a:gd name="T81" fmla="*/ 614302 h 723957"/>
                <a:gd name="T82" fmla="*/ 460073 w 936788"/>
                <a:gd name="T83" fmla="*/ 624783 h 723957"/>
                <a:gd name="T84" fmla="*/ 443680 w 936788"/>
                <a:gd name="T85" fmla="*/ 625831 h 723957"/>
                <a:gd name="T86" fmla="*/ 300117 w 936788"/>
                <a:gd name="T87" fmla="*/ 454987 h 723957"/>
                <a:gd name="T88" fmla="*/ 223337 w 936788"/>
                <a:gd name="T89" fmla="*/ 643650 h 723957"/>
                <a:gd name="T90" fmla="*/ 88970 w 936788"/>
                <a:gd name="T91" fmla="*/ 566089 h 723957"/>
                <a:gd name="T92" fmla="*/ 57022 w 936788"/>
                <a:gd name="T93" fmla="*/ 544928 h 723957"/>
                <a:gd name="T94" fmla="*/ 463273 w 936788"/>
                <a:gd name="T95" fmla="*/ 366945 h 723957"/>
                <a:gd name="T96" fmla="*/ 440880 w 936788"/>
                <a:gd name="T97" fmla="*/ 390003 h 723957"/>
                <a:gd name="T98" fmla="*/ 479271 w 936788"/>
                <a:gd name="T99" fmla="*/ 369041 h 723957"/>
                <a:gd name="T100" fmla="*/ 226535 w 936788"/>
                <a:gd name="T101" fmla="*/ 253748 h 723957"/>
                <a:gd name="T102" fmla="*/ 1189486 w 936788"/>
                <a:gd name="T103" fmla="*/ 153128 h 723957"/>
                <a:gd name="T104" fmla="*/ 1218278 w 936788"/>
                <a:gd name="T105" fmla="*/ 159416 h 723957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936788" h="723957">
                  <a:moveTo>
                    <a:pt x="101439" y="585316"/>
                  </a:moveTo>
                  <a:lnTo>
                    <a:pt x="93178" y="577243"/>
                  </a:lnTo>
                  <a:cubicBezTo>
                    <a:pt x="83737" y="586470"/>
                    <a:pt x="74297" y="593390"/>
                    <a:pt x="63675" y="601463"/>
                  </a:cubicBezTo>
                  <a:lnTo>
                    <a:pt x="71936" y="609537"/>
                  </a:lnTo>
                  <a:cubicBezTo>
                    <a:pt x="81377" y="602617"/>
                    <a:pt x="90818" y="595696"/>
                    <a:pt x="101439" y="585316"/>
                  </a:cubicBezTo>
                  <a:close/>
                  <a:moveTo>
                    <a:pt x="182976" y="526492"/>
                  </a:moveTo>
                  <a:lnTo>
                    <a:pt x="176904" y="516324"/>
                  </a:lnTo>
                  <a:cubicBezTo>
                    <a:pt x="172278" y="518648"/>
                    <a:pt x="169965" y="520972"/>
                    <a:pt x="167652" y="523297"/>
                  </a:cubicBezTo>
                  <a:cubicBezTo>
                    <a:pt x="167644" y="523294"/>
                    <a:pt x="167151" y="523117"/>
                    <a:pt x="135269" y="511675"/>
                  </a:cubicBezTo>
                  <a:cubicBezTo>
                    <a:pt x="135267" y="511682"/>
                    <a:pt x="135220" y="511973"/>
                    <a:pt x="132956" y="525621"/>
                  </a:cubicBezTo>
                  <a:cubicBezTo>
                    <a:pt x="132965" y="525624"/>
                    <a:pt x="133402" y="525770"/>
                    <a:pt x="153774" y="532593"/>
                  </a:cubicBezTo>
                  <a:cubicBezTo>
                    <a:pt x="151460" y="534917"/>
                    <a:pt x="149147" y="537242"/>
                    <a:pt x="145678" y="540728"/>
                  </a:cubicBezTo>
                  <a:lnTo>
                    <a:pt x="153774" y="548862"/>
                  </a:lnTo>
                  <a:cubicBezTo>
                    <a:pt x="163026" y="541890"/>
                    <a:pt x="172278" y="534917"/>
                    <a:pt x="182976" y="526492"/>
                  </a:cubicBezTo>
                  <a:close/>
                  <a:moveTo>
                    <a:pt x="349229" y="208306"/>
                  </a:moveTo>
                  <a:lnTo>
                    <a:pt x="315956" y="189713"/>
                  </a:lnTo>
                  <a:lnTo>
                    <a:pt x="312042" y="198520"/>
                  </a:lnTo>
                  <a:lnTo>
                    <a:pt x="344336" y="217114"/>
                  </a:lnTo>
                  <a:lnTo>
                    <a:pt x="349229" y="208306"/>
                  </a:lnTo>
                  <a:close/>
                  <a:moveTo>
                    <a:pt x="267119" y="468955"/>
                  </a:moveTo>
                  <a:lnTo>
                    <a:pt x="260924" y="460787"/>
                  </a:lnTo>
                  <a:cubicBezTo>
                    <a:pt x="249123" y="467788"/>
                    <a:pt x="239683" y="474789"/>
                    <a:pt x="228766" y="482957"/>
                  </a:cubicBezTo>
                  <a:lnTo>
                    <a:pt x="234961" y="491125"/>
                  </a:lnTo>
                  <a:cubicBezTo>
                    <a:pt x="246763" y="484124"/>
                    <a:pt x="256204" y="477123"/>
                    <a:pt x="267119" y="468955"/>
                  </a:cubicBezTo>
                  <a:close/>
                  <a:moveTo>
                    <a:pt x="440240" y="257237"/>
                  </a:moveTo>
                  <a:lnTo>
                    <a:pt x="405010" y="238643"/>
                  </a:lnTo>
                  <a:lnTo>
                    <a:pt x="400117" y="250386"/>
                  </a:lnTo>
                  <a:lnTo>
                    <a:pt x="432411" y="268980"/>
                  </a:lnTo>
                  <a:lnTo>
                    <a:pt x="440240" y="257237"/>
                  </a:lnTo>
                  <a:close/>
                  <a:moveTo>
                    <a:pt x="381523" y="434365"/>
                  </a:moveTo>
                  <a:lnTo>
                    <a:pt x="386416" y="406964"/>
                  </a:lnTo>
                  <a:lnTo>
                    <a:pt x="374673" y="404028"/>
                  </a:lnTo>
                  <a:lnTo>
                    <a:pt x="369779" y="432408"/>
                  </a:lnTo>
                  <a:lnTo>
                    <a:pt x="381523" y="434365"/>
                  </a:lnTo>
                  <a:close/>
                  <a:moveTo>
                    <a:pt x="362929" y="535163"/>
                  </a:moveTo>
                  <a:lnTo>
                    <a:pt x="369780" y="497975"/>
                  </a:lnTo>
                  <a:lnTo>
                    <a:pt x="358036" y="495039"/>
                  </a:lnTo>
                  <a:lnTo>
                    <a:pt x="351186" y="532227"/>
                  </a:lnTo>
                  <a:lnTo>
                    <a:pt x="362929" y="535163"/>
                  </a:lnTo>
                  <a:close/>
                  <a:moveTo>
                    <a:pt x="439355" y="363350"/>
                  </a:moveTo>
                  <a:lnTo>
                    <a:pt x="433159" y="353140"/>
                  </a:lnTo>
                  <a:cubicBezTo>
                    <a:pt x="421358" y="357807"/>
                    <a:pt x="411918" y="364808"/>
                    <a:pt x="400117" y="371809"/>
                  </a:cubicBezTo>
                  <a:lnTo>
                    <a:pt x="407197" y="383477"/>
                  </a:lnTo>
                  <a:cubicBezTo>
                    <a:pt x="416638" y="376477"/>
                    <a:pt x="428439" y="369475"/>
                    <a:pt x="439355" y="363350"/>
                  </a:cubicBezTo>
                  <a:close/>
                  <a:moveTo>
                    <a:pt x="346293" y="634980"/>
                  </a:moveTo>
                  <a:lnTo>
                    <a:pt x="354122" y="595836"/>
                  </a:lnTo>
                  <a:lnTo>
                    <a:pt x="339443" y="595836"/>
                  </a:lnTo>
                  <a:lnTo>
                    <a:pt x="335528" y="633023"/>
                  </a:lnTo>
                  <a:lnTo>
                    <a:pt x="346293" y="634980"/>
                  </a:lnTo>
                  <a:close/>
                  <a:moveTo>
                    <a:pt x="528020" y="314518"/>
                  </a:moveTo>
                  <a:lnTo>
                    <a:pt x="525955" y="308434"/>
                  </a:lnTo>
                  <a:lnTo>
                    <a:pt x="527725" y="305826"/>
                  </a:lnTo>
                  <a:lnTo>
                    <a:pt x="523595" y="303798"/>
                  </a:lnTo>
                  <a:cubicBezTo>
                    <a:pt x="523587" y="303794"/>
                    <a:pt x="523098" y="303535"/>
                    <a:pt x="492913" y="287574"/>
                  </a:cubicBezTo>
                  <a:lnTo>
                    <a:pt x="488192" y="299162"/>
                  </a:lnTo>
                  <a:cubicBezTo>
                    <a:pt x="488197" y="299165"/>
                    <a:pt x="488519" y="299341"/>
                    <a:pt x="509433" y="310751"/>
                  </a:cubicBezTo>
                  <a:cubicBezTo>
                    <a:pt x="502353" y="315387"/>
                    <a:pt x="495272" y="317705"/>
                    <a:pt x="489077" y="323499"/>
                  </a:cubicBezTo>
                  <a:lnTo>
                    <a:pt x="495272" y="331612"/>
                  </a:lnTo>
                  <a:cubicBezTo>
                    <a:pt x="507073" y="326976"/>
                    <a:pt x="516514" y="320022"/>
                    <a:pt x="528020" y="314518"/>
                  </a:cubicBezTo>
                  <a:close/>
                  <a:moveTo>
                    <a:pt x="661406" y="56621"/>
                  </a:moveTo>
                  <a:lnTo>
                    <a:pt x="631069" y="33135"/>
                  </a:lnTo>
                  <a:lnTo>
                    <a:pt x="623240" y="41942"/>
                  </a:lnTo>
                  <a:lnTo>
                    <a:pt x="653577" y="65429"/>
                  </a:lnTo>
                  <a:lnTo>
                    <a:pt x="661406" y="56621"/>
                  </a:lnTo>
                  <a:close/>
                  <a:moveTo>
                    <a:pt x="618736" y="269541"/>
                  </a:moveTo>
                  <a:lnTo>
                    <a:pt x="614605" y="259194"/>
                  </a:lnTo>
                  <a:cubicBezTo>
                    <a:pt x="602804" y="263924"/>
                    <a:pt x="591004" y="271018"/>
                    <a:pt x="580088" y="277227"/>
                  </a:cubicBezTo>
                  <a:lnTo>
                    <a:pt x="586283" y="287574"/>
                  </a:lnTo>
                  <a:cubicBezTo>
                    <a:pt x="595723" y="282844"/>
                    <a:pt x="607525" y="275748"/>
                    <a:pt x="618736" y="269541"/>
                  </a:cubicBezTo>
                  <a:close/>
                  <a:moveTo>
                    <a:pt x="661406" y="245493"/>
                  </a:moveTo>
                  <a:lnTo>
                    <a:pt x="405010" y="63471"/>
                  </a:lnTo>
                  <a:lnTo>
                    <a:pt x="398159" y="72279"/>
                  </a:lnTo>
                  <a:lnTo>
                    <a:pt x="651620" y="257236"/>
                  </a:lnTo>
                  <a:lnTo>
                    <a:pt x="661406" y="245493"/>
                  </a:lnTo>
                  <a:close/>
                  <a:moveTo>
                    <a:pt x="739694" y="117295"/>
                  </a:moveTo>
                  <a:lnTo>
                    <a:pt x="709358" y="93809"/>
                  </a:lnTo>
                  <a:lnTo>
                    <a:pt x="702507" y="105552"/>
                  </a:lnTo>
                  <a:lnTo>
                    <a:pt x="732845" y="129039"/>
                  </a:lnTo>
                  <a:lnTo>
                    <a:pt x="739694" y="117295"/>
                  </a:lnTo>
                  <a:close/>
                  <a:moveTo>
                    <a:pt x="713667" y="230169"/>
                  </a:moveTo>
                  <a:lnTo>
                    <a:pt x="709575" y="220049"/>
                  </a:lnTo>
                  <a:cubicBezTo>
                    <a:pt x="695549" y="224675"/>
                    <a:pt x="683860" y="229301"/>
                    <a:pt x="672755" y="235373"/>
                  </a:cubicBezTo>
                  <a:lnTo>
                    <a:pt x="676846" y="245493"/>
                  </a:lnTo>
                  <a:cubicBezTo>
                    <a:pt x="688535" y="240867"/>
                    <a:pt x="700224" y="236241"/>
                    <a:pt x="713667" y="230169"/>
                  </a:cubicBezTo>
                  <a:close/>
                  <a:moveTo>
                    <a:pt x="724037" y="301274"/>
                  </a:moveTo>
                  <a:lnTo>
                    <a:pt x="730887" y="264087"/>
                  </a:lnTo>
                  <a:lnTo>
                    <a:pt x="719144" y="262130"/>
                  </a:lnTo>
                  <a:lnTo>
                    <a:pt x="712293" y="299317"/>
                  </a:lnTo>
                  <a:lnTo>
                    <a:pt x="724037" y="301274"/>
                  </a:lnTo>
                  <a:close/>
                  <a:moveTo>
                    <a:pt x="705443" y="402071"/>
                  </a:moveTo>
                  <a:lnTo>
                    <a:pt x="712294" y="364884"/>
                  </a:lnTo>
                  <a:lnTo>
                    <a:pt x="700551" y="361948"/>
                  </a:lnTo>
                  <a:lnTo>
                    <a:pt x="693700" y="399135"/>
                  </a:lnTo>
                  <a:lnTo>
                    <a:pt x="705443" y="402071"/>
                  </a:lnTo>
                  <a:close/>
                  <a:moveTo>
                    <a:pt x="688807" y="501889"/>
                  </a:moveTo>
                  <a:lnTo>
                    <a:pt x="695657" y="464702"/>
                  </a:lnTo>
                  <a:lnTo>
                    <a:pt x="681956" y="462745"/>
                  </a:lnTo>
                  <a:lnTo>
                    <a:pt x="675106" y="499932"/>
                  </a:lnTo>
                  <a:lnTo>
                    <a:pt x="688807" y="501889"/>
                  </a:lnTo>
                  <a:close/>
                  <a:moveTo>
                    <a:pt x="809570" y="197052"/>
                  </a:moveTo>
                  <a:lnTo>
                    <a:pt x="805479" y="186776"/>
                  </a:lnTo>
                  <a:cubicBezTo>
                    <a:pt x="793790" y="191474"/>
                    <a:pt x="782101" y="193822"/>
                    <a:pt x="768659" y="199987"/>
                  </a:cubicBezTo>
                  <a:lnTo>
                    <a:pt x="772750" y="210263"/>
                  </a:lnTo>
                  <a:cubicBezTo>
                    <a:pt x="784439" y="205566"/>
                    <a:pt x="796128" y="203217"/>
                    <a:pt x="809570" y="197052"/>
                  </a:cubicBezTo>
                  <a:close/>
                  <a:moveTo>
                    <a:pt x="670213" y="602686"/>
                  </a:moveTo>
                  <a:lnTo>
                    <a:pt x="677064" y="565499"/>
                  </a:lnTo>
                  <a:lnTo>
                    <a:pt x="665321" y="562563"/>
                  </a:lnTo>
                  <a:lnTo>
                    <a:pt x="658470" y="600729"/>
                  </a:lnTo>
                  <a:lnTo>
                    <a:pt x="670213" y="602686"/>
                  </a:lnTo>
                  <a:close/>
                  <a:moveTo>
                    <a:pt x="821898" y="179926"/>
                  </a:moveTo>
                  <a:lnTo>
                    <a:pt x="791561" y="156440"/>
                  </a:lnTo>
                  <a:lnTo>
                    <a:pt x="784711" y="166226"/>
                  </a:lnTo>
                  <a:lnTo>
                    <a:pt x="814069" y="189713"/>
                  </a:lnTo>
                  <a:lnTo>
                    <a:pt x="821898" y="179926"/>
                  </a:lnTo>
                  <a:close/>
                  <a:moveTo>
                    <a:pt x="926916" y="421111"/>
                  </a:moveTo>
                  <a:cubicBezTo>
                    <a:pt x="909154" y="480920"/>
                    <a:pt x="868392" y="528768"/>
                    <a:pt x="812488" y="567279"/>
                  </a:cubicBezTo>
                  <a:cubicBezTo>
                    <a:pt x="812490" y="567268"/>
                    <a:pt x="812880" y="565274"/>
                    <a:pt x="882368" y="210175"/>
                  </a:cubicBezTo>
                  <a:cubicBezTo>
                    <a:pt x="882362" y="210174"/>
                    <a:pt x="882074" y="210126"/>
                    <a:pt x="868392" y="207840"/>
                  </a:cubicBezTo>
                  <a:lnTo>
                    <a:pt x="798513" y="576615"/>
                  </a:lnTo>
                  <a:cubicBezTo>
                    <a:pt x="716987" y="625629"/>
                    <a:pt x="607509" y="658305"/>
                    <a:pt x="493373" y="679312"/>
                  </a:cubicBezTo>
                  <a:cubicBezTo>
                    <a:pt x="493375" y="679301"/>
                    <a:pt x="493753" y="677359"/>
                    <a:pt x="563252" y="319874"/>
                  </a:cubicBezTo>
                  <a:cubicBezTo>
                    <a:pt x="563246" y="319873"/>
                    <a:pt x="562951" y="319823"/>
                    <a:pt x="549276" y="317539"/>
                  </a:cubicBezTo>
                  <a:cubicBezTo>
                    <a:pt x="549274" y="317549"/>
                    <a:pt x="548921" y="319402"/>
                    <a:pt x="479397" y="683980"/>
                  </a:cubicBezTo>
                  <a:cubicBezTo>
                    <a:pt x="430482" y="690982"/>
                    <a:pt x="383895" y="697984"/>
                    <a:pt x="334980" y="702652"/>
                  </a:cubicBezTo>
                  <a:cubicBezTo>
                    <a:pt x="334980" y="702647"/>
                    <a:pt x="334980" y="702587"/>
                    <a:pt x="334980" y="701777"/>
                  </a:cubicBezTo>
                  <a:lnTo>
                    <a:pt x="334979" y="695650"/>
                  </a:lnTo>
                  <a:cubicBezTo>
                    <a:pt x="334975" y="695650"/>
                    <a:pt x="334898" y="695650"/>
                    <a:pt x="333524" y="695650"/>
                  </a:cubicBezTo>
                  <a:lnTo>
                    <a:pt x="323333" y="695650"/>
                  </a:lnTo>
                  <a:cubicBezTo>
                    <a:pt x="323332" y="695653"/>
                    <a:pt x="323317" y="695715"/>
                    <a:pt x="323042" y="696817"/>
                  </a:cubicBezTo>
                  <a:lnTo>
                    <a:pt x="321004" y="704986"/>
                  </a:lnTo>
                  <a:cubicBezTo>
                    <a:pt x="272088" y="709654"/>
                    <a:pt x="223173" y="714322"/>
                    <a:pt x="176586" y="716656"/>
                  </a:cubicBezTo>
                  <a:cubicBezTo>
                    <a:pt x="176589" y="716642"/>
                    <a:pt x="176923" y="714970"/>
                    <a:pt x="218514" y="506594"/>
                  </a:cubicBezTo>
                  <a:cubicBezTo>
                    <a:pt x="218510" y="506593"/>
                    <a:pt x="218433" y="506578"/>
                    <a:pt x="217058" y="506303"/>
                  </a:cubicBezTo>
                  <a:lnTo>
                    <a:pt x="206868" y="504261"/>
                  </a:lnTo>
                  <a:cubicBezTo>
                    <a:pt x="206865" y="504275"/>
                    <a:pt x="206507" y="505994"/>
                    <a:pt x="162611" y="716656"/>
                  </a:cubicBezTo>
                  <a:cubicBezTo>
                    <a:pt x="103792" y="721190"/>
                    <a:pt x="47902" y="722788"/>
                    <a:pt x="0" y="723957"/>
                  </a:cubicBezTo>
                  <a:lnTo>
                    <a:pt x="37315" y="618602"/>
                  </a:lnTo>
                  <a:cubicBezTo>
                    <a:pt x="45427" y="622057"/>
                    <a:pt x="54541" y="625937"/>
                    <a:pt x="64779" y="630298"/>
                  </a:cubicBezTo>
                  <a:cubicBezTo>
                    <a:pt x="64781" y="630293"/>
                    <a:pt x="64812" y="630216"/>
                    <a:pt x="65362" y="628838"/>
                  </a:cubicBezTo>
                  <a:lnTo>
                    <a:pt x="69438" y="618628"/>
                  </a:lnTo>
                  <a:cubicBezTo>
                    <a:pt x="69432" y="618625"/>
                    <a:pt x="69005" y="618443"/>
                    <a:pt x="41518" y="606737"/>
                  </a:cubicBezTo>
                  <a:lnTo>
                    <a:pt x="147999" y="306099"/>
                  </a:lnTo>
                  <a:cubicBezTo>
                    <a:pt x="150864" y="301015"/>
                    <a:pt x="154394" y="296432"/>
                    <a:pt x="157952" y="291865"/>
                  </a:cubicBezTo>
                  <a:cubicBezTo>
                    <a:pt x="157962" y="291872"/>
                    <a:pt x="159348" y="292774"/>
                    <a:pt x="337309" y="408566"/>
                  </a:cubicBezTo>
                  <a:cubicBezTo>
                    <a:pt x="327992" y="415568"/>
                    <a:pt x="321004" y="420236"/>
                    <a:pt x="314016" y="424904"/>
                  </a:cubicBezTo>
                  <a:cubicBezTo>
                    <a:pt x="314019" y="424908"/>
                    <a:pt x="314065" y="424969"/>
                    <a:pt x="314890" y="426071"/>
                  </a:cubicBezTo>
                  <a:lnTo>
                    <a:pt x="321004" y="434240"/>
                  </a:lnTo>
                  <a:cubicBezTo>
                    <a:pt x="330321" y="427238"/>
                    <a:pt x="341968" y="422570"/>
                    <a:pt x="351285" y="415568"/>
                  </a:cubicBezTo>
                  <a:cubicBezTo>
                    <a:pt x="351283" y="415565"/>
                    <a:pt x="351263" y="415524"/>
                    <a:pt x="350994" y="414985"/>
                  </a:cubicBezTo>
                  <a:lnTo>
                    <a:pt x="348956" y="410900"/>
                  </a:lnTo>
                  <a:cubicBezTo>
                    <a:pt x="348958" y="410898"/>
                    <a:pt x="348989" y="410851"/>
                    <a:pt x="349537" y="410025"/>
                  </a:cubicBezTo>
                  <a:lnTo>
                    <a:pt x="353614" y="403898"/>
                  </a:lnTo>
                  <a:cubicBezTo>
                    <a:pt x="353602" y="403890"/>
                    <a:pt x="352069" y="402904"/>
                    <a:pt x="164940" y="282529"/>
                  </a:cubicBezTo>
                  <a:cubicBezTo>
                    <a:pt x="288685" y="126442"/>
                    <a:pt x="442456" y="-2294"/>
                    <a:pt x="598956" y="31"/>
                  </a:cubicBezTo>
                  <a:cubicBezTo>
                    <a:pt x="692856" y="1426"/>
                    <a:pt x="787740" y="50003"/>
                    <a:pt x="877709" y="168162"/>
                  </a:cubicBezTo>
                  <a:cubicBezTo>
                    <a:pt x="873050" y="168162"/>
                    <a:pt x="870721" y="168162"/>
                    <a:pt x="866063" y="170497"/>
                  </a:cubicBezTo>
                  <a:cubicBezTo>
                    <a:pt x="866065" y="170501"/>
                    <a:pt x="866095" y="170579"/>
                    <a:pt x="866645" y="171955"/>
                  </a:cubicBezTo>
                  <a:lnTo>
                    <a:pt x="870721" y="182166"/>
                  </a:lnTo>
                  <a:cubicBezTo>
                    <a:pt x="875379" y="179833"/>
                    <a:pt x="880039" y="179833"/>
                    <a:pt x="887026" y="177498"/>
                  </a:cubicBezTo>
                  <a:cubicBezTo>
                    <a:pt x="891685" y="186834"/>
                    <a:pt x="898673" y="196171"/>
                    <a:pt x="903332" y="203173"/>
                  </a:cubicBezTo>
                  <a:cubicBezTo>
                    <a:pt x="939435" y="289531"/>
                    <a:pt x="944676" y="361302"/>
                    <a:pt x="926916" y="42111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64" name="Полилиния 5"/>
            <p:cNvSpPr>
              <a:spLocks/>
            </p:cNvSpPr>
            <p:nvPr/>
          </p:nvSpPr>
          <p:spPr bwMode="auto">
            <a:xfrm rot="20866705" flipH="1">
              <a:off x="2114136" y="5828993"/>
              <a:ext cx="1096945" cy="779392"/>
            </a:xfrm>
            <a:custGeom>
              <a:avLst/>
              <a:gdLst>
                <a:gd name="T0" fmla="*/ 36194 w 1656400"/>
                <a:gd name="T1" fmla="*/ 317421 h 1177702"/>
                <a:gd name="T2" fmla="*/ 199646 w 1656400"/>
                <a:gd name="T3" fmla="*/ 280150 h 1177702"/>
                <a:gd name="T4" fmla="*/ 206562 w 1656400"/>
                <a:gd name="T5" fmla="*/ 280150 h 1177702"/>
                <a:gd name="T6" fmla="*/ 69717 w 1656400"/>
                <a:gd name="T7" fmla="*/ 282797 h 1177702"/>
                <a:gd name="T8" fmla="*/ 83617 w 1656400"/>
                <a:gd name="T9" fmla="*/ 271408 h 1177702"/>
                <a:gd name="T10" fmla="*/ 355490 w 1656400"/>
                <a:gd name="T11" fmla="*/ 283372 h 1177702"/>
                <a:gd name="T12" fmla="*/ 103449 w 1656400"/>
                <a:gd name="T13" fmla="*/ 240580 h 1177702"/>
                <a:gd name="T14" fmla="*/ 108353 w 1656400"/>
                <a:gd name="T15" fmla="*/ 254240 h 1177702"/>
                <a:gd name="T16" fmla="*/ 123065 w 1656400"/>
                <a:gd name="T17" fmla="*/ 242766 h 1177702"/>
                <a:gd name="T18" fmla="*/ 208407 w 1656400"/>
                <a:gd name="T19" fmla="*/ 232758 h 1177702"/>
                <a:gd name="T20" fmla="*/ 213939 w 1656400"/>
                <a:gd name="T21" fmla="*/ 234139 h 1177702"/>
                <a:gd name="T22" fmla="*/ 56251 w 1656400"/>
                <a:gd name="T23" fmla="*/ 230917 h 1177702"/>
                <a:gd name="T24" fmla="*/ 58096 w 1656400"/>
                <a:gd name="T25" fmla="*/ 225396 h 1177702"/>
                <a:gd name="T26" fmla="*/ 364250 w 1656400"/>
                <a:gd name="T27" fmla="*/ 235979 h 1177702"/>
                <a:gd name="T28" fmla="*/ 162652 w 1656400"/>
                <a:gd name="T29" fmla="*/ 216654 h 1177702"/>
                <a:gd name="T30" fmla="*/ 165571 w 1656400"/>
                <a:gd name="T31" fmla="*/ 220494 h 1177702"/>
                <a:gd name="T32" fmla="*/ 213939 w 1656400"/>
                <a:gd name="T33" fmla="*/ 203310 h 1177702"/>
                <a:gd name="T34" fmla="*/ 216245 w 1656400"/>
                <a:gd name="T35" fmla="*/ 189966 h 1177702"/>
                <a:gd name="T36" fmla="*/ 372088 w 1656400"/>
                <a:gd name="T37" fmla="*/ 189046 h 1177702"/>
                <a:gd name="T38" fmla="*/ 243801 w 1656400"/>
                <a:gd name="T39" fmla="*/ 166040 h 1177702"/>
                <a:gd name="T40" fmla="*/ 246720 w 1656400"/>
                <a:gd name="T41" fmla="*/ 170841 h 1177702"/>
                <a:gd name="T42" fmla="*/ 269730 w 1656400"/>
                <a:gd name="T43" fmla="*/ 140660 h 1177702"/>
                <a:gd name="T44" fmla="*/ 273066 w 1656400"/>
                <a:gd name="T45" fmla="*/ 155917 h 1177702"/>
                <a:gd name="T46" fmla="*/ 288356 w 1656400"/>
                <a:gd name="T47" fmla="*/ 143794 h 1177702"/>
                <a:gd name="T48" fmla="*/ 378543 w 1656400"/>
                <a:gd name="T49" fmla="*/ 123249 h 1177702"/>
                <a:gd name="T50" fmla="*/ 384076 w 1656400"/>
                <a:gd name="T51" fmla="*/ 124169 h 1177702"/>
                <a:gd name="T52" fmla="*/ 313027 w 1656400"/>
                <a:gd name="T53" fmla="*/ 130347 h 1177702"/>
                <a:gd name="T54" fmla="*/ 329290 w 1656400"/>
                <a:gd name="T55" fmla="*/ 121868 h 1177702"/>
                <a:gd name="T56" fmla="*/ 243448 w 1656400"/>
                <a:gd name="T57" fmla="*/ 126469 h 1177702"/>
                <a:gd name="T58" fmla="*/ 374035 w 1656400"/>
                <a:gd name="T59" fmla="*/ 103463 h 1177702"/>
                <a:gd name="T60" fmla="*/ 375963 w 1656400"/>
                <a:gd name="T61" fmla="*/ 108221 h 1177702"/>
                <a:gd name="T62" fmla="*/ 186736 w 1656400"/>
                <a:gd name="T63" fmla="*/ 93340 h 1177702"/>
                <a:gd name="T64" fmla="*/ 188581 w 1656400"/>
                <a:gd name="T65" fmla="*/ 89199 h 1177702"/>
                <a:gd name="T66" fmla="*/ 403801 w 1656400"/>
                <a:gd name="T67" fmla="*/ 98862 h 1177702"/>
                <a:gd name="T68" fmla="*/ 412663 w 1656400"/>
                <a:gd name="T69" fmla="*/ 73555 h 1177702"/>
                <a:gd name="T70" fmla="*/ 426956 w 1656400"/>
                <a:gd name="T71" fmla="*/ 84598 h 1177702"/>
                <a:gd name="T72" fmla="*/ 370705 w 1656400"/>
                <a:gd name="T73" fmla="*/ 49628 h 1177702"/>
                <a:gd name="T74" fmla="*/ 373933 w 1656400"/>
                <a:gd name="T75" fmla="*/ 44107 h 1177702"/>
                <a:gd name="T76" fmla="*/ 346729 w 1656400"/>
                <a:gd name="T77" fmla="*/ 120948 h 1177702"/>
                <a:gd name="T78" fmla="*/ 337046 w 1656400"/>
                <a:gd name="T79" fmla="*/ 15579 h 1177702"/>
                <a:gd name="T80" fmla="*/ 351340 w 1656400"/>
                <a:gd name="T81" fmla="*/ 26623 h 1177702"/>
                <a:gd name="T82" fmla="*/ 453252 w 1656400"/>
                <a:gd name="T83" fmla="*/ 79067 h 1177702"/>
                <a:gd name="T84" fmla="*/ 449959 w 1656400"/>
                <a:gd name="T85" fmla="*/ 85652 h 1177702"/>
                <a:gd name="T86" fmla="*/ 422523 w 1656400"/>
                <a:gd name="T87" fmla="*/ 266724 h 1177702"/>
                <a:gd name="T88" fmla="*/ 415939 w 1656400"/>
                <a:gd name="T89" fmla="*/ 271114 h 1177702"/>
                <a:gd name="T90" fmla="*/ 298510 w 1656400"/>
                <a:gd name="T91" fmla="*/ 149301 h 1177702"/>
                <a:gd name="T92" fmla="*/ 197543 w 1656400"/>
                <a:gd name="T93" fmla="*/ 329962 h 1177702"/>
                <a:gd name="T94" fmla="*/ 192056 w 1656400"/>
                <a:gd name="T95" fmla="*/ 327081 h 1177702"/>
                <a:gd name="T96" fmla="*/ 122916 w 1656400"/>
                <a:gd name="T97" fmla="*/ 336958 h 1177702"/>
                <a:gd name="T98" fmla="*/ 137183 w 1656400"/>
                <a:gd name="T99" fmla="*/ 237094 h 1177702"/>
                <a:gd name="T100" fmla="*/ 13169 w 1656400"/>
                <a:gd name="T101" fmla="*/ 335861 h 1177702"/>
                <a:gd name="T102" fmla="*/ 0 w 1656400"/>
                <a:gd name="T103" fmla="*/ 339153 h 1177702"/>
                <a:gd name="T104" fmla="*/ 70512 w 1656400"/>
                <a:gd name="T105" fmla="*/ 295667 h 1177702"/>
                <a:gd name="T106" fmla="*/ 114136 w 1656400"/>
                <a:gd name="T107" fmla="*/ 137230 h 1177702"/>
                <a:gd name="T108" fmla="*/ 188078 w 1656400"/>
                <a:gd name="T109" fmla="*/ 200331 h 1177702"/>
                <a:gd name="T110" fmla="*/ 205088 w 1656400"/>
                <a:gd name="T111" fmla="*/ 195118 h 1177702"/>
                <a:gd name="T112" fmla="*/ 206324 w 1656400"/>
                <a:gd name="T113" fmla="*/ 189905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65" name="Полилиния 5"/>
            <p:cNvSpPr>
              <a:spLocks/>
            </p:cNvSpPr>
            <p:nvPr/>
          </p:nvSpPr>
          <p:spPr bwMode="auto">
            <a:xfrm rot="6300000">
              <a:off x="10337276" y="3300317"/>
              <a:ext cx="750819" cy="534979"/>
            </a:xfrm>
            <a:custGeom>
              <a:avLst/>
              <a:gdLst>
                <a:gd name="T0" fmla="*/ 11606 w 1656400"/>
                <a:gd name="T1" fmla="*/ 102655 h 1177702"/>
                <a:gd name="T2" fmla="*/ 64020 w 1656400"/>
                <a:gd name="T3" fmla="*/ 90601 h 1177702"/>
                <a:gd name="T4" fmla="*/ 66237 w 1656400"/>
                <a:gd name="T5" fmla="*/ 90601 h 1177702"/>
                <a:gd name="T6" fmla="*/ 22356 w 1656400"/>
                <a:gd name="T7" fmla="*/ 91457 h 1177702"/>
                <a:gd name="T8" fmla="*/ 26813 w 1656400"/>
                <a:gd name="T9" fmla="*/ 87774 h 1177702"/>
                <a:gd name="T10" fmla="*/ 113993 w 1656400"/>
                <a:gd name="T11" fmla="*/ 91643 h 1177702"/>
                <a:gd name="T12" fmla="*/ 33172 w 1656400"/>
                <a:gd name="T13" fmla="*/ 77804 h 1177702"/>
                <a:gd name="T14" fmla="*/ 34745 w 1656400"/>
                <a:gd name="T15" fmla="*/ 82222 h 1177702"/>
                <a:gd name="T16" fmla="*/ 39462 w 1656400"/>
                <a:gd name="T17" fmla="*/ 78511 h 1177702"/>
                <a:gd name="T18" fmla="*/ 66829 w 1656400"/>
                <a:gd name="T19" fmla="*/ 75274 h 1177702"/>
                <a:gd name="T20" fmla="*/ 68603 w 1656400"/>
                <a:gd name="T21" fmla="*/ 75721 h 1177702"/>
                <a:gd name="T22" fmla="*/ 18038 w 1656400"/>
                <a:gd name="T23" fmla="*/ 74679 h 1177702"/>
                <a:gd name="T24" fmla="*/ 18629 w 1656400"/>
                <a:gd name="T25" fmla="*/ 72894 h 1177702"/>
                <a:gd name="T26" fmla="*/ 116802 w 1656400"/>
                <a:gd name="T27" fmla="*/ 76316 h 1177702"/>
                <a:gd name="T28" fmla="*/ 52157 w 1656400"/>
                <a:gd name="T29" fmla="*/ 70066 h 1177702"/>
                <a:gd name="T30" fmla="*/ 53093 w 1656400"/>
                <a:gd name="T31" fmla="*/ 71308 h 1177702"/>
                <a:gd name="T32" fmla="*/ 68603 w 1656400"/>
                <a:gd name="T33" fmla="*/ 65751 h 1177702"/>
                <a:gd name="T34" fmla="*/ 69342 w 1656400"/>
                <a:gd name="T35" fmla="*/ 61435 h 1177702"/>
                <a:gd name="T36" fmla="*/ 119316 w 1656400"/>
                <a:gd name="T37" fmla="*/ 61138 h 1177702"/>
                <a:gd name="T38" fmla="*/ 78178 w 1656400"/>
                <a:gd name="T39" fmla="*/ 53698 h 1177702"/>
                <a:gd name="T40" fmla="*/ 79114 w 1656400"/>
                <a:gd name="T41" fmla="*/ 55250 h 1177702"/>
                <a:gd name="T42" fmla="*/ 86493 w 1656400"/>
                <a:gd name="T43" fmla="*/ 45490 h 1177702"/>
                <a:gd name="T44" fmla="*/ 87563 w 1656400"/>
                <a:gd name="T45" fmla="*/ 50424 h 1177702"/>
                <a:gd name="T46" fmla="*/ 92466 w 1656400"/>
                <a:gd name="T47" fmla="*/ 46503 h 1177702"/>
                <a:gd name="T48" fmla="*/ 121386 w 1656400"/>
                <a:gd name="T49" fmla="*/ 39859 h 1177702"/>
                <a:gd name="T50" fmla="*/ 123160 w 1656400"/>
                <a:gd name="T51" fmla="*/ 40156 h 1177702"/>
                <a:gd name="T52" fmla="*/ 100376 w 1656400"/>
                <a:gd name="T53" fmla="*/ 42154 h 1177702"/>
                <a:gd name="T54" fmla="*/ 105592 w 1656400"/>
                <a:gd name="T55" fmla="*/ 39412 h 1177702"/>
                <a:gd name="T56" fmla="*/ 78065 w 1656400"/>
                <a:gd name="T57" fmla="*/ 40900 h 1177702"/>
                <a:gd name="T58" fmla="*/ 119940 w 1656400"/>
                <a:gd name="T59" fmla="*/ 33460 h 1177702"/>
                <a:gd name="T60" fmla="*/ 120558 w 1656400"/>
                <a:gd name="T61" fmla="*/ 34999 h 1177702"/>
                <a:gd name="T62" fmla="*/ 59880 w 1656400"/>
                <a:gd name="T63" fmla="*/ 30186 h 1177702"/>
                <a:gd name="T64" fmla="*/ 60471 w 1656400"/>
                <a:gd name="T65" fmla="*/ 28847 h 1177702"/>
                <a:gd name="T66" fmla="*/ 129485 w 1656400"/>
                <a:gd name="T67" fmla="*/ 31972 h 1177702"/>
                <a:gd name="T68" fmla="*/ 132327 w 1656400"/>
                <a:gd name="T69" fmla="*/ 23788 h 1177702"/>
                <a:gd name="T70" fmla="*/ 136910 w 1656400"/>
                <a:gd name="T71" fmla="*/ 27359 h 1177702"/>
                <a:gd name="T72" fmla="*/ 118872 w 1656400"/>
                <a:gd name="T73" fmla="*/ 16050 h 1177702"/>
                <a:gd name="T74" fmla="*/ 119907 w 1656400"/>
                <a:gd name="T75" fmla="*/ 14264 h 1177702"/>
                <a:gd name="T76" fmla="*/ 111184 w 1656400"/>
                <a:gd name="T77" fmla="*/ 39115 h 1177702"/>
                <a:gd name="T78" fmla="*/ 108079 w 1656400"/>
                <a:gd name="T79" fmla="*/ 5039 h 1177702"/>
                <a:gd name="T80" fmla="*/ 112662 w 1656400"/>
                <a:gd name="T81" fmla="*/ 8610 h 1177702"/>
                <a:gd name="T82" fmla="*/ 145342 w 1656400"/>
                <a:gd name="T83" fmla="*/ 25571 h 1177702"/>
                <a:gd name="T84" fmla="*/ 144286 w 1656400"/>
                <a:gd name="T85" fmla="*/ 27700 h 1177702"/>
                <a:gd name="T86" fmla="*/ 135488 w 1656400"/>
                <a:gd name="T87" fmla="*/ 86259 h 1177702"/>
                <a:gd name="T88" fmla="*/ 133377 w 1656400"/>
                <a:gd name="T89" fmla="*/ 87678 h 1177702"/>
                <a:gd name="T90" fmla="*/ 95722 w 1656400"/>
                <a:gd name="T91" fmla="*/ 48284 h 1177702"/>
                <a:gd name="T92" fmla="*/ 63345 w 1656400"/>
                <a:gd name="T93" fmla="*/ 106710 h 1177702"/>
                <a:gd name="T94" fmla="*/ 61585 w 1656400"/>
                <a:gd name="T95" fmla="*/ 105779 h 1177702"/>
                <a:gd name="T96" fmla="*/ 39415 w 1656400"/>
                <a:gd name="T97" fmla="*/ 108973 h 1177702"/>
                <a:gd name="T98" fmla="*/ 43990 w 1656400"/>
                <a:gd name="T99" fmla="*/ 76677 h 1177702"/>
                <a:gd name="T100" fmla="*/ 4223 w 1656400"/>
                <a:gd name="T101" fmla="*/ 108618 h 1177702"/>
                <a:gd name="T102" fmla="*/ 0 w 1656400"/>
                <a:gd name="T103" fmla="*/ 109683 h 1177702"/>
                <a:gd name="T104" fmla="*/ 22611 w 1656400"/>
                <a:gd name="T105" fmla="*/ 95620 h 1177702"/>
                <a:gd name="T106" fmla="*/ 36599 w 1656400"/>
                <a:gd name="T107" fmla="*/ 44380 h 1177702"/>
                <a:gd name="T108" fmla="*/ 60310 w 1656400"/>
                <a:gd name="T109" fmla="*/ 64787 h 1177702"/>
                <a:gd name="T110" fmla="*/ 65765 w 1656400"/>
                <a:gd name="T111" fmla="*/ 63102 h 1177702"/>
                <a:gd name="T112" fmla="*/ 66160 w 1656400"/>
                <a:gd name="T113" fmla="*/ 61416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66" name="Полилиния 5"/>
            <p:cNvSpPr>
              <a:spLocks/>
            </p:cNvSpPr>
            <p:nvPr/>
          </p:nvSpPr>
          <p:spPr bwMode="auto">
            <a:xfrm rot="6720289" flipV="1">
              <a:off x="6665463" y="5913095"/>
              <a:ext cx="1096862" cy="779449"/>
            </a:xfrm>
            <a:custGeom>
              <a:avLst/>
              <a:gdLst>
                <a:gd name="T0" fmla="*/ 36186 w 1656400"/>
                <a:gd name="T1" fmla="*/ 317491 h 1177702"/>
                <a:gd name="T2" fmla="*/ 199601 w 1656400"/>
                <a:gd name="T3" fmla="*/ 280212 h 1177702"/>
                <a:gd name="T4" fmla="*/ 206516 w 1656400"/>
                <a:gd name="T5" fmla="*/ 280212 h 1177702"/>
                <a:gd name="T6" fmla="*/ 69701 w 1656400"/>
                <a:gd name="T7" fmla="*/ 282859 h 1177702"/>
                <a:gd name="T8" fmla="*/ 83598 w 1656400"/>
                <a:gd name="T9" fmla="*/ 271468 h 1177702"/>
                <a:gd name="T10" fmla="*/ 355409 w 1656400"/>
                <a:gd name="T11" fmla="*/ 283434 h 1177702"/>
                <a:gd name="T12" fmla="*/ 103425 w 1656400"/>
                <a:gd name="T13" fmla="*/ 240633 h 1177702"/>
                <a:gd name="T14" fmla="*/ 108329 w 1656400"/>
                <a:gd name="T15" fmla="*/ 254296 h 1177702"/>
                <a:gd name="T16" fmla="*/ 123037 w 1656400"/>
                <a:gd name="T17" fmla="*/ 242819 h 1177702"/>
                <a:gd name="T18" fmla="*/ 208359 w 1656400"/>
                <a:gd name="T19" fmla="*/ 232809 h 1177702"/>
                <a:gd name="T20" fmla="*/ 213891 w 1656400"/>
                <a:gd name="T21" fmla="*/ 234190 h 1177702"/>
                <a:gd name="T22" fmla="*/ 56238 w 1656400"/>
                <a:gd name="T23" fmla="*/ 230969 h 1177702"/>
                <a:gd name="T24" fmla="*/ 58083 w 1656400"/>
                <a:gd name="T25" fmla="*/ 225445 h 1177702"/>
                <a:gd name="T26" fmla="*/ 364168 w 1656400"/>
                <a:gd name="T27" fmla="*/ 236031 h 1177702"/>
                <a:gd name="T28" fmla="*/ 162615 w 1656400"/>
                <a:gd name="T29" fmla="*/ 216701 h 1177702"/>
                <a:gd name="T30" fmla="*/ 165533 w 1656400"/>
                <a:gd name="T31" fmla="*/ 220543 h 1177702"/>
                <a:gd name="T32" fmla="*/ 213891 w 1656400"/>
                <a:gd name="T33" fmla="*/ 203355 h 1177702"/>
                <a:gd name="T34" fmla="*/ 216196 w 1656400"/>
                <a:gd name="T35" fmla="*/ 190008 h 1177702"/>
                <a:gd name="T36" fmla="*/ 372004 w 1656400"/>
                <a:gd name="T37" fmla="*/ 189088 h 1177702"/>
                <a:gd name="T38" fmla="*/ 243746 w 1656400"/>
                <a:gd name="T39" fmla="*/ 166077 h 1177702"/>
                <a:gd name="T40" fmla="*/ 246664 w 1656400"/>
                <a:gd name="T41" fmla="*/ 170878 h 1177702"/>
                <a:gd name="T42" fmla="*/ 269669 w 1656400"/>
                <a:gd name="T43" fmla="*/ 140691 h 1177702"/>
                <a:gd name="T44" fmla="*/ 273004 w 1656400"/>
                <a:gd name="T45" fmla="*/ 155952 h 1177702"/>
                <a:gd name="T46" fmla="*/ 288290 w 1656400"/>
                <a:gd name="T47" fmla="*/ 143825 h 1177702"/>
                <a:gd name="T48" fmla="*/ 378458 w 1656400"/>
                <a:gd name="T49" fmla="*/ 123275 h 1177702"/>
                <a:gd name="T50" fmla="*/ 383989 w 1656400"/>
                <a:gd name="T51" fmla="*/ 124196 h 1177702"/>
                <a:gd name="T52" fmla="*/ 312955 w 1656400"/>
                <a:gd name="T53" fmla="*/ 130376 h 1177702"/>
                <a:gd name="T54" fmla="*/ 329215 w 1656400"/>
                <a:gd name="T55" fmla="*/ 121895 h 1177702"/>
                <a:gd name="T56" fmla="*/ 243394 w 1656400"/>
                <a:gd name="T57" fmla="*/ 126497 h 1177702"/>
                <a:gd name="T58" fmla="*/ 373950 w 1656400"/>
                <a:gd name="T59" fmla="*/ 103486 h 1177702"/>
                <a:gd name="T60" fmla="*/ 375878 w 1656400"/>
                <a:gd name="T61" fmla="*/ 108245 h 1177702"/>
                <a:gd name="T62" fmla="*/ 186694 w 1656400"/>
                <a:gd name="T63" fmla="*/ 93360 h 1177702"/>
                <a:gd name="T64" fmla="*/ 188537 w 1656400"/>
                <a:gd name="T65" fmla="*/ 89219 h 1177702"/>
                <a:gd name="T66" fmla="*/ 403709 w 1656400"/>
                <a:gd name="T67" fmla="*/ 98883 h 1177702"/>
                <a:gd name="T68" fmla="*/ 412570 w 1656400"/>
                <a:gd name="T69" fmla="*/ 73571 h 1177702"/>
                <a:gd name="T70" fmla="*/ 426860 w 1656400"/>
                <a:gd name="T71" fmla="*/ 84617 h 1177702"/>
                <a:gd name="T72" fmla="*/ 370621 w 1656400"/>
                <a:gd name="T73" fmla="*/ 49639 h 1177702"/>
                <a:gd name="T74" fmla="*/ 373848 w 1656400"/>
                <a:gd name="T75" fmla="*/ 44117 h 1177702"/>
                <a:gd name="T76" fmla="*/ 346651 w 1656400"/>
                <a:gd name="T77" fmla="*/ 120974 h 1177702"/>
                <a:gd name="T78" fmla="*/ 336970 w 1656400"/>
                <a:gd name="T79" fmla="*/ 15583 h 1177702"/>
                <a:gd name="T80" fmla="*/ 351261 w 1656400"/>
                <a:gd name="T81" fmla="*/ 26628 h 1177702"/>
                <a:gd name="T82" fmla="*/ 453149 w 1656400"/>
                <a:gd name="T83" fmla="*/ 79084 h 1177702"/>
                <a:gd name="T84" fmla="*/ 449858 w 1656400"/>
                <a:gd name="T85" fmla="*/ 85670 h 1177702"/>
                <a:gd name="T86" fmla="*/ 422427 w 1656400"/>
                <a:gd name="T87" fmla="*/ 266782 h 1177702"/>
                <a:gd name="T88" fmla="*/ 415844 w 1656400"/>
                <a:gd name="T89" fmla="*/ 271173 h 1177702"/>
                <a:gd name="T90" fmla="*/ 298442 w 1656400"/>
                <a:gd name="T91" fmla="*/ 149333 h 1177702"/>
                <a:gd name="T92" fmla="*/ 197499 w 1656400"/>
                <a:gd name="T93" fmla="*/ 330035 h 1177702"/>
                <a:gd name="T94" fmla="*/ 192012 w 1656400"/>
                <a:gd name="T95" fmla="*/ 327154 h 1177702"/>
                <a:gd name="T96" fmla="*/ 122888 w 1656400"/>
                <a:gd name="T97" fmla="*/ 337032 h 1177702"/>
                <a:gd name="T98" fmla="*/ 137151 w 1656400"/>
                <a:gd name="T99" fmla="*/ 237146 h 1177702"/>
                <a:gd name="T100" fmla="*/ 13166 w 1656400"/>
                <a:gd name="T101" fmla="*/ 335934 h 1177702"/>
                <a:gd name="T102" fmla="*/ 0 w 1656400"/>
                <a:gd name="T103" fmla="*/ 339228 h 1177702"/>
                <a:gd name="T104" fmla="*/ 70496 w 1656400"/>
                <a:gd name="T105" fmla="*/ 295733 h 1177702"/>
                <a:gd name="T106" fmla="*/ 114110 w 1656400"/>
                <a:gd name="T107" fmla="*/ 137259 h 1177702"/>
                <a:gd name="T108" fmla="*/ 188035 w 1656400"/>
                <a:gd name="T109" fmla="*/ 200374 h 1177702"/>
                <a:gd name="T110" fmla="*/ 205042 w 1656400"/>
                <a:gd name="T111" fmla="*/ 195160 h 1177702"/>
                <a:gd name="T112" fmla="*/ 206276 w 1656400"/>
                <a:gd name="T113" fmla="*/ 189946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67" name="Полилиния 5"/>
            <p:cNvSpPr>
              <a:spLocks/>
            </p:cNvSpPr>
            <p:nvPr/>
          </p:nvSpPr>
          <p:spPr bwMode="auto">
            <a:xfrm rot="6353747" flipV="1">
              <a:off x="2788058" y="4748769"/>
              <a:ext cx="1096863" cy="781037"/>
            </a:xfrm>
            <a:custGeom>
              <a:avLst/>
              <a:gdLst>
                <a:gd name="T0" fmla="*/ 36186 w 1656400"/>
                <a:gd name="T1" fmla="*/ 319435 h 1177702"/>
                <a:gd name="T2" fmla="*/ 199601 w 1656400"/>
                <a:gd name="T3" fmla="*/ 281928 h 1177702"/>
                <a:gd name="T4" fmla="*/ 206516 w 1656400"/>
                <a:gd name="T5" fmla="*/ 281928 h 1177702"/>
                <a:gd name="T6" fmla="*/ 69702 w 1656400"/>
                <a:gd name="T7" fmla="*/ 284592 h 1177702"/>
                <a:gd name="T8" fmla="*/ 83599 w 1656400"/>
                <a:gd name="T9" fmla="*/ 273130 h 1177702"/>
                <a:gd name="T10" fmla="*/ 355410 w 1656400"/>
                <a:gd name="T11" fmla="*/ 285170 h 1177702"/>
                <a:gd name="T12" fmla="*/ 103425 w 1656400"/>
                <a:gd name="T13" fmla="*/ 242106 h 1177702"/>
                <a:gd name="T14" fmla="*/ 108329 w 1656400"/>
                <a:gd name="T15" fmla="*/ 255853 h 1177702"/>
                <a:gd name="T16" fmla="*/ 123038 w 1656400"/>
                <a:gd name="T17" fmla="*/ 244306 h 1177702"/>
                <a:gd name="T18" fmla="*/ 208360 w 1656400"/>
                <a:gd name="T19" fmla="*/ 234235 h 1177702"/>
                <a:gd name="T20" fmla="*/ 213892 w 1656400"/>
                <a:gd name="T21" fmla="*/ 235624 h 1177702"/>
                <a:gd name="T22" fmla="*/ 56238 w 1656400"/>
                <a:gd name="T23" fmla="*/ 232383 h 1177702"/>
                <a:gd name="T24" fmla="*/ 58083 w 1656400"/>
                <a:gd name="T25" fmla="*/ 226826 h 1177702"/>
                <a:gd name="T26" fmla="*/ 364169 w 1656400"/>
                <a:gd name="T27" fmla="*/ 237476 h 1177702"/>
                <a:gd name="T28" fmla="*/ 162615 w 1656400"/>
                <a:gd name="T29" fmla="*/ 218029 h 1177702"/>
                <a:gd name="T30" fmla="*/ 165533 w 1656400"/>
                <a:gd name="T31" fmla="*/ 221893 h 1177702"/>
                <a:gd name="T32" fmla="*/ 213891 w 1656400"/>
                <a:gd name="T33" fmla="*/ 204600 h 1177702"/>
                <a:gd name="T34" fmla="*/ 216197 w 1656400"/>
                <a:gd name="T35" fmla="*/ 191172 h 1177702"/>
                <a:gd name="T36" fmla="*/ 372005 w 1656400"/>
                <a:gd name="T37" fmla="*/ 190246 h 1177702"/>
                <a:gd name="T38" fmla="*/ 243746 w 1656400"/>
                <a:gd name="T39" fmla="*/ 167093 h 1177702"/>
                <a:gd name="T40" fmla="*/ 246664 w 1656400"/>
                <a:gd name="T41" fmla="*/ 171924 h 1177702"/>
                <a:gd name="T42" fmla="*/ 269669 w 1656400"/>
                <a:gd name="T43" fmla="*/ 141553 h 1177702"/>
                <a:gd name="T44" fmla="*/ 273005 w 1656400"/>
                <a:gd name="T45" fmla="*/ 156907 h 1177702"/>
                <a:gd name="T46" fmla="*/ 288291 w 1656400"/>
                <a:gd name="T47" fmla="*/ 144706 h 1177702"/>
                <a:gd name="T48" fmla="*/ 378459 w 1656400"/>
                <a:gd name="T49" fmla="*/ 124030 h 1177702"/>
                <a:gd name="T50" fmla="*/ 383990 w 1656400"/>
                <a:gd name="T51" fmla="*/ 124956 h 1177702"/>
                <a:gd name="T52" fmla="*/ 312956 w 1656400"/>
                <a:gd name="T53" fmla="*/ 131174 h 1177702"/>
                <a:gd name="T54" fmla="*/ 329217 w 1656400"/>
                <a:gd name="T55" fmla="*/ 122641 h 1177702"/>
                <a:gd name="T56" fmla="*/ 243394 w 1656400"/>
                <a:gd name="T57" fmla="*/ 127272 h 1177702"/>
                <a:gd name="T58" fmla="*/ 373952 w 1656400"/>
                <a:gd name="T59" fmla="*/ 104119 h 1177702"/>
                <a:gd name="T60" fmla="*/ 375879 w 1656400"/>
                <a:gd name="T61" fmla="*/ 108907 h 1177702"/>
                <a:gd name="T62" fmla="*/ 186695 w 1656400"/>
                <a:gd name="T63" fmla="*/ 93933 h 1177702"/>
                <a:gd name="T64" fmla="*/ 188538 w 1656400"/>
                <a:gd name="T65" fmla="*/ 89766 h 1177702"/>
                <a:gd name="T66" fmla="*/ 403710 w 1656400"/>
                <a:gd name="T67" fmla="*/ 99489 h 1177702"/>
                <a:gd name="T68" fmla="*/ 412571 w 1656400"/>
                <a:gd name="T69" fmla="*/ 74022 h 1177702"/>
                <a:gd name="T70" fmla="*/ 426861 w 1656400"/>
                <a:gd name="T71" fmla="*/ 85135 h 1177702"/>
                <a:gd name="T72" fmla="*/ 370622 w 1656400"/>
                <a:gd name="T73" fmla="*/ 49943 h 1177702"/>
                <a:gd name="T74" fmla="*/ 373849 w 1656400"/>
                <a:gd name="T75" fmla="*/ 44387 h 1177702"/>
                <a:gd name="T76" fmla="*/ 346651 w 1656400"/>
                <a:gd name="T77" fmla="*/ 121715 h 1177702"/>
                <a:gd name="T78" fmla="*/ 336971 w 1656400"/>
                <a:gd name="T79" fmla="*/ 15678 h 1177702"/>
                <a:gd name="T80" fmla="*/ 351262 w 1656400"/>
                <a:gd name="T81" fmla="*/ 26791 h 1177702"/>
                <a:gd name="T82" fmla="*/ 453151 w 1656400"/>
                <a:gd name="T83" fmla="*/ 79569 h 1177702"/>
                <a:gd name="T84" fmla="*/ 449859 w 1656400"/>
                <a:gd name="T85" fmla="*/ 86194 h 1177702"/>
                <a:gd name="T86" fmla="*/ 422428 w 1656400"/>
                <a:gd name="T87" fmla="*/ 268416 h 1177702"/>
                <a:gd name="T88" fmla="*/ 415846 w 1656400"/>
                <a:gd name="T89" fmla="*/ 272834 h 1177702"/>
                <a:gd name="T90" fmla="*/ 298443 w 1656400"/>
                <a:gd name="T91" fmla="*/ 150248 h 1177702"/>
                <a:gd name="T92" fmla="*/ 197499 w 1656400"/>
                <a:gd name="T93" fmla="*/ 332056 h 1177702"/>
                <a:gd name="T94" fmla="*/ 192013 w 1656400"/>
                <a:gd name="T95" fmla="*/ 329156 h 1177702"/>
                <a:gd name="T96" fmla="*/ 122889 w 1656400"/>
                <a:gd name="T97" fmla="*/ 339096 h 1177702"/>
                <a:gd name="T98" fmla="*/ 137152 w 1656400"/>
                <a:gd name="T99" fmla="*/ 238598 h 1177702"/>
                <a:gd name="T100" fmla="*/ 13166 w 1656400"/>
                <a:gd name="T101" fmla="*/ 337991 h 1177702"/>
                <a:gd name="T102" fmla="*/ 0 w 1656400"/>
                <a:gd name="T103" fmla="*/ 341305 h 1177702"/>
                <a:gd name="T104" fmla="*/ 70496 w 1656400"/>
                <a:gd name="T105" fmla="*/ 297544 h 1177702"/>
                <a:gd name="T106" fmla="*/ 114110 w 1656400"/>
                <a:gd name="T107" fmla="*/ 138100 h 1177702"/>
                <a:gd name="T108" fmla="*/ 188035 w 1656400"/>
                <a:gd name="T109" fmla="*/ 201602 h 1177702"/>
                <a:gd name="T110" fmla="*/ 205042 w 1656400"/>
                <a:gd name="T111" fmla="*/ 196356 h 1177702"/>
                <a:gd name="T112" fmla="*/ 206276 w 1656400"/>
                <a:gd name="T113" fmla="*/ 191110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68" name="Полилиния 5"/>
            <p:cNvSpPr>
              <a:spLocks/>
            </p:cNvSpPr>
            <p:nvPr/>
          </p:nvSpPr>
          <p:spPr bwMode="auto">
            <a:xfrm rot="-4780465">
              <a:off x="9137176" y="2790754"/>
              <a:ext cx="1560371" cy="1109644"/>
            </a:xfrm>
            <a:custGeom>
              <a:avLst/>
              <a:gdLst>
                <a:gd name="T0" fmla="*/ 104177 w 1656400"/>
                <a:gd name="T1" fmla="*/ 916050 h 1177702"/>
                <a:gd name="T2" fmla="*/ 574632 w 1656400"/>
                <a:gd name="T3" fmla="*/ 808490 h 1177702"/>
                <a:gd name="T4" fmla="*/ 594539 w 1656400"/>
                <a:gd name="T5" fmla="*/ 808490 h 1177702"/>
                <a:gd name="T6" fmla="*/ 200665 w 1656400"/>
                <a:gd name="T7" fmla="*/ 816126 h 1177702"/>
                <a:gd name="T8" fmla="*/ 240672 w 1656400"/>
                <a:gd name="T9" fmla="*/ 783261 h 1177702"/>
                <a:gd name="T10" fmla="*/ 1023189 w 1656400"/>
                <a:gd name="T11" fmla="*/ 817786 h 1177702"/>
                <a:gd name="T12" fmla="*/ 297752 w 1656400"/>
                <a:gd name="T13" fmla="*/ 694293 h 1177702"/>
                <a:gd name="T14" fmla="*/ 311868 w 1656400"/>
                <a:gd name="T15" fmla="*/ 733715 h 1177702"/>
                <a:gd name="T16" fmla="*/ 354213 w 1656400"/>
                <a:gd name="T17" fmla="*/ 700600 h 1177702"/>
                <a:gd name="T18" fmla="*/ 599847 w 1656400"/>
                <a:gd name="T19" fmla="*/ 671719 h 1177702"/>
                <a:gd name="T20" fmla="*/ 615773 w 1656400"/>
                <a:gd name="T21" fmla="*/ 675703 h 1177702"/>
                <a:gd name="T22" fmla="*/ 161906 w 1656400"/>
                <a:gd name="T23" fmla="*/ 666408 h 1177702"/>
                <a:gd name="T24" fmla="*/ 167214 w 1656400"/>
                <a:gd name="T25" fmla="*/ 650473 h 1177702"/>
                <a:gd name="T26" fmla="*/ 1048405 w 1656400"/>
                <a:gd name="T27" fmla="*/ 681013 h 1177702"/>
                <a:gd name="T28" fmla="*/ 468153 w 1656400"/>
                <a:gd name="T29" fmla="*/ 625244 h 1177702"/>
                <a:gd name="T30" fmla="*/ 476555 w 1656400"/>
                <a:gd name="T31" fmla="*/ 636326 h 1177702"/>
                <a:gd name="T32" fmla="*/ 615772 w 1656400"/>
                <a:gd name="T33" fmla="*/ 586736 h 1177702"/>
                <a:gd name="T34" fmla="*/ 622408 w 1656400"/>
                <a:gd name="T35" fmla="*/ 548226 h 1177702"/>
                <a:gd name="T36" fmla="*/ 1070965 w 1656400"/>
                <a:gd name="T37" fmla="*/ 545571 h 1177702"/>
                <a:gd name="T38" fmla="*/ 701721 w 1656400"/>
                <a:gd name="T39" fmla="*/ 479177 h 1177702"/>
                <a:gd name="T40" fmla="*/ 710123 w 1656400"/>
                <a:gd name="T41" fmla="*/ 493030 h 1177702"/>
                <a:gd name="T42" fmla="*/ 776351 w 1656400"/>
                <a:gd name="T43" fmla="*/ 405934 h 1177702"/>
                <a:gd name="T44" fmla="*/ 785953 w 1656400"/>
                <a:gd name="T45" fmla="*/ 449964 h 1177702"/>
                <a:gd name="T46" fmla="*/ 829962 w 1656400"/>
                <a:gd name="T47" fmla="*/ 414975 h 1177702"/>
                <a:gd name="T48" fmla="*/ 1089545 w 1656400"/>
                <a:gd name="T49" fmla="*/ 355685 h 1177702"/>
                <a:gd name="T50" fmla="*/ 1105470 w 1656400"/>
                <a:gd name="T51" fmla="*/ 358340 h 1177702"/>
                <a:gd name="T52" fmla="*/ 900970 w 1656400"/>
                <a:gd name="T53" fmla="*/ 376168 h 1177702"/>
                <a:gd name="T54" fmla="*/ 947780 w 1656400"/>
                <a:gd name="T55" fmla="*/ 351700 h 1177702"/>
                <a:gd name="T56" fmla="*/ 700707 w 1656400"/>
                <a:gd name="T57" fmla="*/ 364980 h 1177702"/>
                <a:gd name="T58" fmla="*/ 1076568 w 1656400"/>
                <a:gd name="T59" fmla="*/ 298586 h 1177702"/>
                <a:gd name="T60" fmla="*/ 1082117 w 1656400"/>
                <a:gd name="T61" fmla="*/ 312317 h 1177702"/>
                <a:gd name="T62" fmla="*/ 537474 w 1656400"/>
                <a:gd name="T63" fmla="*/ 269372 h 1177702"/>
                <a:gd name="T64" fmla="*/ 542782 w 1656400"/>
                <a:gd name="T65" fmla="*/ 257421 h 1177702"/>
                <a:gd name="T66" fmla="*/ 1162240 w 1656400"/>
                <a:gd name="T67" fmla="*/ 285306 h 1177702"/>
                <a:gd name="T68" fmla="*/ 1187749 w 1656400"/>
                <a:gd name="T69" fmla="*/ 212274 h 1177702"/>
                <a:gd name="T70" fmla="*/ 1228889 w 1656400"/>
                <a:gd name="T71" fmla="*/ 244143 h 1177702"/>
                <a:gd name="T72" fmla="*/ 1066983 w 1656400"/>
                <a:gd name="T73" fmla="*/ 143224 h 1177702"/>
                <a:gd name="T74" fmla="*/ 1076274 w 1656400"/>
                <a:gd name="T75" fmla="*/ 127289 h 1177702"/>
                <a:gd name="T76" fmla="*/ 997975 w 1656400"/>
                <a:gd name="T77" fmla="*/ 349044 h 1177702"/>
                <a:gd name="T78" fmla="*/ 970106 w 1656400"/>
                <a:gd name="T79" fmla="*/ 44960 h 1177702"/>
                <a:gd name="T80" fmla="*/ 1011246 w 1656400"/>
                <a:gd name="T81" fmla="*/ 76830 h 1177702"/>
                <a:gd name="T82" fmla="*/ 1304574 w 1656400"/>
                <a:gd name="T83" fmla="*/ 228180 h 1177702"/>
                <a:gd name="T84" fmla="*/ 1295098 w 1656400"/>
                <a:gd name="T85" fmla="*/ 247183 h 1177702"/>
                <a:gd name="T86" fmla="*/ 1216129 w 1656400"/>
                <a:gd name="T87" fmla="*/ 769742 h 1177702"/>
                <a:gd name="T88" fmla="*/ 1197177 w 1656400"/>
                <a:gd name="T89" fmla="*/ 782409 h 1177702"/>
                <a:gd name="T90" fmla="*/ 859187 w 1656400"/>
                <a:gd name="T91" fmla="*/ 430869 h 1177702"/>
                <a:gd name="T92" fmla="*/ 568580 w 1656400"/>
                <a:gd name="T93" fmla="*/ 952242 h 1177702"/>
                <a:gd name="T94" fmla="*/ 552786 w 1656400"/>
                <a:gd name="T95" fmla="*/ 943928 h 1177702"/>
                <a:gd name="T96" fmla="*/ 353782 w 1656400"/>
                <a:gd name="T97" fmla="*/ 972432 h 1177702"/>
                <a:gd name="T98" fmla="*/ 394847 w 1656400"/>
                <a:gd name="T99" fmla="*/ 684232 h 1177702"/>
                <a:gd name="T100" fmla="*/ 37905 w 1656400"/>
                <a:gd name="T101" fmla="*/ 969265 h 1177702"/>
                <a:gd name="T102" fmla="*/ 0 w 1656400"/>
                <a:gd name="T103" fmla="*/ 978766 h 1177702"/>
                <a:gd name="T104" fmla="*/ 202951 w 1656400"/>
                <a:gd name="T105" fmla="*/ 853272 h 1177702"/>
                <a:gd name="T106" fmla="*/ 328513 w 1656400"/>
                <a:gd name="T107" fmla="*/ 396032 h 1177702"/>
                <a:gd name="T108" fmla="*/ 541336 w 1656400"/>
                <a:gd name="T109" fmla="*/ 578136 h 1177702"/>
                <a:gd name="T110" fmla="*/ 590297 w 1656400"/>
                <a:gd name="T111" fmla="*/ 563093 h 1177702"/>
                <a:gd name="T112" fmla="*/ 593850 w 1656400"/>
                <a:gd name="T113" fmla="*/ 548050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69" name="Полилиния 5"/>
            <p:cNvSpPr>
              <a:spLocks/>
            </p:cNvSpPr>
            <p:nvPr/>
          </p:nvSpPr>
          <p:spPr bwMode="auto">
            <a:xfrm rot="2451594" flipH="1" flipV="1">
              <a:off x="8946622" y="206580"/>
              <a:ext cx="752462" cy="534939"/>
            </a:xfrm>
            <a:custGeom>
              <a:avLst/>
              <a:gdLst>
                <a:gd name="T0" fmla="*/ 11683 w 1656400"/>
                <a:gd name="T1" fmla="*/ 102631 h 1177702"/>
                <a:gd name="T2" fmla="*/ 64441 w 1656400"/>
                <a:gd name="T3" fmla="*/ 90581 h 1177702"/>
                <a:gd name="T4" fmla="*/ 66673 w 1656400"/>
                <a:gd name="T5" fmla="*/ 90581 h 1177702"/>
                <a:gd name="T6" fmla="*/ 22503 w 1656400"/>
                <a:gd name="T7" fmla="*/ 91436 h 1177702"/>
                <a:gd name="T8" fmla="*/ 26989 w 1656400"/>
                <a:gd name="T9" fmla="*/ 87754 h 1177702"/>
                <a:gd name="T10" fmla="*/ 114743 w 1656400"/>
                <a:gd name="T11" fmla="*/ 91623 h 1177702"/>
                <a:gd name="T12" fmla="*/ 33391 w 1656400"/>
                <a:gd name="T13" fmla="*/ 77787 h 1177702"/>
                <a:gd name="T14" fmla="*/ 34973 w 1656400"/>
                <a:gd name="T15" fmla="*/ 82203 h 1177702"/>
                <a:gd name="T16" fmla="*/ 39722 w 1656400"/>
                <a:gd name="T17" fmla="*/ 78493 h 1177702"/>
                <a:gd name="T18" fmla="*/ 67268 w 1656400"/>
                <a:gd name="T19" fmla="*/ 75257 h 1177702"/>
                <a:gd name="T20" fmla="*/ 69054 w 1656400"/>
                <a:gd name="T21" fmla="*/ 75704 h 1177702"/>
                <a:gd name="T22" fmla="*/ 18156 w 1656400"/>
                <a:gd name="T23" fmla="*/ 74662 h 1177702"/>
                <a:gd name="T24" fmla="*/ 18752 w 1656400"/>
                <a:gd name="T25" fmla="*/ 72877 h 1177702"/>
                <a:gd name="T26" fmla="*/ 117571 w 1656400"/>
                <a:gd name="T27" fmla="*/ 76299 h 1177702"/>
                <a:gd name="T28" fmla="*/ 52500 w 1656400"/>
                <a:gd name="T29" fmla="*/ 70050 h 1177702"/>
                <a:gd name="T30" fmla="*/ 53442 w 1656400"/>
                <a:gd name="T31" fmla="*/ 71292 h 1177702"/>
                <a:gd name="T32" fmla="*/ 69054 w 1656400"/>
                <a:gd name="T33" fmla="*/ 65736 h 1177702"/>
                <a:gd name="T34" fmla="*/ 69798 w 1656400"/>
                <a:gd name="T35" fmla="*/ 61421 h 1177702"/>
                <a:gd name="T36" fmla="*/ 120100 w 1656400"/>
                <a:gd name="T37" fmla="*/ 61124 h 1177702"/>
                <a:gd name="T38" fmla="*/ 78693 w 1656400"/>
                <a:gd name="T39" fmla="*/ 53685 h 1177702"/>
                <a:gd name="T40" fmla="*/ 79635 w 1656400"/>
                <a:gd name="T41" fmla="*/ 55238 h 1177702"/>
                <a:gd name="T42" fmla="*/ 87062 w 1656400"/>
                <a:gd name="T43" fmla="*/ 45480 h 1177702"/>
                <a:gd name="T44" fmla="*/ 88139 w 1656400"/>
                <a:gd name="T45" fmla="*/ 50413 h 1177702"/>
                <a:gd name="T46" fmla="*/ 93074 w 1656400"/>
                <a:gd name="T47" fmla="*/ 46492 h 1177702"/>
                <a:gd name="T48" fmla="*/ 122184 w 1656400"/>
                <a:gd name="T49" fmla="*/ 39850 h 1177702"/>
                <a:gd name="T50" fmla="*/ 123970 w 1656400"/>
                <a:gd name="T51" fmla="*/ 40147 h 1177702"/>
                <a:gd name="T52" fmla="*/ 101037 w 1656400"/>
                <a:gd name="T53" fmla="*/ 42145 h 1177702"/>
                <a:gd name="T54" fmla="*/ 106286 w 1656400"/>
                <a:gd name="T55" fmla="*/ 39403 h 1177702"/>
                <a:gd name="T56" fmla="*/ 78579 w 1656400"/>
                <a:gd name="T57" fmla="*/ 40891 h 1177702"/>
                <a:gd name="T58" fmla="*/ 120729 w 1656400"/>
                <a:gd name="T59" fmla="*/ 33453 h 1177702"/>
                <a:gd name="T60" fmla="*/ 121351 w 1656400"/>
                <a:gd name="T61" fmla="*/ 34991 h 1177702"/>
                <a:gd name="T62" fmla="*/ 60274 w 1656400"/>
                <a:gd name="T63" fmla="*/ 30179 h 1177702"/>
                <a:gd name="T64" fmla="*/ 60869 w 1656400"/>
                <a:gd name="T65" fmla="*/ 28840 h 1177702"/>
                <a:gd name="T66" fmla="*/ 130336 w 1656400"/>
                <a:gd name="T67" fmla="*/ 31965 h 1177702"/>
                <a:gd name="T68" fmla="*/ 133197 w 1656400"/>
                <a:gd name="T69" fmla="*/ 23783 h 1177702"/>
                <a:gd name="T70" fmla="*/ 137810 w 1656400"/>
                <a:gd name="T71" fmla="*/ 27353 h 1177702"/>
                <a:gd name="T72" fmla="*/ 119654 w 1656400"/>
                <a:gd name="T73" fmla="*/ 16046 h 1177702"/>
                <a:gd name="T74" fmla="*/ 120696 w 1656400"/>
                <a:gd name="T75" fmla="*/ 14261 h 1177702"/>
                <a:gd name="T76" fmla="*/ 111915 w 1656400"/>
                <a:gd name="T77" fmla="*/ 39106 h 1177702"/>
                <a:gd name="T78" fmla="*/ 108790 w 1656400"/>
                <a:gd name="T79" fmla="*/ 5037 h 1177702"/>
                <a:gd name="T80" fmla="*/ 113404 w 1656400"/>
                <a:gd name="T81" fmla="*/ 8608 h 1177702"/>
                <a:gd name="T82" fmla="*/ 146298 w 1656400"/>
                <a:gd name="T83" fmla="*/ 25565 h 1177702"/>
                <a:gd name="T84" fmla="*/ 145236 w 1656400"/>
                <a:gd name="T85" fmla="*/ 27694 h 1177702"/>
                <a:gd name="T86" fmla="*/ 136379 w 1656400"/>
                <a:gd name="T87" fmla="*/ 86240 h 1177702"/>
                <a:gd name="T88" fmla="*/ 134254 w 1656400"/>
                <a:gd name="T89" fmla="*/ 87659 h 1177702"/>
                <a:gd name="T90" fmla="*/ 96351 w 1656400"/>
                <a:gd name="T91" fmla="*/ 48273 h 1177702"/>
                <a:gd name="T92" fmla="*/ 63762 w 1656400"/>
                <a:gd name="T93" fmla="*/ 106686 h 1177702"/>
                <a:gd name="T94" fmla="*/ 61991 w 1656400"/>
                <a:gd name="T95" fmla="*/ 105755 h 1177702"/>
                <a:gd name="T96" fmla="*/ 39674 w 1656400"/>
                <a:gd name="T97" fmla="*/ 108948 h 1177702"/>
                <a:gd name="T98" fmla="*/ 44279 w 1656400"/>
                <a:gd name="T99" fmla="*/ 76660 h 1177702"/>
                <a:gd name="T100" fmla="*/ 4251 w 1656400"/>
                <a:gd name="T101" fmla="*/ 108594 h 1177702"/>
                <a:gd name="T102" fmla="*/ 0 w 1656400"/>
                <a:gd name="T103" fmla="*/ 109658 h 1177702"/>
                <a:gd name="T104" fmla="*/ 22760 w 1656400"/>
                <a:gd name="T105" fmla="*/ 95598 h 1177702"/>
                <a:gd name="T106" fmla="*/ 36840 w 1656400"/>
                <a:gd name="T107" fmla="*/ 44370 h 1177702"/>
                <a:gd name="T108" fmla="*/ 60707 w 1656400"/>
                <a:gd name="T109" fmla="*/ 64773 h 1177702"/>
                <a:gd name="T110" fmla="*/ 66197 w 1656400"/>
                <a:gd name="T111" fmla="*/ 63087 h 1177702"/>
                <a:gd name="T112" fmla="*/ 66596 w 1656400"/>
                <a:gd name="T113" fmla="*/ 61402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70" name="Полилиния 5"/>
            <p:cNvSpPr>
              <a:spLocks/>
            </p:cNvSpPr>
            <p:nvPr/>
          </p:nvSpPr>
          <p:spPr bwMode="auto">
            <a:xfrm rot="-6308924" flipH="1" flipV="1">
              <a:off x="1424400" y="6026604"/>
              <a:ext cx="558749" cy="395280"/>
            </a:xfrm>
            <a:custGeom>
              <a:avLst/>
              <a:gdLst>
                <a:gd name="T0" fmla="*/ 4783 w 1656400"/>
                <a:gd name="T1" fmla="*/ 41408 h 1177702"/>
                <a:gd name="T2" fmla="*/ 26385 w 1656400"/>
                <a:gd name="T3" fmla="*/ 36546 h 1177702"/>
                <a:gd name="T4" fmla="*/ 27299 w 1656400"/>
                <a:gd name="T5" fmla="*/ 36546 h 1177702"/>
                <a:gd name="T6" fmla="*/ 9214 w 1656400"/>
                <a:gd name="T7" fmla="*/ 36891 h 1177702"/>
                <a:gd name="T8" fmla="*/ 11051 w 1656400"/>
                <a:gd name="T9" fmla="*/ 35406 h 1177702"/>
                <a:gd name="T10" fmla="*/ 46981 w 1656400"/>
                <a:gd name="T11" fmla="*/ 36966 h 1177702"/>
                <a:gd name="T12" fmla="*/ 13672 w 1656400"/>
                <a:gd name="T13" fmla="*/ 31384 h 1177702"/>
                <a:gd name="T14" fmla="*/ 14320 w 1656400"/>
                <a:gd name="T15" fmla="*/ 33166 h 1177702"/>
                <a:gd name="T16" fmla="*/ 16264 w 1656400"/>
                <a:gd name="T17" fmla="*/ 31669 h 1177702"/>
                <a:gd name="T18" fmla="*/ 27543 w 1656400"/>
                <a:gd name="T19" fmla="*/ 30363 h 1177702"/>
                <a:gd name="T20" fmla="*/ 28274 w 1656400"/>
                <a:gd name="T21" fmla="*/ 30544 h 1177702"/>
                <a:gd name="T22" fmla="*/ 7434 w 1656400"/>
                <a:gd name="T23" fmla="*/ 30123 h 1177702"/>
                <a:gd name="T24" fmla="*/ 7678 w 1656400"/>
                <a:gd name="T25" fmla="*/ 29403 h 1177702"/>
                <a:gd name="T26" fmla="*/ 48139 w 1656400"/>
                <a:gd name="T27" fmla="*/ 30784 h 1177702"/>
                <a:gd name="T28" fmla="*/ 21496 w 1656400"/>
                <a:gd name="T29" fmla="*/ 28263 h 1177702"/>
                <a:gd name="T30" fmla="*/ 21882 w 1656400"/>
                <a:gd name="T31" fmla="*/ 28764 h 1177702"/>
                <a:gd name="T32" fmla="*/ 28274 w 1656400"/>
                <a:gd name="T33" fmla="*/ 26522 h 1177702"/>
                <a:gd name="T34" fmla="*/ 28579 w 1656400"/>
                <a:gd name="T35" fmla="*/ 24781 h 1177702"/>
                <a:gd name="T36" fmla="*/ 49175 w 1656400"/>
                <a:gd name="T37" fmla="*/ 24661 h 1177702"/>
                <a:gd name="T38" fmla="*/ 32220 w 1656400"/>
                <a:gd name="T39" fmla="*/ 21660 h 1177702"/>
                <a:gd name="T40" fmla="*/ 32606 w 1656400"/>
                <a:gd name="T41" fmla="*/ 22286 h 1177702"/>
                <a:gd name="T42" fmla="*/ 35647 w 1656400"/>
                <a:gd name="T43" fmla="*/ 18349 h 1177702"/>
                <a:gd name="T44" fmla="*/ 36088 w 1656400"/>
                <a:gd name="T45" fmla="*/ 20340 h 1177702"/>
                <a:gd name="T46" fmla="*/ 38109 w 1656400"/>
                <a:gd name="T47" fmla="*/ 18758 h 1177702"/>
                <a:gd name="T48" fmla="*/ 50028 w 1656400"/>
                <a:gd name="T49" fmla="*/ 16078 h 1177702"/>
                <a:gd name="T50" fmla="*/ 50759 w 1656400"/>
                <a:gd name="T51" fmla="*/ 16198 h 1177702"/>
                <a:gd name="T52" fmla="*/ 41369 w 1656400"/>
                <a:gd name="T53" fmla="*/ 17004 h 1177702"/>
                <a:gd name="T54" fmla="*/ 43519 w 1656400"/>
                <a:gd name="T55" fmla="*/ 15898 h 1177702"/>
                <a:gd name="T56" fmla="*/ 32174 w 1656400"/>
                <a:gd name="T57" fmla="*/ 16498 h 1177702"/>
                <a:gd name="T58" fmla="*/ 49432 w 1656400"/>
                <a:gd name="T59" fmla="*/ 13497 h 1177702"/>
                <a:gd name="T60" fmla="*/ 49687 w 1656400"/>
                <a:gd name="T61" fmla="*/ 14118 h 1177702"/>
                <a:gd name="T62" fmla="*/ 24679 w 1656400"/>
                <a:gd name="T63" fmla="*/ 12176 h 1177702"/>
                <a:gd name="T64" fmla="*/ 24922 w 1656400"/>
                <a:gd name="T65" fmla="*/ 11636 h 1177702"/>
                <a:gd name="T66" fmla="*/ 53366 w 1656400"/>
                <a:gd name="T67" fmla="*/ 12897 h 1177702"/>
                <a:gd name="T68" fmla="*/ 54537 w 1656400"/>
                <a:gd name="T69" fmla="*/ 9596 h 1177702"/>
                <a:gd name="T70" fmla="*/ 56426 w 1656400"/>
                <a:gd name="T71" fmla="*/ 11036 h 1177702"/>
                <a:gd name="T72" fmla="*/ 48992 w 1656400"/>
                <a:gd name="T73" fmla="*/ 6474 h 1177702"/>
                <a:gd name="T74" fmla="*/ 49418 w 1656400"/>
                <a:gd name="T75" fmla="*/ 5754 h 1177702"/>
                <a:gd name="T76" fmla="*/ 45823 w 1656400"/>
                <a:gd name="T77" fmla="*/ 15778 h 1177702"/>
                <a:gd name="T78" fmla="*/ 44544 w 1656400"/>
                <a:gd name="T79" fmla="*/ 2032 h 1177702"/>
                <a:gd name="T80" fmla="*/ 46433 w 1656400"/>
                <a:gd name="T81" fmla="*/ 3473 h 1177702"/>
                <a:gd name="T82" fmla="*/ 59901 w 1656400"/>
                <a:gd name="T83" fmla="*/ 10314 h 1177702"/>
                <a:gd name="T84" fmla="*/ 59466 w 1656400"/>
                <a:gd name="T85" fmla="*/ 11173 h 1177702"/>
                <a:gd name="T86" fmla="*/ 55840 w 1656400"/>
                <a:gd name="T87" fmla="*/ 34794 h 1177702"/>
                <a:gd name="T88" fmla="*/ 54970 w 1656400"/>
                <a:gd name="T89" fmla="*/ 35367 h 1177702"/>
                <a:gd name="T90" fmla="*/ 39451 w 1656400"/>
                <a:gd name="T91" fmla="*/ 19476 h 1177702"/>
                <a:gd name="T92" fmla="*/ 26107 w 1656400"/>
                <a:gd name="T93" fmla="*/ 43044 h 1177702"/>
                <a:gd name="T94" fmla="*/ 25382 w 1656400"/>
                <a:gd name="T95" fmla="*/ 42668 h 1177702"/>
                <a:gd name="T96" fmla="*/ 16244 w 1656400"/>
                <a:gd name="T97" fmla="*/ 43956 h 1177702"/>
                <a:gd name="T98" fmla="*/ 18130 w 1656400"/>
                <a:gd name="T99" fmla="*/ 30929 h 1177702"/>
                <a:gd name="T100" fmla="*/ 1740 w 1656400"/>
                <a:gd name="T101" fmla="*/ 43813 h 1177702"/>
                <a:gd name="T102" fmla="*/ 0 w 1656400"/>
                <a:gd name="T103" fmla="*/ 44243 h 1177702"/>
                <a:gd name="T104" fmla="*/ 9319 w 1656400"/>
                <a:gd name="T105" fmla="*/ 38570 h 1177702"/>
                <a:gd name="T106" fmla="*/ 15084 w 1656400"/>
                <a:gd name="T107" fmla="*/ 17902 h 1177702"/>
                <a:gd name="T108" fmla="*/ 24856 w 1656400"/>
                <a:gd name="T109" fmla="*/ 26133 h 1177702"/>
                <a:gd name="T110" fmla="*/ 27104 w 1656400"/>
                <a:gd name="T111" fmla="*/ 25453 h 1177702"/>
                <a:gd name="T112" fmla="*/ 27268 w 1656400"/>
                <a:gd name="T113" fmla="*/ 24773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71" name="Полилиния 5"/>
            <p:cNvSpPr>
              <a:spLocks/>
            </p:cNvSpPr>
            <p:nvPr/>
          </p:nvSpPr>
          <p:spPr bwMode="auto">
            <a:xfrm rot="8764501" flipH="1" flipV="1">
              <a:off x="4403272" y="5138494"/>
              <a:ext cx="750875" cy="533351"/>
            </a:xfrm>
            <a:custGeom>
              <a:avLst/>
              <a:gdLst>
                <a:gd name="T0" fmla="*/ 11609 w 1656400"/>
                <a:gd name="T1" fmla="*/ 101720 h 1177702"/>
                <a:gd name="T2" fmla="*/ 64034 w 1656400"/>
                <a:gd name="T3" fmla="*/ 89777 h 1177702"/>
                <a:gd name="T4" fmla="*/ 66252 w 1656400"/>
                <a:gd name="T5" fmla="*/ 89777 h 1177702"/>
                <a:gd name="T6" fmla="*/ 22361 w 1656400"/>
                <a:gd name="T7" fmla="*/ 90625 h 1177702"/>
                <a:gd name="T8" fmla="*/ 26819 w 1656400"/>
                <a:gd name="T9" fmla="*/ 86975 h 1177702"/>
                <a:gd name="T10" fmla="*/ 114018 w 1656400"/>
                <a:gd name="T11" fmla="*/ 90809 h 1177702"/>
                <a:gd name="T12" fmla="*/ 33180 w 1656400"/>
                <a:gd name="T13" fmla="*/ 77096 h 1177702"/>
                <a:gd name="T14" fmla="*/ 34753 w 1656400"/>
                <a:gd name="T15" fmla="*/ 81473 h 1177702"/>
                <a:gd name="T16" fmla="*/ 39472 w 1656400"/>
                <a:gd name="T17" fmla="*/ 77796 h 1177702"/>
                <a:gd name="T18" fmla="*/ 66843 w 1656400"/>
                <a:gd name="T19" fmla="*/ 74589 h 1177702"/>
                <a:gd name="T20" fmla="*/ 68618 w 1656400"/>
                <a:gd name="T21" fmla="*/ 75032 h 1177702"/>
                <a:gd name="T22" fmla="*/ 18042 w 1656400"/>
                <a:gd name="T23" fmla="*/ 73999 h 1177702"/>
                <a:gd name="T24" fmla="*/ 18634 w 1656400"/>
                <a:gd name="T25" fmla="*/ 72230 h 1177702"/>
                <a:gd name="T26" fmla="*/ 116829 w 1656400"/>
                <a:gd name="T27" fmla="*/ 75621 h 1177702"/>
                <a:gd name="T28" fmla="*/ 52168 w 1656400"/>
                <a:gd name="T29" fmla="*/ 69428 h 1177702"/>
                <a:gd name="T30" fmla="*/ 53104 w 1656400"/>
                <a:gd name="T31" fmla="*/ 70659 h 1177702"/>
                <a:gd name="T32" fmla="*/ 68618 w 1656400"/>
                <a:gd name="T33" fmla="*/ 65152 h 1177702"/>
                <a:gd name="T34" fmla="*/ 69358 w 1656400"/>
                <a:gd name="T35" fmla="*/ 60876 h 1177702"/>
                <a:gd name="T36" fmla="*/ 119343 w 1656400"/>
                <a:gd name="T37" fmla="*/ 60581 h 1177702"/>
                <a:gd name="T38" fmla="*/ 78196 w 1656400"/>
                <a:gd name="T39" fmla="*/ 53209 h 1177702"/>
                <a:gd name="T40" fmla="*/ 79132 w 1656400"/>
                <a:gd name="T41" fmla="*/ 54747 h 1177702"/>
                <a:gd name="T42" fmla="*/ 86512 w 1656400"/>
                <a:gd name="T43" fmla="*/ 45076 h 1177702"/>
                <a:gd name="T44" fmla="*/ 87582 w 1656400"/>
                <a:gd name="T45" fmla="*/ 49965 h 1177702"/>
                <a:gd name="T46" fmla="*/ 92486 w 1656400"/>
                <a:gd name="T47" fmla="*/ 46080 h 1177702"/>
                <a:gd name="T48" fmla="*/ 121413 w 1656400"/>
                <a:gd name="T49" fmla="*/ 39496 h 1177702"/>
                <a:gd name="T50" fmla="*/ 123188 w 1656400"/>
                <a:gd name="T51" fmla="*/ 39791 h 1177702"/>
                <a:gd name="T52" fmla="*/ 100399 w 1656400"/>
                <a:gd name="T53" fmla="*/ 41771 h 1177702"/>
                <a:gd name="T54" fmla="*/ 105615 w 1656400"/>
                <a:gd name="T55" fmla="*/ 39054 h 1177702"/>
                <a:gd name="T56" fmla="*/ 78083 w 1656400"/>
                <a:gd name="T57" fmla="*/ 40528 h 1177702"/>
                <a:gd name="T58" fmla="*/ 119967 w 1656400"/>
                <a:gd name="T59" fmla="*/ 33155 h 1177702"/>
                <a:gd name="T60" fmla="*/ 120585 w 1656400"/>
                <a:gd name="T61" fmla="*/ 34680 h 1177702"/>
                <a:gd name="T62" fmla="*/ 59893 w 1656400"/>
                <a:gd name="T63" fmla="*/ 29912 h 1177702"/>
                <a:gd name="T64" fmla="*/ 60485 w 1656400"/>
                <a:gd name="T65" fmla="*/ 28585 h 1177702"/>
                <a:gd name="T66" fmla="*/ 129514 w 1656400"/>
                <a:gd name="T67" fmla="*/ 31681 h 1177702"/>
                <a:gd name="T68" fmla="*/ 132356 w 1656400"/>
                <a:gd name="T69" fmla="*/ 23571 h 1177702"/>
                <a:gd name="T70" fmla="*/ 136940 w 1656400"/>
                <a:gd name="T71" fmla="*/ 27110 h 1177702"/>
                <a:gd name="T72" fmla="*/ 118899 w 1656400"/>
                <a:gd name="T73" fmla="*/ 15904 h 1177702"/>
                <a:gd name="T74" fmla="*/ 119934 w 1656400"/>
                <a:gd name="T75" fmla="*/ 14135 h 1177702"/>
                <a:gd name="T76" fmla="*/ 111209 w 1656400"/>
                <a:gd name="T77" fmla="*/ 38759 h 1177702"/>
                <a:gd name="T78" fmla="*/ 108103 w 1656400"/>
                <a:gd name="T79" fmla="*/ 4992 h 1177702"/>
                <a:gd name="T80" fmla="*/ 112687 w 1656400"/>
                <a:gd name="T81" fmla="*/ 8531 h 1177702"/>
                <a:gd name="T82" fmla="*/ 145374 w 1656400"/>
                <a:gd name="T83" fmla="*/ 25337 h 1177702"/>
                <a:gd name="T84" fmla="*/ 144319 w 1656400"/>
                <a:gd name="T85" fmla="*/ 27448 h 1177702"/>
                <a:gd name="T86" fmla="*/ 135519 w 1656400"/>
                <a:gd name="T87" fmla="*/ 85474 h 1177702"/>
                <a:gd name="T88" fmla="*/ 133407 w 1656400"/>
                <a:gd name="T89" fmla="*/ 86881 h 1177702"/>
                <a:gd name="T90" fmla="*/ 95743 w 1656400"/>
                <a:gd name="T91" fmla="*/ 47845 h 1177702"/>
                <a:gd name="T92" fmla="*/ 63359 w 1656400"/>
                <a:gd name="T93" fmla="*/ 105739 h 1177702"/>
                <a:gd name="T94" fmla="*/ 61599 w 1656400"/>
                <a:gd name="T95" fmla="*/ 104816 h 1177702"/>
                <a:gd name="T96" fmla="*/ 39424 w 1656400"/>
                <a:gd name="T97" fmla="*/ 107981 h 1177702"/>
                <a:gd name="T98" fmla="*/ 43999 w 1656400"/>
                <a:gd name="T99" fmla="*/ 75979 h 1177702"/>
                <a:gd name="T100" fmla="*/ 4224 w 1656400"/>
                <a:gd name="T101" fmla="*/ 107629 h 1177702"/>
                <a:gd name="T102" fmla="*/ 0 w 1656400"/>
                <a:gd name="T103" fmla="*/ 108684 h 1177702"/>
                <a:gd name="T104" fmla="*/ 22616 w 1656400"/>
                <a:gd name="T105" fmla="*/ 94749 h 1177702"/>
                <a:gd name="T106" fmla="*/ 36608 w 1656400"/>
                <a:gd name="T107" fmla="*/ 43976 h 1177702"/>
                <a:gd name="T108" fmla="*/ 60323 w 1656400"/>
                <a:gd name="T109" fmla="*/ 64198 h 1177702"/>
                <a:gd name="T110" fmla="*/ 65779 w 1656400"/>
                <a:gd name="T111" fmla="*/ 62527 h 1177702"/>
                <a:gd name="T112" fmla="*/ 66175 w 1656400"/>
                <a:gd name="T113" fmla="*/ 60857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72" name="Полилиния 5"/>
            <p:cNvSpPr>
              <a:spLocks/>
            </p:cNvSpPr>
            <p:nvPr/>
          </p:nvSpPr>
          <p:spPr bwMode="auto">
            <a:xfrm rot="-1357407">
              <a:off x="11275446" y="3289224"/>
              <a:ext cx="1152506" cy="1109562"/>
            </a:xfrm>
            <a:custGeom>
              <a:avLst/>
              <a:gdLst>
                <a:gd name="T0" fmla="*/ 118881 w 1073531"/>
                <a:gd name="T1" fmla="*/ 1169683 h 1033004"/>
                <a:gd name="T2" fmla="*/ 184353 w 1073531"/>
                <a:gd name="T3" fmla="*/ 1144835 h 1033004"/>
                <a:gd name="T4" fmla="*/ 312456 w 1073531"/>
                <a:gd name="T5" fmla="*/ 1017834 h 1033004"/>
                <a:gd name="T6" fmla="*/ 275059 w 1073531"/>
                <a:gd name="T7" fmla="*/ 1074778 h 1033004"/>
                <a:gd name="T8" fmla="*/ 312456 w 1073531"/>
                <a:gd name="T9" fmla="*/ 1017834 h 1033004"/>
                <a:gd name="T10" fmla="*/ 217087 w 1073531"/>
                <a:gd name="T11" fmla="*/ 845279 h 1033004"/>
                <a:gd name="T12" fmla="*/ 275668 w 1073531"/>
                <a:gd name="T13" fmla="*/ 890143 h 1033004"/>
                <a:gd name="T14" fmla="*/ 771870 w 1073531"/>
                <a:gd name="T15" fmla="*/ 1050620 h 1033004"/>
                <a:gd name="T16" fmla="*/ 739133 w 1073531"/>
                <a:gd name="T17" fmla="*/ 1116190 h 1033004"/>
                <a:gd name="T18" fmla="*/ 771870 w 1073531"/>
                <a:gd name="T19" fmla="*/ 1050620 h 1033004"/>
                <a:gd name="T20" fmla="*/ 443574 w 1073531"/>
                <a:gd name="T21" fmla="*/ 922713 h 1033004"/>
                <a:gd name="T22" fmla="*/ 382488 w 1073531"/>
                <a:gd name="T23" fmla="*/ 926810 h 1033004"/>
                <a:gd name="T24" fmla="*/ 404886 w 1073531"/>
                <a:gd name="T25" fmla="*/ 953448 h 1033004"/>
                <a:gd name="T26" fmla="*/ 470553 w 1073531"/>
                <a:gd name="T27" fmla="*/ 928347 h 1033004"/>
                <a:gd name="T28" fmla="*/ 607786 w 1073531"/>
                <a:gd name="T29" fmla="*/ 812493 h 1033004"/>
                <a:gd name="T30" fmla="*/ 562077 w 1073531"/>
                <a:gd name="T31" fmla="*/ 865986 h 1033004"/>
                <a:gd name="T32" fmla="*/ 607786 w 1073531"/>
                <a:gd name="T33" fmla="*/ 812493 h 1033004"/>
                <a:gd name="T34" fmla="*/ 778760 w 1073531"/>
                <a:gd name="T35" fmla="*/ 872888 h 1033004"/>
                <a:gd name="T36" fmla="*/ 787375 w 1073531"/>
                <a:gd name="T37" fmla="*/ 943635 h 1033004"/>
                <a:gd name="T38" fmla="*/ 828726 w 1073531"/>
                <a:gd name="T39" fmla="*/ 717587 h 1033004"/>
                <a:gd name="T40" fmla="*/ 799434 w 1073531"/>
                <a:gd name="T41" fmla="*/ 762452 h 1033004"/>
                <a:gd name="T42" fmla="*/ 828726 w 1073531"/>
                <a:gd name="T43" fmla="*/ 717587 h 1033004"/>
                <a:gd name="T44" fmla="*/ 852846 w 1073531"/>
                <a:gd name="T45" fmla="*/ 655599 h 1033004"/>
                <a:gd name="T46" fmla="*/ 921928 w 1073531"/>
                <a:gd name="T47" fmla="*/ 640683 h 1033004"/>
                <a:gd name="T48" fmla="*/ 1016221 w 1073531"/>
                <a:gd name="T49" fmla="*/ 507071 h 1033004"/>
                <a:gd name="T50" fmla="*/ 1045307 w 1073531"/>
                <a:gd name="T51" fmla="*/ 547939 h 1033004"/>
                <a:gd name="T52" fmla="*/ 1020377 w 1073531"/>
                <a:gd name="T53" fmla="*/ 584720 h 1033004"/>
                <a:gd name="T54" fmla="*/ 1074393 w 1073531"/>
                <a:gd name="T55" fmla="*/ 543852 h 1033004"/>
                <a:gd name="T56" fmla="*/ 1070239 w 1073531"/>
                <a:gd name="T57" fmla="*/ 535678 h 1033004"/>
                <a:gd name="T58" fmla="*/ 861461 w 1073531"/>
                <a:gd name="T59" fmla="*/ 420793 h 1033004"/>
                <a:gd name="T60" fmla="*/ 909702 w 1073531"/>
                <a:gd name="T61" fmla="*/ 474285 h 1033004"/>
                <a:gd name="T62" fmla="*/ 861461 w 1073531"/>
                <a:gd name="T63" fmla="*/ 420793 h 1033004"/>
                <a:gd name="T64" fmla="*/ 697783 w 1073531"/>
                <a:gd name="T65" fmla="*/ 350043 h 1033004"/>
                <a:gd name="T66" fmla="*/ 763255 w 1073531"/>
                <a:gd name="T67" fmla="*/ 367298 h 1033004"/>
                <a:gd name="T68" fmla="*/ 1327071 w 1073531"/>
                <a:gd name="T69" fmla="*/ 18116 h 1033004"/>
                <a:gd name="T70" fmla="*/ 1299002 w 1073531"/>
                <a:gd name="T71" fmla="*/ 89088 h 1033004"/>
                <a:gd name="T72" fmla="*/ 1245673 w 1073531"/>
                <a:gd name="T73" fmla="*/ 73956 h 1033004"/>
                <a:gd name="T74" fmla="*/ 1191777 w 1073531"/>
                <a:gd name="T75" fmla="*/ 346775 h 1033004"/>
                <a:gd name="T76" fmla="*/ 849400 w 1073531"/>
                <a:gd name="T77" fmla="*/ 127447 h 1033004"/>
                <a:gd name="T78" fmla="*/ 825223 w 1073531"/>
                <a:gd name="T79" fmla="*/ 1227693 h 1033004"/>
                <a:gd name="T80" fmla="*/ 738167 w 1073531"/>
                <a:gd name="T81" fmla="*/ 1237421 h 1033004"/>
                <a:gd name="T82" fmla="*/ 735604 w 1073531"/>
                <a:gd name="T83" fmla="*/ 1226619 h 1033004"/>
                <a:gd name="T84" fmla="*/ 717150 w 1073531"/>
                <a:gd name="T85" fmla="*/ 1228676 h 1033004"/>
                <a:gd name="T86" fmla="*/ 459304 w 1073531"/>
                <a:gd name="T87" fmla="*/ 1263657 h 1033004"/>
                <a:gd name="T88" fmla="*/ 530557 w 1073531"/>
                <a:gd name="T89" fmla="*/ 892748 h 1033004"/>
                <a:gd name="T90" fmla="*/ 434699 w 1073531"/>
                <a:gd name="T91" fmla="*/ 1263657 h 1033004"/>
                <a:gd name="T92" fmla="*/ 49210 w 1073531"/>
                <a:gd name="T93" fmla="*/ 1259542 h 1033004"/>
                <a:gd name="T94" fmla="*/ 32805 w 1073531"/>
                <a:gd name="T95" fmla="*/ 1243082 h 1033004"/>
                <a:gd name="T96" fmla="*/ 98421 w 1073531"/>
                <a:gd name="T97" fmla="*/ 1041421 h 1033004"/>
                <a:gd name="T98" fmla="*/ 263485 w 1073531"/>
                <a:gd name="T99" fmla="*/ 1108812 h 1033004"/>
                <a:gd name="T100" fmla="*/ 106624 w 1073531"/>
                <a:gd name="T101" fmla="*/ 1020845 h 1033004"/>
                <a:gd name="T102" fmla="*/ 742269 w 1073531"/>
                <a:gd name="T103" fmla="*/ 720412 h 1033004"/>
                <a:gd name="T104" fmla="*/ 702798 w 1073531"/>
                <a:gd name="T105" fmla="*/ 751278 h 1033004"/>
                <a:gd name="T106" fmla="*/ 766875 w 1073531"/>
                <a:gd name="T107" fmla="*/ 732759 h 1033004"/>
                <a:gd name="T108" fmla="*/ 762773 w 1073531"/>
                <a:gd name="T109" fmla="*/ 724528 h 1033004"/>
                <a:gd name="T110" fmla="*/ 770974 w 1073531"/>
                <a:gd name="T111" fmla="*/ 712181 h 1033004"/>
                <a:gd name="T112" fmla="*/ 1202920 w 1073531"/>
                <a:gd name="T113" fmla="*/ 56 h 1033004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073531" h="1033004">
                  <a:moveTo>
                    <a:pt x="139070" y="910467"/>
                  </a:moveTo>
                  <a:cubicBezTo>
                    <a:pt x="122535" y="923835"/>
                    <a:pt x="109306" y="933860"/>
                    <a:pt x="96079" y="943886"/>
                  </a:cubicBezTo>
                  <a:lnTo>
                    <a:pt x="109307" y="960595"/>
                  </a:lnTo>
                  <a:cubicBezTo>
                    <a:pt x="122535" y="947228"/>
                    <a:pt x="135764" y="937202"/>
                    <a:pt x="148992" y="923835"/>
                  </a:cubicBezTo>
                  <a:lnTo>
                    <a:pt x="139070" y="910467"/>
                  </a:lnTo>
                  <a:close/>
                  <a:moveTo>
                    <a:pt x="252524" y="821350"/>
                  </a:moveTo>
                  <a:cubicBezTo>
                    <a:pt x="239091" y="834479"/>
                    <a:pt x="225659" y="844326"/>
                    <a:pt x="210546" y="855814"/>
                  </a:cubicBezTo>
                  <a:lnTo>
                    <a:pt x="222300" y="867302"/>
                  </a:lnTo>
                  <a:cubicBezTo>
                    <a:pt x="235734" y="857455"/>
                    <a:pt x="249167" y="847608"/>
                    <a:pt x="264279" y="832838"/>
                  </a:cubicBezTo>
                  <a:lnTo>
                    <a:pt x="252524" y="821350"/>
                  </a:lnTo>
                  <a:close/>
                  <a:moveTo>
                    <a:pt x="228361" y="701599"/>
                  </a:moveTo>
                  <a:lnTo>
                    <a:pt x="175448" y="682105"/>
                  </a:lnTo>
                  <a:lnTo>
                    <a:pt x="169878" y="698814"/>
                  </a:lnTo>
                  <a:lnTo>
                    <a:pt x="222792" y="718309"/>
                  </a:lnTo>
                  <a:lnTo>
                    <a:pt x="228361" y="701599"/>
                  </a:lnTo>
                  <a:close/>
                  <a:moveTo>
                    <a:pt x="623818" y="847807"/>
                  </a:moveTo>
                  <a:lnTo>
                    <a:pt x="602931" y="847807"/>
                  </a:lnTo>
                  <a:lnTo>
                    <a:pt x="597361" y="900720"/>
                  </a:lnTo>
                  <a:lnTo>
                    <a:pt x="612679" y="903505"/>
                  </a:lnTo>
                  <a:lnTo>
                    <a:pt x="623818" y="847807"/>
                  </a:lnTo>
                  <a:close/>
                  <a:moveTo>
                    <a:pt x="371657" y="734670"/>
                  </a:moveTo>
                  <a:cubicBezTo>
                    <a:pt x="365075" y="737977"/>
                    <a:pt x="361783" y="741284"/>
                    <a:pt x="358492" y="744591"/>
                  </a:cubicBezTo>
                  <a:cubicBezTo>
                    <a:pt x="358483" y="744588"/>
                    <a:pt x="357836" y="744356"/>
                    <a:pt x="312415" y="728056"/>
                  </a:cubicBezTo>
                  <a:cubicBezTo>
                    <a:pt x="312413" y="728064"/>
                    <a:pt x="312346" y="728467"/>
                    <a:pt x="309123" y="747898"/>
                  </a:cubicBezTo>
                  <a:cubicBezTo>
                    <a:pt x="309131" y="747901"/>
                    <a:pt x="309595" y="748056"/>
                    <a:pt x="338745" y="757820"/>
                  </a:cubicBezTo>
                  <a:cubicBezTo>
                    <a:pt x="335453" y="761126"/>
                    <a:pt x="332162" y="764434"/>
                    <a:pt x="327225" y="769394"/>
                  </a:cubicBezTo>
                  <a:lnTo>
                    <a:pt x="338745" y="780969"/>
                  </a:lnTo>
                  <a:cubicBezTo>
                    <a:pt x="351910" y="771048"/>
                    <a:pt x="365075" y="761127"/>
                    <a:pt x="380297" y="749138"/>
                  </a:cubicBezTo>
                  <a:lnTo>
                    <a:pt x="371657" y="734670"/>
                  </a:lnTo>
                  <a:close/>
                  <a:moveTo>
                    <a:pt x="491208" y="655648"/>
                  </a:moveTo>
                  <a:cubicBezTo>
                    <a:pt x="474415" y="665609"/>
                    <a:pt x="460984" y="675572"/>
                    <a:pt x="445451" y="687193"/>
                  </a:cubicBezTo>
                  <a:lnTo>
                    <a:pt x="454266" y="698814"/>
                  </a:lnTo>
                  <a:cubicBezTo>
                    <a:pt x="471058" y="688853"/>
                    <a:pt x="484492" y="678891"/>
                    <a:pt x="500023" y="667270"/>
                  </a:cubicBezTo>
                  <a:lnTo>
                    <a:pt x="491208" y="655648"/>
                  </a:lnTo>
                  <a:close/>
                  <a:moveTo>
                    <a:pt x="646097" y="708562"/>
                  </a:moveTo>
                  <a:lnTo>
                    <a:pt x="629388" y="704385"/>
                  </a:lnTo>
                  <a:lnTo>
                    <a:pt x="619641" y="757299"/>
                  </a:lnTo>
                  <a:lnTo>
                    <a:pt x="636350" y="761475"/>
                  </a:lnTo>
                  <a:lnTo>
                    <a:pt x="646097" y="708562"/>
                  </a:lnTo>
                  <a:close/>
                  <a:moveTo>
                    <a:pt x="669769" y="579063"/>
                  </a:moveTo>
                  <a:lnTo>
                    <a:pt x="653060" y="574886"/>
                  </a:lnTo>
                  <a:lnTo>
                    <a:pt x="646096" y="615267"/>
                  </a:lnTo>
                  <a:lnTo>
                    <a:pt x="662806" y="618052"/>
                  </a:lnTo>
                  <a:lnTo>
                    <a:pt x="669769" y="579063"/>
                  </a:lnTo>
                  <a:close/>
                  <a:moveTo>
                    <a:pt x="736279" y="502478"/>
                  </a:moveTo>
                  <a:cubicBezTo>
                    <a:pt x="719488" y="509119"/>
                    <a:pt x="706055" y="519081"/>
                    <a:pt x="689263" y="529042"/>
                  </a:cubicBezTo>
                  <a:lnTo>
                    <a:pt x="699338" y="545645"/>
                  </a:lnTo>
                  <a:cubicBezTo>
                    <a:pt x="712771" y="535683"/>
                    <a:pt x="729562" y="525721"/>
                    <a:pt x="745094" y="517005"/>
                  </a:cubicBezTo>
                  <a:lnTo>
                    <a:pt x="736279" y="502478"/>
                  </a:lnTo>
                  <a:close/>
                  <a:moveTo>
                    <a:pt x="821301" y="409185"/>
                  </a:moveTo>
                  <a:lnTo>
                    <a:pt x="814583" y="425674"/>
                  </a:lnTo>
                  <a:cubicBezTo>
                    <a:pt x="814591" y="425678"/>
                    <a:pt x="815062" y="425935"/>
                    <a:pt x="844808" y="442164"/>
                  </a:cubicBezTo>
                  <a:cubicBezTo>
                    <a:pt x="834733" y="448760"/>
                    <a:pt x="824658" y="452058"/>
                    <a:pt x="815844" y="460302"/>
                  </a:cubicBezTo>
                  <a:lnTo>
                    <a:pt x="824659" y="471845"/>
                  </a:lnTo>
                  <a:cubicBezTo>
                    <a:pt x="841450" y="465249"/>
                    <a:pt x="854884" y="455355"/>
                    <a:pt x="871255" y="447523"/>
                  </a:cubicBezTo>
                  <a:lnTo>
                    <a:pt x="868316" y="438866"/>
                  </a:lnTo>
                  <a:lnTo>
                    <a:pt x="870835" y="435156"/>
                  </a:lnTo>
                  <a:lnTo>
                    <a:pt x="864958" y="432270"/>
                  </a:lnTo>
                  <a:cubicBezTo>
                    <a:pt x="864949" y="432265"/>
                    <a:pt x="864326" y="431935"/>
                    <a:pt x="821301" y="409185"/>
                  </a:cubicBezTo>
                  <a:close/>
                  <a:moveTo>
                    <a:pt x="696226" y="339562"/>
                  </a:moveTo>
                  <a:lnTo>
                    <a:pt x="689262" y="356271"/>
                  </a:lnTo>
                  <a:lnTo>
                    <a:pt x="735214" y="382728"/>
                  </a:lnTo>
                  <a:lnTo>
                    <a:pt x="746354" y="366019"/>
                  </a:lnTo>
                  <a:lnTo>
                    <a:pt x="696226" y="339562"/>
                  </a:lnTo>
                  <a:close/>
                  <a:moveTo>
                    <a:pt x="569513" y="269939"/>
                  </a:moveTo>
                  <a:lnTo>
                    <a:pt x="563942" y="282471"/>
                  </a:lnTo>
                  <a:lnTo>
                    <a:pt x="609894" y="308928"/>
                  </a:lnTo>
                  <a:lnTo>
                    <a:pt x="616856" y="296395"/>
                  </a:lnTo>
                  <a:lnTo>
                    <a:pt x="569513" y="269939"/>
                  </a:lnTo>
                  <a:close/>
                  <a:moveTo>
                    <a:pt x="1072527" y="14619"/>
                  </a:moveTo>
                  <a:cubicBezTo>
                    <a:pt x="1072874" y="14716"/>
                    <a:pt x="1073221" y="14814"/>
                    <a:pt x="1073531" y="15047"/>
                  </a:cubicBezTo>
                  <a:lnTo>
                    <a:pt x="1049842" y="71890"/>
                  </a:lnTo>
                  <a:lnTo>
                    <a:pt x="1017882" y="47147"/>
                  </a:lnTo>
                  <a:lnTo>
                    <a:pt x="1006742" y="59679"/>
                  </a:lnTo>
                  <a:lnTo>
                    <a:pt x="1043176" y="87886"/>
                  </a:lnTo>
                  <a:lnTo>
                    <a:pt x="963184" y="279833"/>
                  </a:lnTo>
                  <a:lnTo>
                    <a:pt x="696225" y="90312"/>
                  </a:lnTo>
                  <a:lnTo>
                    <a:pt x="686478" y="102844"/>
                  </a:lnTo>
                  <a:lnTo>
                    <a:pt x="955216" y="298951"/>
                  </a:lnTo>
                  <a:lnTo>
                    <a:pt x="666938" y="990697"/>
                  </a:lnTo>
                  <a:cubicBezTo>
                    <a:pt x="643801" y="994862"/>
                    <a:pt x="620385" y="997522"/>
                    <a:pt x="596581" y="999794"/>
                  </a:cubicBezTo>
                  <a:cubicBezTo>
                    <a:pt x="596581" y="999790"/>
                    <a:pt x="596581" y="999724"/>
                    <a:pt x="596580" y="998548"/>
                  </a:cubicBezTo>
                  <a:lnTo>
                    <a:pt x="596581" y="989831"/>
                  </a:lnTo>
                  <a:cubicBezTo>
                    <a:pt x="596574" y="989831"/>
                    <a:pt x="596465" y="989830"/>
                    <a:pt x="594509" y="989831"/>
                  </a:cubicBezTo>
                  <a:lnTo>
                    <a:pt x="580008" y="989830"/>
                  </a:lnTo>
                  <a:cubicBezTo>
                    <a:pt x="580007" y="989836"/>
                    <a:pt x="579985" y="989925"/>
                    <a:pt x="579595" y="991491"/>
                  </a:cubicBezTo>
                  <a:lnTo>
                    <a:pt x="576695" y="1003115"/>
                  </a:lnTo>
                  <a:cubicBezTo>
                    <a:pt x="507094" y="1009757"/>
                    <a:pt x="437492" y="1016399"/>
                    <a:pt x="371205" y="1019720"/>
                  </a:cubicBezTo>
                  <a:cubicBezTo>
                    <a:pt x="371209" y="1019700"/>
                    <a:pt x="371687" y="1017305"/>
                    <a:pt x="430864" y="720826"/>
                  </a:cubicBezTo>
                  <a:cubicBezTo>
                    <a:pt x="430857" y="720825"/>
                    <a:pt x="430747" y="720803"/>
                    <a:pt x="428792" y="720411"/>
                  </a:cubicBezTo>
                  <a:lnTo>
                    <a:pt x="414292" y="717506"/>
                  </a:lnTo>
                  <a:cubicBezTo>
                    <a:pt x="414289" y="717517"/>
                    <a:pt x="413904" y="719364"/>
                    <a:pt x="351320" y="1019720"/>
                  </a:cubicBezTo>
                  <a:cubicBezTo>
                    <a:pt x="222060" y="1029683"/>
                    <a:pt x="102744" y="1029683"/>
                    <a:pt x="19886" y="1033004"/>
                  </a:cubicBezTo>
                  <a:lnTo>
                    <a:pt x="39771" y="1016399"/>
                  </a:lnTo>
                  <a:cubicBezTo>
                    <a:pt x="39768" y="1016396"/>
                    <a:pt x="39700" y="1016327"/>
                    <a:pt x="38114" y="1014738"/>
                  </a:cubicBezTo>
                  <a:lnTo>
                    <a:pt x="26513" y="1003115"/>
                  </a:lnTo>
                  <a:cubicBezTo>
                    <a:pt x="16571" y="1013078"/>
                    <a:pt x="6628" y="1019720"/>
                    <a:pt x="0" y="1026362"/>
                  </a:cubicBezTo>
                  <a:cubicBezTo>
                    <a:pt x="19885" y="973225"/>
                    <a:pt x="46400" y="910126"/>
                    <a:pt x="79543" y="840384"/>
                  </a:cubicBezTo>
                  <a:cubicBezTo>
                    <a:pt x="79558" y="840391"/>
                    <a:pt x="80957" y="840987"/>
                    <a:pt x="212116" y="896842"/>
                  </a:cubicBezTo>
                  <a:cubicBezTo>
                    <a:pt x="212119" y="896835"/>
                    <a:pt x="212163" y="896724"/>
                    <a:pt x="212946" y="894766"/>
                  </a:cubicBezTo>
                  <a:lnTo>
                    <a:pt x="218746" y="880237"/>
                  </a:lnTo>
                  <a:cubicBezTo>
                    <a:pt x="218731" y="880231"/>
                    <a:pt x="217367" y="879650"/>
                    <a:pt x="86173" y="823779"/>
                  </a:cubicBezTo>
                  <a:cubicBezTo>
                    <a:pt x="149145" y="697580"/>
                    <a:pt x="238631" y="551453"/>
                    <a:pt x="344690" y="415291"/>
                  </a:cubicBezTo>
                  <a:cubicBezTo>
                    <a:pt x="344699" y="415297"/>
                    <a:pt x="346165" y="416250"/>
                    <a:pt x="599895" y="581343"/>
                  </a:cubicBezTo>
                  <a:cubicBezTo>
                    <a:pt x="586637" y="591306"/>
                    <a:pt x="576695" y="597948"/>
                    <a:pt x="566752" y="604590"/>
                  </a:cubicBezTo>
                  <a:cubicBezTo>
                    <a:pt x="566756" y="604595"/>
                    <a:pt x="566822" y="604684"/>
                    <a:pt x="567995" y="606251"/>
                  </a:cubicBezTo>
                  <a:lnTo>
                    <a:pt x="576695" y="617874"/>
                  </a:lnTo>
                  <a:cubicBezTo>
                    <a:pt x="589952" y="607911"/>
                    <a:pt x="606524" y="601269"/>
                    <a:pt x="619781" y="591306"/>
                  </a:cubicBezTo>
                  <a:cubicBezTo>
                    <a:pt x="619778" y="591301"/>
                    <a:pt x="619749" y="591243"/>
                    <a:pt x="619367" y="590476"/>
                  </a:cubicBezTo>
                  <a:lnTo>
                    <a:pt x="616466" y="584664"/>
                  </a:lnTo>
                  <a:cubicBezTo>
                    <a:pt x="616469" y="584660"/>
                    <a:pt x="616513" y="584593"/>
                    <a:pt x="617295" y="583419"/>
                  </a:cubicBezTo>
                  <a:lnTo>
                    <a:pt x="623095" y="574701"/>
                  </a:lnTo>
                  <a:cubicBezTo>
                    <a:pt x="623087" y="574695"/>
                    <a:pt x="621605" y="573742"/>
                    <a:pt x="354633" y="402007"/>
                  </a:cubicBezTo>
                  <a:cubicBezTo>
                    <a:pt x="530709" y="179913"/>
                    <a:pt x="749507" y="-3264"/>
                    <a:pt x="972189" y="45"/>
                  </a:cubicBezTo>
                  <a:cubicBezTo>
                    <a:pt x="1005591" y="541"/>
                    <a:pt x="1039081" y="5233"/>
                    <a:pt x="1072527" y="14619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73" name="Полилиния 5"/>
            <p:cNvSpPr>
              <a:spLocks/>
            </p:cNvSpPr>
            <p:nvPr/>
          </p:nvSpPr>
          <p:spPr bwMode="auto">
            <a:xfrm rot="-7200000">
              <a:off x="10679406" y="5859905"/>
              <a:ext cx="1517512" cy="1103295"/>
            </a:xfrm>
            <a:custGeom>
              <a:avLst/>
              <a:gdLst>
                <a:gd name="T0" fmla="*/ 168132 w 1413236"/>
                <a:gd name="T1" fmla="*/ 846184 h 1026802"/>
                <a:gd name="T2" fmla="*/ 135376 w 1413236"/>
                <a:gd name="T3" fmla="*/ 1146064 h 1026802"/>
                <a:gd name="T4" fmla="*/ 86243 w 1413236"/>
                <a:gd name="T5" fmla="*/ 1191668 h 1026802"/>
                <a:gd name="T6" fmla="*/ 263561 w 1413236"/>
                <a:gd name="T7" fmla="*/ 1018927 h 1026802"/>
                <a:gd name="T8" fmla="*/ 278111 w 1413236"/>
                <a:gd name="T9" fmla="*/ 1033177 h 1026802"/>
                <a:gd name="T10" fmla="*/ 656019 w 1413236"/>
                <a:gd name="T11" fmla="*/ 334873 h 1026802"/>
                <a:gd name="T12" fmla="*/ 421753 w 1413236"/>
                <a:gd name="T13" fmla="*/ 929345 h 1026802"/>
                <a:gd name="T14" fmla="*/ 337708 w 1413236"/>
                <a:gd name="T15" fmla="*/ 903192 h 1026802"/>
                <a:gd name="T16" fmla="*/ 356047 w 1413236"/>
                <a:gd name="T17" fmla="*/ 954473 h 1026802"/>
                <a:gd name="T18" fmla="*/ 569985 w 1413236"/>
                <a:gd name="T19" fmla="*/ 827780 h 1026802"/>
                <a:gd name="T20" fmla="*/ 513334 w 1413236"/>
                <a:gd name="T21" fmla="*/ 866914 h 1026802"/>
                <a:gd name="T22" fmla="*/ 812902 w 1413236"/>
                <a:gd name="T23" fmla="*/ 421244 h 1026802"/>
                <a:gd name="T24" fmla="*/ 874965 w 1413236"/>
                <a:gd name="T25" fmla="*/ 454065 h 1026802"/>
                <a:gd name="T26" fmla="*/ 759457 w 1413236"/>
                <a:gd name="T27" fmla="*/ 713174 h 1026802"/>
                <a:gd name="T28" fmla="*/ 873404 w 1413236"/>
                <a:gd name="T29" fmla="*/ 641370 h 1026802"/>
                <a:gd name="T30" fmla="*/ 816754 w 1413236"/>
                <a:gd name="T31" fmla="*/ 676899 h 1026802"/>
                <a:gd name="T32" fmla="*/ 750839 w 1413236"/>
                <a:gd name="T33" fmla="*/ 879008 h 1026802"/>
                <a:gd name="T34" fmla="*/ 738770 w 1413236"/>
                <a:gd name="T35" fmla="*/ 944649 h 1026802"/>
                <a:gd name="T36" fmla="*/ 1197348 w 1413236"/>
                <a:gd name="T37" fmla="*/ 74035 h 1026802"/>
                <a:gd name="T38" fmla="*/ 1029603 w 1413236"/>
                <a:gd name="T39" fmla="*/ 555175 h 1026802"/>
                <a:gd name="T40" fmla="*/ 1021808 w 1413236"/>
                <a:gd name="T41" fmla="*/ 536251 h 1026802"/>
                <a:gd name="T42" fmla="*/ 996859 w 1413236"/>
                <a:gd name="T43" fmla="*/ 548526 h 1026802"/>
                <a:gd name="T44" fmla="*/ 1029603 w 1413236"/>
                <a:gd name="T45" fmla="*/ 555175 h 1026802"/>
                <a:gd name="T46" fmla="*/ 697395 w 1413236"/>
                <a:gd name="T47" fmla="*/ 1051749 h 1026802"/>
                <a:gd name="T48" fmla="*/ 1189414 w 1413236"/>
                <a:gd name="T49" fmla="*/ 475783 h 1026802"/>
                <a:gd name="T50" fmla="*/ 1132242 w 1413236"/>
                <a:gd name="T51" fmla="*/ 507614 h 1026802"/>
                <a:gd name="T52" fmla="*/ 812902 w 1413236"/>
                <a:gd name="T53" fmla="*/ 112037 h 1026802"/>
                <a:gd name="T54" fmla="*/ 1264584 w 1413236"/>
                <a:gd name="T55" fmla="*/ 433335 h 1026802"/>
                <a:gd name="T56" fmla="*/ 1336992 w 1413236"/>
                <a:gd name="T57" fmla="*/ 186316 h 1026802"/>
                <a:gd name="T58" fmla="*/ 1356650 w 1413236"/>
                <a:gd name="T59" fmla="*/ 406285 h 1026802"/>
                <a:gd name="T60" fmla="*/ 1291785 w 1413236"/>
                <a:gd name="T61" fmla="*/ 433335 h 1026802"/>
                <a:gd name="T62" fmla="*/ 1386987 w 1413236"/>
                <a:gd name="T63" fmla="*/ 466155 h 1026802"/>
                <a:gd name="T64" fmla="*/ 1374919 w 1413236"/>
                <a:gd name="T65" fmla="*/ 531798 h 1026802"/>
                <a:gd name="T66" fmla="*/ 1453526 w 1413236"/>
                <a:gd name="T67" fmla="*/ 353011 h 1026802"/>
                <a:gd name="T68" fmla="*/ 1547316 w 1413236"/>
                <a:gd name="T69" fmla="*/ 317600 h 1026802"/>
                <a:gd name="T70" fmla="*/ 1533524 w 1413236"/>
                <a:gd name="T71" fmla="*/ 334873 h 1026802"/>
                <a:gd name="T72" fmla="*/ 1354232 w 1413236"/>
                <a:gd name="T73" fmla="*/ 644079 h 1026802"/>
                <a:gd name="T74" fmla="*/ 1342164 w 1413236"/>
                <a:gd name="T75" fmla="*/ 709723 h 1026802"/>
                <a:gd name="T76" fmla="*/ 1300789 w 1413236"/>
                <a:gd name="T77" fmla="*/ 816820 h 1026802"/>
                <a:gd name="T78" fmla="*/ 1280100 w 1413236"/>
                <a:gd name="T79" fmla="*/ 1063841 h 1026802"/>
                <a:gd name="T80" fmla="*/ 1259412 w 1413236"/>
                <a:gd name="T81" fmla="*/ 1060385 h 1026802"/>
                <a:gd name="T82" fmla="*/ 1530740 w 1413236"/>
                <a:gd name="T83" fmla="*/ 1001339 h 1026802"/>
                <a:gd name="T84" fmla="*/ 1506120 w 1413236"/>
                <a:gd name="T85" fmla="*/ 1017820 h 1026802"/>
                <a:gd name="T86" fmla="*/ 1067049 w 1413236"/>
                <a:gd name="T87" fmla="*/ 560509 h 1026802"/>
                <a:gd name="T88" fmla="*/ 689531 w 1413236"/>
                <a:gd name="T89" fmla="*/ 1238749 h 1026802"/>
                <a:gd name="T90" fmla="*/ 669017 w 1413236"/>
                <a:gd name="T91" fmla="*/ 1227934 h 1026802"/>
                <a:gd name="T92" fmla="*/ 410496 w 1413236"/>
                <a:gd name="T93" fmla="*/ 1265015 h 1026802"/>
                <a:gd name="T94" fmla="*/ 463842 w 1413236"/>
                <a:gd name="T95" fmla="*/ 890102 h 1026802"/>
                <a:gd name="T96" fmla="*/ 0 w 1413236"/>
                <a:gd name="T97" fmla="*/ 1152286 h 1026802"/>
                <a:gd name="T98" fmla="*/ 214557 w 1413236"/>
                <a:gd name="T99" fmla="*/ 1110001 h 1026802"/>
                <a:gd name="T100" fmla="*/ 377669 w 1413236"/>
                <a:gd name="T101" fmla="*/ 515190 h 1026802"/>
                <a:gd name="T102" fmla="*/ 654141 w 1413236"/>
                <a:gd name="T103" fmla="*/ 752083 h 1026802"/>
                <a:gd name="T104" fmla="*/ 717744 w 1413236"/>
                <a:gd name="T105" fmla="*/ 732515 h 1026802"/>
                <a:gd name="T106" fmla="*/ 722359 w 1413236"/>
                <a:gd name="T107" fmla="*/ 712947 h 1026802"/>
                <a:gd name="T108" fmla="*/ 1645639 w 1413236"/>
                <a:gd name="T109" fmla="*/ 296833 h 1026802"/>
                <a:gd name="T110" fmla="*/ 1633326 w 1413236"/>
                <a:gd name="T111" fmla="*/ 321554 h 1026802"/>
                <a:gd name="T112" fmla="*/ 1701474 w 1413236"/>
                <a:gd name="T113" fmla="*/ 818623 h 10268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413236" h="1026802">
                  <a:moveTo>
                    <a:pt x="183142" y="718307"/>
                  </a:moveTo>
                  <a:lnTo>
                    <a:pt x="188712" y="701599"/>
                  </a:lnTo>
                  <a:lnTo>
                    <a:pt x="135800" y="682103"/>
                  </a:lnTo>
                  <a:lnTo>
                    <a:pt x="130230" y="698814"/>
                  </a:lnTo>
                  <a:lnTo>
                    <a:pt x="183142" y="718307"/>
                  </a:lnTo>
                  <a:close/>
                  <a:moveTo>
                    <a:pt x="109343" y="923835"/>
                  </a:moveTo>
                  <a:lnTo>
                    <a:pt x="99421" y="910467"/>
                  </a:lnTo>
                  <a:cubicBezTo>
                    <a:pt x="82887" y="923834"/>
                    <a:pt x="69658" y="933861"/>
                    <a:pt x="56430" y="943886"/>
                  </a:cubicBezTo>
                  <a:lnTo>
                    <a:pt x="69658" y="960595"/>
                  </a:lnTo>
                  <a:cubicBezTo>
                    <a:pt x="82886" y="947228"/>
                    <a:pt x="96115" y="937202"/>
                    <a:pt x="109343" y="923835"/>
                  </a:cubicBezTo>
                  <a:close/>
                  <a:moveTo>
                    <a:pt x="224630" y="832837"/>
                  </a:moveTo>
                  <a:lnTo>
                    <a:pt x="212877" y="821349"/>
                  </a:lnTo>
                  <a:cubicBezTo>
                    <a:pt x="199442" y="834478"/>
                    <a:pt x="186011" y="844326"/>
                    <a:pt x="170897" y="855814"/>
                  </a:cubicBezTo>
                  <a:lnTo>
                    <a:pt x="182651" y="867301"/>
                  </a:lnTo>
                  <a:cubicBezTo>
                    <a:pt x="196085" y="857455"/>
                    <a:pt x="209518" y="847608"/>
                    <a:pt x="224630" y="832837"/>
                  </a:cubicBezTo>
                  <a:close/>
                  <a:moveTo>
                    <a:pt x="570245" y="308927"/>
                  </a:moveTo>
                  <a:lnTo>
                    <a:pt x="577207" y="296395"/>
                  </a:lnTo>
                  <a:lnTo>
                    <a:pt x="529864" y="269939"/>
                  </a:lnTo>
                  <a:lnTo>
                    <a:pt x="524293" y="282471"/>
                  </a:lnTo>
                  <a:lnTo>
                    <a:pt x="570245" y="308927"/>
                  </a:lnTo>
                  <a:close/>
                  <a:moveTo>
                    <a:pt x="340648" y="749138"/>
                  </a:moveTo>
                  <a:lnTo>
                    <a:pt x="332009" y="734669"/>
                  </a:lnTo>
                  <a:cubicBezTo>
                    <a:pt x="325426" y="737975"/>
                    <a:pt x="322134" y="741282"/>
                    <a:pt x="318843" y="744591"/>
                  </a:cubicBezTo>
                  <a:cubicBezTo>
                    <a:pt x="318829" y="744586"/>
                    <a:pt x="318046" y="744305"/>
                    <a:pt x="272765" y="728056"/>
                  </a:cubicBezTo>
                  <a:cubicBezTo>
                    <a:pt x="272764" y="728068"/>
                    <a:pt x="272682" y="728558"/>
                    <a:pt x="269475" y="747898"/>
                  </a:cubicBezTo>
                  <a:cubicBezTo>
                    <a:pt x="269487" y="747900"/>
                    <a:pt x="270038" y="748084"/>
                    <a:pt x="299098" y="757818"/>
                  </a:cubicBezTo>
                  <a:cubicBezTo>
                    <a:pt x="295805" y="761125"/>
                    <a:pt x="292513" y="764432"/>
                    <a:pt x="287577" y="769394"/>
                  </a:cubicBezTo>
                  <a:lnTo>
                    <a:pt x="299096" y="780968"/>
                  </a:lnTo>
                  <a:cubicBezTo>
                    <a:pt x="312262" y="771047"/>
                    <a:pt x="325426" y="761126"/>
                    <a:pt x="340648" y="749138"/>
                  </a:cubicBezTo>
                  <a:close/>
                  <a:moveTo>
                    <a:pt x="460374" y="667268"/>
                  </a:moveTo>
                  <a:lnTo>
                    <a:pt x="451559" y="655648"/>
                  </a:lnTo>
                  <a:cubicBezTo>
                    <a:pt x="434767" y="665608"/>
                    <a:pt x="421335" y="675571"/>
                    <a:pt x="405802" y="687191"/>
                  </a:cubicBezTo>
                  <a:lnTo>
                    <a:pt x="414617" y="698814"/>
                  </a:lnTo>
                  <a:cubicBezTo>
                    <a:pt x="431409" y="688851"/>
                    <a:pt x="444843" y="678891"/>
                    <a:pt x="460374" y="667268"/>
                  </a:cubicBezTo>
                  <a:close/>
                  <a:moveTo>
                    <a:pt x="706706" y="366019"/>
                  </a:moveTo>
                  <a:lnTo>
                    <a:pt x="656577" y="339562"/>
                  </a:lnTo>
                  <a:lnTo>
                    <a:pt x="649614" y="356270"/>
                  </a:lnTo>
                  <a:lnTo>
                    <a:pt x="695565" y="382728"/>
                  </a:lnTo>
                  <a:lnTo>
                    <a:pt x="706706" y="366019"/>
                  </a:lnTo>
                  <a:close/>
                  <a:moveTo>
                    <a:pt x="623157" y="618052"/>
                  </a:moveTo>
                  <a:lnTo>
                    <a:pt x="630120" y="579063"/>
                  </a:lnTo>
                  <a:lnTo>
                    <a:pt x="613410" y="574885"/>
                  </a:lnTo>
                  <a:lnTo>
                    <a:pt x="606449" y="615267"/>
                  </a:lnTo>
                  <a:lnTo>
                    <a:pt x="623157" y="618052"/>
                  </a:lnTo>
                  <a:close/>
                  <a:moveTo>
                    <a:pt x="705445" y="517004"/>
                  </a:moveTo>
                  <a:lnTo>
                    <a:pt x="696631" y="502478"/>
                  </a:lnTo>
                  <a:cubicBezTo>
                    <a:pt x="679839" y="509117"/>
                    <a:pt x="666406" y="519081"/>
                    <a:pt x="649614" y="529041"/>
                  </a:cubicBezTo>
                  <a:lnTo>
                    <a:pt x="659689" y="545644"/>
                  </a:lnTo>
                  <a:cubicBezTo>
                    <a:pt x="673122" y="535683"/>
                    <a:pt x="689914" y="525721"/>
                    <a:pt x="705445" y="517004"/>
                  </a:cubicBezTo>
                  <a:close/>
                  <a:moveTo>
                    <a:pt x="596701" y="761475"/>
                  </a:moveTo>
                  <a:lnTo>
                    <a:pt x="606449" y="708562"/>
                  </a:lnTo>
                  <a:lnTo>
                    <a:pt x="589740" y="704383"/>
                  </a:lnTo>
                  <a:lnTo>
                    <a:pt x="579992" y="757299"/>
                  </a:lnTo>
                  <a:lnTo>
                    <a:pt x="596701" y="761475"/>
                  </a:lnTo>
                  <a:close/>
                  <a:moveTo>
                    <a:pt x="1021399" y="80565"/>
                  </a:moveTo>
                  <a:lnTo>
                    <a:pt x="978233" y="47146"/>
                  </a:lnTo>
                  <a:lnTo>
                    <a:pt x="967093" y="59679"/>
                  </a:lnTo>
                  <a:lnTo>
                    <a:pt x="1010260" y="93098"/>
                  </a:lnTo>
                  <a:lnTo>
                    <a:pt x="1021399" y="80565"/>
                  </a:lnTo>
                  <a:close/>
                  <a:moveTo>
                    <a:pt x="831606" y="447523"/>
                  </a:moveTo>
                  <a:lnTo>
                    <a:pt x="828667" y="438866"/>
                  </a:lnTo>
                  <a:lnTo>
                    <a:pt x="831186" y="435156"/>
                  </a:lnTo>
                  <a:lnTo>
                    <a:pt x="825309" y="432269"/>
                  </a:lnTo>
                  <a:cubicBezTo>
                    <a:pt x="825297" y="432262"/>
                    <a:pt x="824574" y="431881"/>
                    <a:pt x="781653" y="409184"/>
                  </a:cubicBezTo>
                  <a:lnTo>
                    <a:pt x="774936" y="425673"/>
                  </a:lnTo>
                  <a:cubicBezTo>
                    <a:pt x="774946" y="425680"/>
                    <a:pt x="775516" y="425990"/>
                    <a:pt x="805159" y="442163"/>
                  </a:cubicBezTo>
                  <a:cubicBezTo>
                    <a:pt x="795084" y="448760"/>
                    <a:pt x="785010" y="452057"/>
                    <a:pt x="776194" y="460301"/>
                  </a:cubicBezTo>
                  <a:lnTo>
                    <a:pt x="785009" y="471844"/>
                  </a:lnTo>
                  <a:cubicBezTo>
                    <a:pt x="801801" y="465249"/>
                    <a:pt x="815235" y="455355"/>
                    <a:pt x="831606" y="447523"/>
                  </a:cubicBezTo>
                  <a:close/>
                  <a:moveTo>
                    <a:pt x="573030" y="903505"/>
                  </a:moveTo>
                  <a:lnTo>
                    <a:pt x="584169" y="847806"/>
                  </a:lnTo>
                  <a:lnTo>
                    <a:pt x="563282" y="847807"/>
                  </a:lnTo>
                  <a:lnTo>
                    <a:pt x="557712" y="900720"/>
                  </a:lnTo>
                  <a:lnTo>
                    <a:pt x="573030" y="903505"/>
                  </a:lnTo>
                  <a:close/>
                  <a:moveTo>
                    <a:pt x="960684" y="383525"/>
                  </a:moveTo>
                  <a:lnTo>
                    <a:pt x="954807" y="368803"/>
                  </a:lnTo>
                  <a:cubicBezTo>
                    <a:pt x="938015" y="375532"/>
                    <a:pt x="921225" y="385628"/>
                    <a:pt x="905692" y="394460"/>
                  </a:cubicBezTo>
                  <a:lnTo>
                    <a:pt x="914507" y="409183"/>
                  </a:lnTo>
                  <a:cubicBezTo>
                    <a:pt x="927940" y="402454"/>
                    <a:pt x="944732" y="392358"/>
                    <a:pt x="960684" y="383525"/>
                  </a:cubicBezTo>
                  <a:close/>
                  <a:moveTo>
                    <a:pt x="1021399" y="349308"/>
                  </a:moveTo>
                  <a:lnTo>
                    <a:pt x="656577" y="90312"/>
                  </a:lnTo>
                  <a:lnTo>
                    <a:pt x="646830" y="102844"/>
                  </a:lnTo>
                  <a:lnTo>
                    <a:pt x="1007475" y="366018"/>
                  </a:lnTo>
                  <a:lnTo>
                    <a:pt x="1021399" y="349308"/>
                  </a:lnTo>
                  <a:close/>
                  <a:moveTo>
                    <a:pt x="1132795" y="166897"/>
                  </a:moveTo>
                  <a:lnTo>
                    <a:pt x="1089630" y="133479"/>
                  </a:lnTo>
                  <a:lnTo>
                    <a:pt x="1079882" y="150188"/>
                  </a:lnTo>
                  <a:lnTo>
                    <a:pt x="1123048" y="183607"/>
                  </a:lnTo>
                  <a:lnTo>
                    <a:pt x="1132795" y="166897"/>
                  </a:lnTo>
                  <a:close/>
                  <a:moveTo>
                    <a:pt x="1095760" y="327504"/>
                  </a:moveTo>
                  <a:lnTo>
                    <a:pt x="1089940" y="313104"/>
                  </a:lnTo>
                  <a:cubicBezTo>
                    <a:pt x="1069981" y="319687"/>
                    <a:pt x="1053348" y="326268"/>
                    <a:pt x="1037547" y="334909"/>
                  </a:cubicBezTo>
                  <a:lnTo>
                    <a:pt x="1043369" y="349308"/>
                  </a:lnTo>
                  <a:cubicBezTo>
                    <a:pt x="1060001" y="342725"/>
                    <a:pt x="1076633" y="336143"/>
                    <a:pt x="1095760" y="327504"/>
                  </a:cubicBezTo>
                  <a:close/>
                  <a:moveTo>
                    <a:pt x="1110515" y="428679"/>
                  </a:moveTo>
                  <a:lnTo>
                    <a:pt x="1120263" y="375765"/>
                  </a:lnTo>
                  <a:lnTo>
                    <a:pt x="1103553" y="372981"/>
                  </a:lnTo>
                  <a:lnTo>
                    <a:pt x="1093806" y="425892"/>
                  </a:lnTo>
                  <a:lnTo>
                    <a:pt x="1110515" y="428679"/>
                  </a:lnTo>
                  <a:close/>
                  <a:moveTo>
                    <a:pt x="1232220" y="280382"/>
                  </a:moveTo>
                  <a:lnTo>
                    <a:pt x="1226399" y="265761"/>
                  </a:lnTo>
                  <a:cubicBezTo>
                    <a:pt x="1209766" y="272445"/>
                    <a:pt x="1193134" y="275787"/>
                    <a:pt x="1174007" y="284559"/>
                  </a:cubicBezTo>
                  <a:lnTo>
                    <a:pt x="1179829" y="299180"/>
                  </a:lnTo>
                  <a:cubicBezTo>
                    <a:pt x="1196461" y="292496"/>
                    <a:pt x="1213093" y="289153"/>
                    <a:pt x="1232220" y="280382"/>
                  </a:cubicBezTo>
                  <a:close/>
                  <a:moveTo>
                    <a:pt x="1249760" y="256015"/>
                  </a:moveTo>
                  <a:lnTo>
                    <a:pt x="1206595" y="222596"/>
                  </a:lnTo>
                  <a:lnTo>
                    <a:pt x="1196847" y="236520"/>
                  </a:lnTo>
                  <a:lnTo>
                    <a:pt x="1238621" y="269939"/>
                  </a:lnTo>
                  <a:lnTo>
                    <a:pt x="1249760" y="256015"/>
                  </a:lnTo>
                  <a:close/>
                  <a:moveTo>
                    <a:pt x="1084059" y="572102"/>
                  </a:moveTo>
                  <a:lnTo>
                    <a:pt x="1093807" y="519187"/>
                  </a:lnTo>
                  <a:lnTo>
                    <a:pt x="1077098" y="515010"/>
                  </a:lnTo>
                  <a:lnTo>
                    <a:pt x="1067350" y="567924"/>
                  </a:lnTo>
                  <a:lnTo>
                    <a:pt x="1084059" y="572102"/>
                  </a:lnTo>
                  <a:close/>
                  <a:moveTo>
                    <a:pt x="1060387" y="714131"/>
                  </a:moveTo>
                  <a:lnTo>
                    <a:pt x="1070135" y="661218"/>
                  </a:lnTo>
                  <a:lnTo>
                    <a:pt x="1050641" y="658433"/>
                  </a:lnTo>
                  <a:lnTo>
                    <a:pt x="1040893" y="711346"/>
                  </a:lnTo>
                  <a:lnTo>
                    <a:pt x="1060387" y="714131"/>
                  </a:lnTo>
                  <a:close/>
                  <a:moveTo>
                    <a:pt x="1033931" y="857554"/>
                  </a:moveTo>
                  <a:lnTo>
                    <a:pt x="1043678" y="804641"/>
                  </a:lnTo>
                  <a:lnTo>
                    <a:pt x="1026969" y="800462"/>
                  </a:lnTo>
                  <a:lnTo>
                    <a:pt x="1017221" y="854769"/>
                  </a:lnTo>
                  <a:lnTo>
                    <a:pt x="1033931" y="857554"/>
                  </a:lnTo>
                  <a:close/>
                  <a:moveTo>
                    <a:pt x="1374273" y="659887"/>
                  </a:moveTo>
                  <a:cubicBezTo>
                    <a:pt x="1343570" y="717505"/>
                    <a:pt x="1296030" y="766075"/>
                    <a:pt x="1236372" y="807173"/>
                  </a:cubicBezTo>
                  <a:cubicBezTo>
                    <a:pt x="1236377" y="807150"/>
                    <a:pt x="1237023" y="803848"/>
                    <a:pt x="1335803" y="299055"/>
                  </a:cubicBezTo>
                  <a:cubicBezTo>
                    <a:pt x="1335790" y="299052"/>
                    <a:pt x="1335311" y="298972"/>
                    <a:pt x="1315917" y="295733"/>
                  </a:cubicBezTo>
                  <a:lnTo>
                    <a:pt x="1216486" y="820458"/>
                  </a:lnTo>
                  <a:cubicBezTo>
                    <a:pt x="1100485" y="890198"/>
                    <a:pt x="944711" y="936692"/>
                    <a:pt x="782307" y="966582"/>
                  </a:cubicBezTo>
                  <a:cubicBezTo>
                    <a:pt x="782311" y="966561"/>
                    <a:pt x="782955" y="963253"/>
                    <a:pt x="881737" y="455143"/>
                  </a:cubicBezTo>
                  <a:cubicBezTo>
                    <a:pt x="881725" y="455141"/>
                    <a:pt x="881245" y="455061"/>
                    <a:pt x="861851" y="451822"/>
                  </a:cubicBezTo>
                  <a:cubicBezTo>
                    <a:pt x="861847" y="451841"/>
                    <a:pt x="861238" y="455035"/>
                    <a:pt x="762421" y="973225"/>
                  </a:cubicBezTo>
                  <a:cubicBezTo>
                    <a:pt x="692820" y="983187"/>
                    <a:pt x="626533" y="993151"/>
                    <a:pt x="556931" y="999794"/>
                  </a:cubicBezTo>
                  <a:cubicBezTo>
                    <a:pt x="556931" y="999789"/>
                    <a:pt x="556932" y="999712"/>
                    <a:pt x="556932" y="998547"/>
                  </a:cubicBezTo>
                  <a:lnTo>
                    <a:pt x="556932" y="989829"/>
                  </a:lnTo>
                  <a:cubicBezTo>
                    <a:pt x="556924" y="989829"/>
                    <a:pt x="556793" y="989830"/>
                    <a:pt x="554861" y="989829"/>
                  </a:cubicBezTo>
                  <a:lnTo>
                    <a:pt x="540361" y="989829"/>
                  </a:lnTo>
                  <a:cubicBezTo>
                    <a:pt x="540359" y="989836"/>
                    <a:pt x="540334" y="989939"/>
                    <a:pt x="539946" y="991491"/>
                  </a:cubicBezTo>
                  <a:lnTo>
                    <a:pt x="537046" y="1003114"/>
                  </a:lnTo>
                  <a:cubicBezTo>
                    <a:pt x="467445" y="1009756"/>
                    <a:pt x="397843" y="1016397"/>
                    <a:pt x="331556" y="1019720"/>
                  </a:cubicBezTo>
                  <a:cubicBezTo>
                    <a:pt x="331562" y="1019692"/>
                    <a:pt x="332135" y="1016820"/>
                    <a:pt x="391215" y="720826"/>
                  </a:cubicBezTo>
                  <a:cubicBezTo>
                    <a:pt x="391206" y="720823"/>
                    <a:pt x="391080" y="720798"/>
                    <a:pt x="389143" y="720410"/>
                  </a:cubicBezTo>
                  <a:lnTo>
                    <a:pt x="374643" y="717505"/>
                  </a:lnTo>
                  <a:cubicBezTo>
                    <a:pt x="374639" y="717518"/>
                    <a:pt x="374227" y="719501"/>
                    <a:pt x="311671" y="1019719"/>
                  </a:cubicBezTo>
                  <a:lnTo>
                    <a:pt x="169660" y="1026802"/>
                  </a:lnTo>
                  <a:lnTo>
                    <a:pt x="0" y="928849"/>
                  </a:lnTo>
                  <a:cubicBezTo>
                    <a:pt x="11865" y="900794"/>
                    <a:pt x="25231" y="871239"/>
                    <a:pt x="39894" y="840383"/>
                  </a:cubicBezTo>
                  <a:cubicBezTo>
                    <a:pt x="39916" y="840393"/>
                    <a:pt x="41591" y="841106"/>
                    <a:pt x="172468" y="896841"/>
                  </a:cubicBezTo>
                  <a:cubicBezTo>
                    <a:pt x="172471" y="896832"/>
                    <a:pt x="172522" y="896705"/>
                    <a:pt x="173297" y="894764"/>
                  </a:cubicBezTo>
                  <a:lnTo>
                    <a:pt x="179099" y="880236"/>
                  </a:lnTo>
                  <a:cubicBezTo>
                    <a:pt x="179076" y="880227"/>
                    <a:pt x="177428" y="879525"/>
                    <a:pt x="46523" y="823779"/>
                  </a:cubicBezTo>
                  <a:cubicBezTo>
                    <a:pt x="109496" y="697579"/>
                    <a:pt x="198983" y="551452"/>
                    <a:pt x="305041" y="415291"/>
                  </a:cubicBezTo>
                  <a:cubicBezTo>
                    <a:pt x="305056" y="415301"/>
                    <a:pt x="306940" y="416525"/>
                    <a:pt x="560246" y="581342"/>
                  </a:cubicBezTo>
                  <a:cubicBezTo>
                    <a:pt x="546990" y="591305"/>
                    <a:pt x="537046" y="597948"/>
                    <a:pt x="527104" y="604588"/>
                  </a:cubicBezTo>
                  <a:cubicBezTo>
                    <a:pt x="527108" y="604597"/>
                    <a:pt x="527183" y="604697"/>
                    <a:pt x="528347" y="606249"/>
                  </a:cubicBezTo>
                  <a:lnTo>
                    <a:pt x="537046" y="617874"/>
                  </a:lnTo>
                  <a:cubicBezTo>
                    <a:pt x="550304" y="607909"/>
                    <a:pt x="566875" y="601268"/>
                    <a:pt x="580132" y="591306"/>
                  </a:cubicBezTo>
                  <a:cubicBezTo>
                    <a:pt x="580128" y="591299"/>
                    <a:pt x="580097" y="591234"/>
                    <a:pt x="579718" y="590476"/>
                  </a:cubicBezTo>
                  <a:lnTo>
                    <a:pt x="576819" y="584663"/>
                  </a:lnTo>
                  <a:cubicBezTo>
                    <a:pt x="576822" y="584658"/>
                    <a:pt x="576873" y="584583"/>
                    <a:pt x="577646" y="583417"/>
                  </a:cubicBezTo>
                  <a:lnTo>
                    <a:pt x="583446" y="574701"/>
                  </a:lnTo>
                  <a:cubicBezTo>
                    <a:pt x="583430" y="574689"/>
                    <a:pt x="581294" y="573314"/>
                    <a:pt x="314986" y="402005"/>
                  </a:cubicBezTo>
                  <a:cubicBezTo>
                    <a:pt x="491060" y="179912"/>
                    <a:pt x="709858" y="-3264"/>
                    <a:pt x="932540" y="45"/>
                  </a:cubicBezTo>
                  <a:cubicBezTo>
                    <a:pt x="1066149" y="2029"/>
                    <a:pt x="1201157" y="71148"/>
                    <a:pt x="1329175" y="239275"/>
                  </a:cubicBezTo>
                  <a:cubicBezTo>
                    <a:pt x="1322545" y="239274"/>
                    <a:pt x="1319231" y="239275"/>
                    <a:pt x="1312602" y="242596"/>
                  </a:cubicBezTo>
                  <a:cubicBezTo>
                    <a:pt x="1312605" y="242604"/>
                    <a:pt x="1312652" y="242724"/>
                    <a:pt x="1313430" y="244671"/>
                  </a:cubicBezTo>
                  <a:lnTo>
                    <a:pt x="1319230" y="259202"/>
                  </a:lnTo>
                  <a:cubicBezTo>
                    <a:pt x="1325859" y="255881"/>
                    <a:pt x="1332488" y="255881"/>
                    <a:pt x="1342431" y="252559"/>
                  </a:cubicBezTo>
                  <a:cubicBezTo>
                    <a:pt x="1349060" y="265843"/>
                    <a:pt x="1359002" y="279128"/>
                    <a:pt x="1365632" y="289091"/>
                  </a:cubicBezTo>
                  <a:cubicBezTo>
                    <a:pt x="1429846" y="442689"/>
                    <a:pt x="1425445" y="563854"/>
                    <a:pt x="1374273" y="659887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74" name="Полилиния 5"/>
            <p:cNvSpPr>
              <a:spLocks/>
            </p:cNvSpPr>
            <p:nvPr/>
          </p:nvSpPr>
          <p:spPr bwMode="auto">
            <a:xfrm rot="3481137" flipH="1" flipV="1">
              <a:off x="11878703" y="2390768"/>
              <a:ext cx="493668" cy="392105"/>
            </a:xfrm>
            <a:custGeom>
              <a:avLst/>
              <a:gdLst>
                <a:gd name="T0" fmla="*/ 117521 w 458504"/>
                <a:gd name="T1" fmla="*/ 203044 h 364797"/>
                <a:gd name="T2" fmla="*/ 140954 w 458504"/>
                <a:gd name="T3" fmla="*/ 228857 h 364797"/>
                <a:gd name="T4" fmla="*/ 336790 w 458504"/>
                <a:gd name="T5" fmla="*/ 48176 h 364797"/>
                <a:gd name="T6" fmla="*/ 304149 w 458504"/>
                <a:gd name="T7" fmla="*/ 35686 h 364797"/>
                <a:gd name="T8" fmla="*/ 336790 w 458504"/>
                <a:gd name="T9" fmla="*/ 48176 h 364797"/>
                <a:gd name="T10" fmla="*/ 296765 w 458504"/>
                <a:gd name="T11" fmla="*/ 220529 h 364797"/>
                <a:gd name="T12" fmla="*/ 272544 w 458504"/>
                <a:gd name="T13" fmla="*/ 244675 h 364797"/>
                <a:gd name="T14" fmla="*/ 397881 w 458504"/>
                <a:gd name="T15" fmla="*/ 109790 h 364797"/>
                <a:gd name="T16" fmla="*/ 377796 w 458504"/>
                <a:gd name="T17" fmla="*/ 79814 h 364797"/>
                <a:gd name="T18" fmla="*/ 397881 w 458504"/>
                <a:gd name="T19" fmla="*/ 109790 h 364797"/>
                <a:gd name="T20" fmla="*/ 117521 w 458504"/>
                <a:gd name="T21" fmla="*/ 54003 h 364797"/>
                <a:gd name="T22" fmla="*/ 328419 w 458504"/>
                <a:gd name="T23" fmla="*/ 218863 h 364797"/>
                <a:gd name="T24" fmla="*/ 381481 w 458504"/>
                <a:gd name="T25" fmla="*/ 195834 h 364797"/>
                <a:gd name="T26" fmla="*/ 346494 w 458504"/>
                <a:gd name="T27" fmla="*/ 200262 h 364797"/>
                <a:gd name="T28" fmla="*/ 381481 w 458504"/>
                <a:gd name="T29" fmla="*/ 195834 h 364797"/>
                <a:gd name="T30" fmla="*/ 396209 w 458504"/>
                <a:gd name="T31" fmla="*/ 224693 h 364797"/>
                <a:gd name="T32" fmla="*/ 380307 w 458504"/>
                <a:gd name="T33" fmla="*/ 254667 h 364797"/>
                <a:gd name="T34" fmla="*/ 463497 w 458504"/>
                <a:gd name="T35" fmla="*/ 167657 h 364797"/>
                <a:gd name="T36" fmla="*/ 428510 w 458504"/>
                <a:gd name="T37" fmla="*/ 170154 h 364797"/>
                <a:gd name="T38" fmla="*/ 463497 w 458504"/>
                <a:gd name="T39" fmla="*/ 167657 h 364797"/>
                <a:gd name="T40" fmla="*/ 448096 w 458504"/>
                <a:gd name="T41" fmla="*/ 133103 h 364797"/>
                <a:gd name="T42" fmla="*/ 467345 w 458504"/>
                <a:gd name="T43" fmla="*/ 161413 h 364797"/>
                <a:gd name="T44" fmla="*/ 374449 w 458504"/>
                <a:gd name="T45" fmla="*/ 342093 h 364797"/>
                <a:gd name="T46" fmla="*/ 370265 w 458504"/>
                <a:gd name="T47" fmla="*/ 307955 h 364797"/>
                <a:gd name="T48" fmla="*/ 374449 w 458504"/>
                <a:gd name="T49" fmla="*/ 342093 h 364797"/>
                <a:gd name="T50" fmla="*/ 498732 w 458504"/>
                <a:gd name="T51" fmla="*/ 453006 h 364797"/>
                <a:gd name="T52" fmla="*/ 525753 w 458504"/>
                <a:gd name="T53" fmla="*/ 178822 h 364797"/>
                <a:gd name="T54" fmla="*/ 465171 w 458504"/>
                <a:gd name="T55" fmla="*/ 432157 h 364797"/>
                <a:gd name="T56" fmla="*/ 252847 w 458504"/>
                <a:gd name="T57" fmla="*/ 272156 h 364797"/>
                <a:gd name="T58" fmla="*/ 237013 w 458504"/>
                <a:gd name="T59" fmla="*/ 290422 h 364797"/>
                <a:gd name="T60" fmla="*/ 222718 w 458504"/>
                <a:gd name="T61" fmla="*/ 267600 h 364797"/>
                <a:gd name="T62" fmla="*/ 222466 w 458504"/>
                <a:gd name="T63" fmla="*/ 260205 h 364797"/>
                <a:gd name="T64" fmla="*/ 192694 w 458504"/>
                <a:gd name="T65" fmla="*/ 244675 h 364797"/>
                <a:gd name="T66" fmla="*/ 206822 w 458504"/>
                <a:gd name="T67" fmla="*/ 264395 h 364797"/>
                <a:gd name="T68" fmla="*/ 65952 w 458504"/>
                <a:gd name="T69" fmla="*/ 184154 h 364797"/>
                <a:gd name="T70" fmla="*/ 41361 w 458504"/>
                <a:gd name="T71" fmla="*/ 161413 h 364797"/>
                <a:gd name="T72" fmla="*/ 0 w 458504"/>
                <a:gd name="T73" fmla="*/ 143182 h 364797"/>
                <a:gd name="T74" fmla="*/ 521769 w 458504"/>
                <a:gd name="T75" fmla="*/ 143078 h 364797"/>
                <a:gd name="T76" fmla="*/ 512307 w 458504"/>
                <a:gd name="T77" fmla="*/ 146304 h 364797"/>
                <a:gd name="T78" fmla="*/ 529736 w 458504"/>
                <a:gd name="T79" fmla="*/ 151021 h 364797"/>
                <a:gd name="T80" fmla="*/ 527154 w 458504"/>
                <a:gd name="T81" fmla="*/ 427269 h 36479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458504" h="364797">
                  <a:moveTo>
                    <a:pt x="118292" y="176246"/>
                  </a:moveTo>
                  <a:lnTo>
                    <a:pt x="94154" y="163507"/>
                  </a:lnTo>
                  <a:lnTo>
                    <a:pt x="90801" y="171553"/>
                  </a:lnTo>
                  <a:lnTo>
                    <a:pt x="112928" y="184293"/>
                  </a:lnTo>
                  <a:lnTo>
                    <a:pt x="118292" y="176246"/>
                  </a:lnTo>
                  <a:close/>
                  <a:moveTo>
                    <a:pt x="269825" y="38795"/>
                  </a:moveTo>
                  <a:lnTo>
                    <a:pt x="249039" y="22703"/>
                  </a:lnTo>
                  <a:lnTo>
                    <a:pt x="243675" y="28738"/>
                  </a:lnTo>
                  <a:lnTo>
                    <a:pt x="264461" y="44829"/>
                  </a:lnTo>
                  <a:lnTo>
                    <a:pt x="269825" y="38795"/>
                  </a:lnTo>
                  <a:close/>
                  <a:moveTo>
                    <a:pt x="240589" y="184676"/>
                  </a:moveTo>
                  <a:lnTo>
                    <a:pt x="237759" y="177587"/>
                  </a:lnTo>
                  <a:cubicBezTo>
                    <a:pt x="229673" y="180828"/>
                    <a:pt x="221588" y="185689"/>
                    <a:pt x="214109" y="189942"/>
                  </a:cubicBezTo>
                  <a:lnTo>
                    <a:pt x="218354" y="197032"/>
                  </a:lnTo>
                  <a:cubicBezTo>
                    <a:pt x="224822" y="193791"/>
                    <a:pt x="232908" y="188929"/>
                    <a:pt x="240589" y="184676"/>
                  </a:cubicBezTo>
                  <a:close/>
                  <a:moveTo>
                    <a:pt x="318771" y="88412"/>
                  </a:moveTo>
                  <a:lnTo>
                    <a:pt x="323464" y="80365"/>
                  </a:lnTo>
                  <a:lnTo>
                    <a:pt x="302679" y="64273"/>
                  </a:lnTo>
                  <a:lnTo>
                    <a:pt x="297985" y="72319"/>
                  </a:lnTo>
                  <a:lnTo>
                    <a:pt x="318771" y="88412"/>
                  </a:lnTo>
                  <a:close/>
                  <a:moveTo>
                    <a:pt x="269825" y="168200"/>
                  </a:moveTo>
                  <a:lnTo>
                    <a:pt x="94154" y="43488"/>
                  </a:lnTo>
                  <a:lnTo>
                    <a:pt x="89460" y="49522"/>
                  </a:lnTo>
                  <a:lnTo>
                    <a:pt x="263120" y="176246"/>
                  </a:lnTo>
                  <a:lnTo>
                    <a:pt x="269825" y="168200"/>
                  </a:lnTo>
                  <a:close/>
                  <a:moveTo>
                    <a:pt x="305631" y="157701"/>
                  </a:moveTo>
                  <a:lnTo>
                    <a:pt x="302828" y="150768"/>
                  </a:lnTo>
                  <a:cubicBezTo>
                    <a:pt x="293218" y="153937"/>
                    <a:pt x="285209" y="157106"/>
                    <a:pt x="277600" y="161267"/>
                  </a:cubicBezTo>
                  <a:lnTo>
                    <a:pt x="280404" y="168200"/>
                  </a:lnTo>
                  <a:cubicBezTo>
                    <a:pt x="288412" y="165030"/>
                    <a:pt x="296421" y="161861"/>
                    <a:pt x="305631" y="157701"/>
                  </a:cubicBezTo>
                  <a:close/>
                  <a:moveTo>
                    <a:pt x="312736" y="206419"/>
                  </a:moveTo>
                  <a:lnTo>
                    <a:pt x="317430" y="180940"/>
                  </a:lnTo>
                  <a:lnTo>
                    <a:pt x="309384" y="179599"/>
                  </a:lnTo>
                  <a:lnTo>
                    <a:pt x="304690" y="205078"/>
                  </a:lnTo>
                  <a:lnTo>
                    <a:pt x="312736" y="206419"/>
                  </a:lnTo>
                  <a:close/>
                  <a:moveTo>
                    <a:pt x="371340" y="135011"/>
                  </a:moveTo>
                  <a:lnTo>
                    <a:pt x="368537" y="127971"/>
                  </a:lnTo>
                  <a:cubicBezTo>
                    <a:pt x="360528" y="131188"/>
                    <a:pt x="352519" y="132798"/>
                    <a:pt x="343309" y="137022"/>
                  </a:cubicBezTo>
                  <a:lnTo>
                    <a:pt x="346112" y="144062"/>
                  </a:lnTo>
                  <a:cubicBezTo>
                    <a:pt x="354121" y="140844"/>
                    <a:pt x="362130" y="139235"/>
                    <a:pt x="371340" y="135011"/>
                  </a:cubicBezTo>
                  <a:close/>
                  <a:moveTo>
                    <a:pt x="379786" y="123277"/>
                  </a:moveTo>
                  <a:lnTo>
                    <a:pt x="359001" y="107185"/>
                  </a:lnTo>
                  <a:lnTo>
                    <a:pt x="354307" y="113890"/>
                  </a:lnTo>
                  <a:lnTo>
                    <a:pt x="374422" y="129982"/>
                  </a:lnTo>
                  <a:lnTo>
                    <a:pt x="379786" y="123277"/>
                  </a:lnTo>
                  <a:close/>
                  <a:moveTo>
                    <a:pt x="299997" y="275480"/>
                  </a:moveTo>
                  <a:lnTo>
                    <a:pt x="304691" y="250001"/>
                  </a:lnTo>
                  <a:lnTo>
                    <a:pt x="296645" y="247990"/>
                  </a:lnTo>
                  <a:lnTo>
                    <a:pt x="291951" y="273468"/>
                  </a:lnTo>
                  <a:lnTo>
                    <a:pt x="299997" y="275480"/>
                  </a:lnTo>
                  <a:close/>
                  <a:moveTo>
                    <a:pt x="422340" y="344071"/>
                  </a:moveTo>
                  <a:cubicBezTo>
                    <a:pt x="416013" y="351980"/>
                    <a:pt x="408945" y="359477"/>
                    <a:pt x="399569" y="364797"/>
                  </a:cubicBezTo>
                  <a:lnTo>
                    <a:pt x="380358" y="352802"/>
                  </a:lnTo>
                  <a:cubicBezTo>
                    <a:pt x="386651" y="320645"/>
                    <a:pt x="398585" y="259660"/>
                    <a:pt x="421218" y="144001"/>
                  </a:cubicBezTo>
                  <a:cubicBezTo>
                    <a:pt x="421210" y="144000"/>
                    <a:pt x="420950" y="143957"/>
                    <a:pt x="411642" y="142402"/>
                  </a:cubicBezTo>
                  <a:lnTo>
                    <a:pt x="372681" y="348008"/>
                  </a:lnTo>
                  <a:lnTo>
                    <a:pt x="198651" y="239342"/>
                  </a:lnTo>
                  <a:cubicBezTo>
                    <a:pt x="199922" y="232806"/>
                    <a:pt x="201229" y="226082"/>
                    <a:pt x="202574" y="219162"/>
                  </a:cubicBezTo>
                  <a:cubicBezTo>
                    <a:pt x="202567" y="219161"/>
                    <a:pt x="202308" y="219117"/>
                    <a:pt x="192998" y="217563"/>
                  </a:cubicBezTo>
                  <a:cubicBezTo>
                    <a:pt x="192997" y="217569"/>
                    <a:pt x="192936" y="217888"/>
                    <a:pt x="189888" y="233871"/>
                  </a:cubicBezTo>
                  <a:lnTo>
                    <a:pt x="168642" y="220604"/>
                  </a:lnTo>
                  <a:cubicBezTo>
                    <a:pt x="171861" y="218951"/>
                    <a:pt x="175015" y="217129"/>
                    <a:pt x="178435" y="215493"/>
                  </a:cubicBezTo>
                  <a:lnTo>
                    <a:pt x="177020" y="211324"/>
                  </a:lnTo>
                  <a:lnTo>
                    <a:pt x="178233" y="209537"/>
                  </a:lnTo>
                  <a:lnTo>
                    <a:pt x="175403" y="208147"/>
                  </a:lnTo>
                  <a:cubicBezTo>
                    <a:pt x="175393" y="208143"/>
                    <a:pt x="174956" y="207910"/>
                    <a:pt x="154380" y="197032"/>
                  </a:cubicBezTo>
                  <a:lnTo>
                    <a:pt x="151146" y="204972"/>
                  </a:lnTo>
                  <a:cubicBezTo>
                    <a:pt x="151152" y="204976"/>
                    <a:pt x="151448" y="205137"/>
                    <a:pt x="165699" y="212912"/>
                  </a:cubicBezTo>
                  <a:lnTo>
                    <a:pt x="161018" y="215844"/>
                  </a:lnTo>
                  <a:lnTo>
                    <a:pt x="52839" y="148296"/>
                  </a:lnTo>
                  <a:lnTo>
                    <a:pt x="55935" y="142721"/>
                  </a:lnTo>
                  <a:lnTo>
                    <a:pt x="33138" y="129982"/>
                  </a:lnTo>
                  <a:lnTo>
                    <a:pt x="31047" y="134688"/>
                  </a:lnTo>
                  <a:lnTo>
                    <a:pt x="0" y="115302"/>
                  </a:lnTo>
                  <a:cubicBezTo>
                    <a:pt x="69466" y="46775"/>
                    <a:pt x="147740" y="-1156"/>
                    <a:pt x="227037" y="22"/>
                  </a:cubicBezTo>
                  <a:cubicBezTo>
                    <a:pt x="291373" y="977"/>
                    <a:pt x="356382" y="34260"/>
                    <a:pt x="418025" y="115217"/>
                  </a:cubicBezTo>
                  <a:cubicBezTo>
                    <a:pt x="414834" y="115217"/>
                    <a:pt x="413237" y="115217"/>
                    <a:pt x="410046" y="116816"/>
                  </a:cubicBezTo>
                  <a:cubicBezTo>
                    <a:pt x="410048" y="116822"/>
                    <a:pt x="410076" y="116892"/>
                    <a:pt x="410445" y="117816"/>
                  </a:cubicBezTo>
                  <a:lnTo>
                    <a:pt x="413237" y="124812"/>
                  </a:lnTo>
                  <a:cubicBezTo>
                    <a:pt x="416429" y="123213"/>
                    <a:pt x="419622" y="123213"/>
                    <a:pt x="424409" y="121614"/>
                  </a:cubicBezTo>
                  <a:cubicBezTo>
                    <a:pt x="427601" y="128010"/>
                    <a:pt x="432389" y="134407"/>
                    <a:pt x="435581" y="139205"/>
                  </a:cubicBezTo>
                  <a:cubicBezTo>
                    <a:pt x="472686" y="227958"/>
                    <a:pt x="462213" y="294222"/>
                    <a:pt x="422340" y="34407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75" name="Полилиния 5"/>
            <p:cNvSpPr>
              <a:spLocks/>
            </p:cNvSpPr>
            <p:nvPr/>
          </p:nvSpPr>
          <p:spPr bwMode="auto">
            <a:xfrm rot="-8092676" flipH="1" flipV="1">
              <a:off x="10384901" y="2625690"/>
              <a:ext cx="750820" cy="534979"/>
            </a:xfrm>
            <a:custGeom>
              <a:avLst/>
              <a:gdLst>
                <a:gd name="T0" fmla="*/ 11606 w 1656400"/>
                <a:gd name="T1" fmla="*/ 102655 h 1177702"/>
                <a:gd name="T2" fmla="*/ 64020 w 1656400"/>
                <a:gd name="T3" fmla="*/ 90601 h 1177702"/>
                <a:gd name="T4" fmla="*/ 66238 w 1656400"/>
                <a:gd name="T5" fmla="*/ 90601 h 1177702"/>
                <a:gd name="T6" fmla="*/ 22356 w 1656400"/>
                <a:gd name="T7" fmla="*/ 91457 h 1177702"/>
                <a:gd name="T8" fmla="*/ 26814 w 1656400"/>
                <a:gd name="T9" fmla="*/ 87774 h 1177702"/>
                <a:gd name="T10" fmla="*/ 113993 w 1656400"/>
                <a:gd name="T11" fmla="*/ 91643 h 1177702"/>
                <a:gd name="T12" fmla="*/ 33172 w 1656400"/>
                <a:gd name="T13" fmla="*/ 77804 h 1177702"/>
                <a:gd name="T14" fmla="*/ 34745 w 1656400"/>
                <a:gd name="T15" fmla="*/ 82222 h 1177702"/>
                <a:gd name="T16" fmla="*/ 39463 w 1656400"/>
                <a:gd name="T17" fmla="*/ 78511 h 1177702"/>
                <a:gd name="T18" fmla="*/ 66829 w 1656400"/>
                <a:gd name="T19" fmla="*/ 75274 h 1177702"/>
                <a:gd name="T20" fmla="*/ 68603 w 1656400"/>
                <a:gd name="T21" fmla="*/ 75721 h 1177702"/>
                <a:gd name="T22" fmla="*/ 18038 w 1656400"/>
                <a:gd name="T23" fmla="*/ 74679 h 1177702"/>
                <a:gd name="T24" fmla="*/ 18629 w 1656400"/>
                <a:gd name="T25" fmla="*/ 72894 h 1177702"/>
                <a:gd name="T26" fmla="*/ 116803 w 1656400"/>
                <a:gd name="T27" fmla="*/ 76316 h 1177702"/>
                <a:gd name="T28" fmla="*/ 52157 w 1656400"/>
                <a:gd name="T29" fmla="*/ 70066 h 1177702"/>
                <a:gd name="T30" fmla="*/ 53093 w 1656400"/>
                <a:gd name="T31" fmla="*/ 71308 h 1177702"/>
                <a:gd name="T32" fmla="*/ 68603 w 1656400"/>
                <a:gd name="T33" fmla="*/ 65751 h 1177702"/>
                <a:gd name="T34" fmla="*/ 69343 w 1656400"/>
                <a:gd name="T35" fmla="*/ 61435 h 1177702"/>
                <a:gd name="T36" fmla="*/ 119316 w 1656400"/>
                <a:gd name="T37" fmla="*/ 61138 h 1177702"/>
                <a:gd name="T38" fmla="*/ 78179 w 1656400"/>
                <a:gd name="T39" fmla="*/ 53698 h 1177702"/>
                <a:gd name="T40" fmla="*/ 79115 w 1656400"/>
                <a:gd name="T41" fmla="*/ 55250 h 1177702"/>
                <a:gd name="T42" fmla="*/ 86493 w 1656400"/>
                <a:gd name="T43" fmla="*/ 45490 h 1177702"/>
                <a:gd name="T44" fmla="*/ 87563 w 1656400"/>
                <a:gd name="T45" fmla="*/ 50424 h 1177702"/>
                <a:gd name="T46" fmla="*/ 92466 w 1656400"/>
                <a:gd name="T47" fmla="*/ 46503 h 1177702"/>
                <a:gd name="T48" fmla="*/ 121386 w 1656400"/>
                <a:gd name="T49" fmla="*/ 39859 h 1177702"/>
                <a:gd name="T50" fmla="*/ 123160 w 1656400"/>
                <a:gd name="T51" fmla="*/ 40156 h 1177702"/>
                <a:gd name="T52" fmla="*/ 100377 w 1656400"/>
                <a:gd name="T53" fmla="*/ 42154 h 1177702"/>
                <a:gd name="T54" fmla="*/ 105592 w 1656400"/>
                <a:gd name="T55" fmla="*/ 39412 h 1177702"/>
                <a:gd name="T56" fmla="*/ 78066 w 1656400"/>
                <a:gd name="T57" fmla="*/ 40900 h 1177702"/>
                <a:gd name="T58" fmla="*/ 119940 w 1656400"/>
                <a:gd name="T59" fmla="*/ 33460 h 1177702"/>
                <a:gd name="T60" fmla="*/ 120559 w 1656400"/>
                <a:gd name="T61" fmla="*/ 34999 h 1177702"/>
                <a:gd name="T62" fmla="*/ 59880 w 1656400"/>
                <a:gd name="T63" fmla="*/ 30186 h 1177702"/>
                <a:gd name="T64" fmla="*/ 60471 w 1656400"/>
                <a:gd name="T65" fmla="*/ 28847 h 1177702"/>
                <a:gd name="T66" fmla="*/ 129485 w 1656400"/>
                <a:gd name="T67" fmla="*/ 31972 h 1177702"/>
                <a:gd name="T68" fmla="*/ 132327 w 1656400"/>
                <a:gd name="T69" fmla="*/ 23788 h 1177702"/>
                <a:gd name="T70" fmla="*/ 136910 w 1656400"/>
                <a:gd name="T71" fmla="*/ 27359 h 1177702"/>
                <a:gd name="T72" fmla="*/ 118872 w 1656400"/>
                <a:gd name="T73" fmla="*/ 16050 h 1177702"/>
                <a:gd name="T74" fmla="*/ 119908 w 1656400"/>
                <a:gd name="T75" fmla="*/ 14264 h 1177702"/>
                <a:gd name="T76" fmla="*/ 111184 w 1656400"/>
                <a:gd name="T77" fmla="*/ 39115 h 1177702"/>
                <a:gd name="T78" fmla="*/ 108080 w 1656400"/>
                <a:gd name="T79" fmla="*/ 5039 h 1177702"/>
                <a:gd name="T80" fmla="*/ 112663 w 1656400"/>
                <a:gd name="T81" fmla="*/ 8610 h 1177702"/>
                <a:gd name="T82" fmla="*/ 145342 w 1656400"/>
                <a:gd name="T83" fmla="*/ 25571 h 1177702"/>
                <a:gd name="T84" fmla="*/ 144287 w 1656400"/>
                <a:gd name="T85" fmla="*/ 27700 h 1177702"/>
                <a:gd name="T86" fmla="*/ 135489 w 1656400"/>
                <a:gd name="T87" fmla="*/ 86259 h 1177702"/>
                <a:gd name="T88" fmla="*/ 133378 w 1656400"/>
                <a:gd name="T89" fmla="*/ 87678 h 1177702"/>
                <a:gd name="T90" fmla="*/ 95722 w 1656400"/>
                <a:gd name="T91" fmla="*/ 48284 h 1177702"/>
                <a:gd name="T92" fmla="*/ 63346 w 1656400"/>
                <a:gd name="T93" fmla="*/ 106710 h 1177702"/>
                <a:gd name="T94" fmla="*/ 61586 w 1656400"/>
                <a:gd name="T95" fmla="*/ 105779 h 1177702"/>
                <a:gd name="T96" fmla="*/ 39415 w 1656400"/>
                <a:gd name="T97" fmla="*/ 108973 h 1177702"/>
                <a:gd name="T98" fmla="*/ 43990 w 1656400"/>
                <a:gd name="T99" fmla="*/ 76677 h 1177702"/>
                <a:gd name="T100" fmla="*/ 4223 w 1656400"/>
                <a:gd name="T101" fmla="*/ 108618 h 1177702"/>
                <a:gd name="T102" fmla="*/ 0 w 1656400"/>
                <a:gd name="T103" fmla="*/ 109683 h 1177702"/>
                <a:gd name="T104" fmla="*/ 22611 w 1656400"/>
                <a:gd name="T105" fmla="*/ 95620 h 1177702"/>
                <a:gd name="T106" fmla="*/ 36600 w 1656400"/>
                <a:gd name="T107" fmla="*/ 44380 h 1177702"/>
                <a:gd name="T108" fmla="*/ 60310 w 1656400"/>
                <a:gd name="T109" fmla="*/ 64787 h 1177702"/>
                <a:gd name="T110" fmla="*/ 65765 w 1656400"/>
                <a:gd name="T111" fmla="*/ 63102 h 1177702"/>
                <a:gd name="T112" fmla="*/ 66161 w 1656400"/>
                <a:gd name="T113" fmla="*/ 61416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76" name="Полилиния 5"/>
            <p:cNvSpPr>
              <a:spLocks/>
            </p:cNvSpPr>
            <p:nvPr/>
          </p:nvSpPr>
          <p:spPr bwMode="auto">
            <a:xfrm rot="-1150453">
              <a:off x="11050025" y="1282807"/>
              <a:ext cx="1328715" cy="1109562"/>
            </a:xfrm>
            <a:custGeom>
              <a:avLst/>
              <a:gdLst>
                <a:gd name="T0" fmla="*/ 135419 w 1237152"/>
                <a:gd name="T1" fmla="*/ 1190391 h 1033004"/>
                <a:gd name="T2" fmla="*/ 312848 w 1237152"/>
                <a:gd name="T3" fmla="*/ 1017834 h 1033004"/>
                <a:gd name="T4" fmla="*/ 327409 w 1237152"/>
                <a:gd name="T5" fmla="*/ 1032070 h 1033004"/>
                <a:gd name="T6" fmla="*/ 746955 w 1237152"/>
                <a:gd name="T7" fmla="*/ 1050620 h 1033004"/>
                <a:gd name="T8" fmla="*/ 772833 w 1237152"/>
                <a:gd name="T9" fmla="*/ 1050620 h 1033004"/>
                <a:gd name="T10" fmla="*/ 276010 w 1237152"/>
                <a:gd name="T11" fmla="*/ 890143 h 1033004"/>
                <a:gd name="T12" fmla="*/ 460437 w 1237152"/>
                <a:gd name="T13" fmla="*/ 910418 h 1033004"/>
                <a:gd name="T14" fmla="*/ 382966 w 1237152"/>
                <a:gd name="T15" fmla="*/ 926810 h 1033004"/>
                <a:gd name="T16" fmla="*/ 419663 w 1237152"/>
                <a:gd name="T17" fmla="*/ 967793 h 1033004"/>
                <a:gd name="T18" fmla="*/ 608545 w 1237152"/>
                <a:gd name="T19" fmla="*/ 812493 h 1033004"/>
                <a:gd name="T20" fmla="*/ 619465 w 1237152"/>
                <a:gd name="T21" fmla="*/ 826895 h 1033004"/>
                <a:gd name="T22" fmla="*/ 779732 w 1237152"/>
                <a:gd name="T23" fmla="*/ 872887 h 1033004"/>
                <a:gd name="T24" fmla="*/ 800435 w 1237152"/>
                <a:gd name="T25" fmla="*/ 878065 h 1033004"/>
                <a:gd name="T26" fmla="*/ 800431 w 1237152"/>
                <a:gd name="T27" fmla="*/ 762452 h 1033004"/>
                <a:gd name="T28" fmla="*/ 912157 w 1237152"/>
                <a:gd name="T29" fmla="*/ 622682 h 1033004"/>
                <a:gd name="T30" fmla="*/ 923078 w 1237152"/>
                <a:gd name="T31" fmla="*/ 640684 h 1033004"/>
                <a:gd name="T32" fmla="*/ 1009166 w 1237152"/>
                <a:gd name="T33" fmla="*/ 527505 h 1033004"/>
                <a:gd name="T34" fmla="*/ 1021647 w 1237152"/>
                <a:gd name="T35" fmla="*/ 584720 h 1033004"/>
                <a:gd name="T36" fmla="*/ 1078855 w 1237152"/>
                <a:gd name="T37" fmla="*/ 539254 h 1033004"/>
                <a:gd name="T38" fmla="*/ 862536 w 1237152"/>
                <a:gd name="T39" fmla="*/ 420793 h 1033004"/>
                <a:gd name="T40" fmla="*/ 924639 w 1237152"/>
                <a:gd name="T41" fmla="*/ 453578 h 1033004"/>
                <a:gd name="T42" fmla="*/ 698653 w 1237152"/>
                <a:gd name="T43" fmla="*/ 350043 h 1033004"/>
                <a:gd name="T44" fmla="*/ 705553 w 1237152"/>
                <a:gd name="T45" fmla="*/ 334514 h 1033004"/>
                <a:gd name="T46" fmla="*/ 1182079 w 1237152"/>
                <a:gd name="T47" fmla="*/ 507071 h 1033004"/>
                <a:gd name="T48" fmla="*/ 1399415 w 1237152"/>
                <a:gd name="T49" fmla="*/ 388007 h 1033004"/>
                <a:gd name="T50" fmla="*/ 1406627 w 1237152"/>
                <a:gd name="T51" fmla="*/ 405850 h 1033004"/>
                <a:gd name="T52" fmla="*/ 850459 w 1237152"/>
                <a:gd name="T53" fmla="*/ 127447 h 1033004"/>
                <a:gd name="T54" fmla="*/ 862536 w 1237152"/>
                <a:gd name="T55" fmla="*/ 111916 h 1033004"/>
                <a:gd name="T56" fmla="*/ 1440434 w 1237152"/>
                <a:gd name="T57" fmla="*/ 227529 h 1033004"/>
                <a:gd name="T58" fmla="*/ 1261027 w 1237152"/>
                <a:gd name="T59" fmla="*/ 58425 h 1033004"/>
                <a:gd name="T60" fmla="*/ 1314505 w 1237152"/>
                <a:gd name="T61" fmla="*/ 99839 h 1033004"/>
                <a:gd name="T62" fmla="*/ 1532673 w 1237152"/>
                <a:gd name="T63" fmla="*/ 127110 h 1033004"/>
                <a:gd name="T64" fmla="*/ 1141482 w 1237152"/>
                <a:gd name="T65" fmla="*/ 564025 h 1033004"/>
                <a:gd name="T66" fmla="*/ 739089 w 1237152"/>
                <a:gd name="T67" fmla="*/ 1238966 h 1033004"/>
                <a:gd name="T68" fmla="*/ 736521 w 1237152"/>
                <a:gd name="T69" fmla="*/ 1226618 h 1033004"/>
                <a:gd name="T70" fmla="*/ 714453 w 1237152"/>
                <a:gd name="T71" fmla="*/ 1243082 h 1033004"/>
                <a:gd name="T72" fmla="*/ 531219 w 1237152"/>
                <a:gd name="T73" fmla="*/ 892748 h 1033004"/>
                <a:gd name="T74" fmla="*/ 24637 w 1237152"/>
                <a:gd name="T75" fmla="*/ 1280120 h 1033004"/>
                <a:gd name="T76" fmla="*/ 32849 w 1237152"/>
                <a:gd name="T77" fmla="*/ 1243082 h 1033004"/>
                <a:gd name="T78" fmla="*/ 262786 w 1237152"/>
                <a:gd name="T79" fmla="*/ 1111386 h 1033004"/>
                <a:gd name="T80" fmla="*/ 106758 w 1237152"/>
                <a:gd name="T81" fmla="*/ 1020845 h 1033004"/>
                <a:gd name="T82" fmla="*/ 702134 w 1237152"/>
                <a:gd name="T83" fmla="*/ 749220 h 1033004"/>
                <a:gd name="T84" fmla="*/ 767831 w 1237152"/>
                <a:gd name="T85" fmla="*/ 732759 h 1033004"/>
                <a:gd name="T86" fmla="*/ 764751 w 1237152"/>
                <a:gd name="T87" fmla="*/ 722985 h 1033004"/>
                <a:gd name="T88" fmla="*/ 1204419 w 1237152"/>
                <a:gd name="T89" fmla="*/ 56 h 103300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237152" h="1033004">
                  <a:moveTo>
                    <a:pt x="139072" y="910468"/>
                  </a:moveTo>
                  <a:cubicBezTo>
                    <a:pt x="122536" y="923835"/>
                    <a:pt x="109308" y="933861"/>
                    <a:pt x="96080" y="943886"/>
                  </a:cubicBezTo>
                  <a:lnTo>
                    <a:pt x="109308" y="960596"/>
                  </a:lnTo>
                  <a:cubicBezTo>
                    <a:pt x="122536" y="947228"/>
                    <a:pt x="135765" y="937203"/>
                    <a:pt x="148993" y="923835"/>
                  </a:cubicBezTo>
                  <a:lnTo>
                    <a:pt x="139072" y="910468"/>
                  </a:lnTo>
                  <a:close/>
                  <a:moveTo>
                    <a:pt x="252526" y="821350"/>
                  </a:moveTo>
                  <a:cubicBezTo>
                    <a:pt x="239092" y="834479"/>
                    <a:pt x="225660" y="844326"/>
                    <a:pt x="210547" y="855814"/>
                  </a:cubicBezTo>
                  <a:lnTo>
                    <a:pt x="222302" y="867302"/>
                  </a:lnTo>
                  <a:cubicBezTo>
                    <a:pt x="235735" y="857455"/>
                    <a:pt x="249168" y="847608"/>
                    <a:pt x="264280" y="832838"/>
                  </a:cubicBezTo>
                  <a:lnTo>
                    <a:pt x="252526" y="821350"/>
                  </a:lnTo>
                  <a:close/>
                  <a:moveTo>
                    <a:pt x="623819" y="847807"/>
                  </a:moveTo>
                  <a:lnTo>
                    <a:pt x="602932" y="847807"/>
                  </a:lnTo>
                  <a:lnTo>
                    <a:pt x="597362" y="900720"/>
                  </a:lnTo>
                  <a:lnTo>
                    <a:pt x="612680" y="903505"/>
                  </a:lnTo>
                  <a:lnTo>
                    <a:pt x="623819" y="847807"/>
                  </a:lnTo>
                  <a:close/>
                  <a:moveTo>
                    <a:pt x="175449" y="682105"/>
                  </a:moveTo>
                  <a:lnTo>
                    <a:pt x="169879" y="698815"/>
                  </a:lnTo>
                  <a:lnTo>
                    <a:pt x="222792" y="718309"/>
                  </a:lnTo>
                  <a:lnTo>
                    <a:pt x="228362" y="701599"/>
                  </a:lnTo>
                  <a:lnTo>
                    <a:pt x="175449" y="682105"/>
                  </a:lnTo>
                  <a:close/>
                  <a:moveTo>
                    <a:pt x="371658" y="734670"/>
                  </a:moveTo>
                  <a:cubicBezTo>
                    <a:pt x="365076" y="737977"/>
                    <a:pt x="361784" y="741284"/>
                    <a:pt x="358493" y="744592"/>
                  </a:cubicBezTo>
                  <a:cubicBezTo>
                    <a:pt x="358484" y="744588"/>
                    <a:pt x="357846" y="744359"/>
                    <a:pt x="312416" y="728056"/>
                  </a:cubicBezTo>
                  <a:cubicBezTo>
                    <a:pt x="312415" y="728065"/>
                    <a:pt x="312346" y="728475"/>
                    <a:pt x="309124" y="747898"/>
                  </a:cubicBezTo>
                  <a:cubicBezTo>
                    <a:pt x="309132" y="747901"/>
                    <a:pt x="309603" y="748059"/>
                    <a:pt x="338746" y="757819"/>
                  </a:cubicBezTo>
                  <a:cubicBezTo>
                    <a:pt x="335454" y="761126"/>
                    <a:pt x="332163" y="764434"/>
                    <a:pt x="327226" y="769394"/>
                  </a:cubicBezTo>
                  <a:lnTo>
                    <a:pt x="338746" y="780969"/>
                  </a:lnTo>
                  <a:cubicBezTo>
                    <a:pt x="351911" y="771047"/>
                    <a:pt x="365075" y="761126"/>
                    <a:pt x="380298" y="749139"/>
                  </a:cubicBezTo>
                  <a:lnTo>
                    <a:pt x="371658" y="734670"/>
                  </a:lnTo>
                  <a:close/>
                  <a:moveTo>
                    <a:pt x="491209" y="655648"/>
                  </a:moveTo>
                  <a:cubicBezTo>
                    <a:pt x="474417" y="665610"/>
                    <a:pt x="460985" y="675572"/>
                    <a:pt x="445452" y="687193"/>
                  </a:cubicBezTo>
                  <a:lnTo>
                    <a:pt x="454267" y="698814"/>
                  </a:lnTo>
                  <a:cubicBezTo>
                    <a:pt x="471060" y="688853"/>
                    <a:pt x="484493" y="678891"/>
                    <a:pt x="500024" y="667270"/>
                  </a:cubicBezTo>
                  <a:lnTo>
                    <a:pt x="491209" y="655648"/>
                  </a:lnTo>
                  <a:close/>
                  <a:moveTo>
                    <a:pt x="646099" y="708562"/>
                  </a:moveTo>
                  <a:lnTo>
                    <a:pt x="629389" y="704384"/>
                  </a:lnTo>
                  <a:lnTo>
                    <a:pt x="619642" y="757299"/>
                  </a:lnTo>
                  <a:lnTo>
                    <a:pt x="636351" y="761475"/>
                  </a:lnTo>
                  <a:lnTo>
                    <a:pt x="646099" y="708562"/>
                  </a:lnTo>
                  <a:close/>
                  <a:moveTo>
                    <a:pt x="669770" y="579063"/>
                  </a:moveTo>
                  <a:lnTo>
                    <a:pt x="653061" y="574886"/>
                  </a:lnTo>
                  <a:lnTo>
                    <a:pt x="646098" y="615267"/>
                  </a:lnTo>
                  <a:lnTo>
                    <a:pt x="662807" y="618052"/>
                  </a:lnTo>
                  <a:lnTo>
                    <a:pt x="669770" y="579063"/>
                  </a:lnTo>
                  <a:close/>
                  <a:moveTo>
                    <a:pt x="736280" y="502478"/>
                  </a:moveTo>
                  <a:cubicBezTo>
                    <a:pt x="719488" y="509119"/>
                    <a:pt x="706056" y="519081"/>
                    <a:pt x="689264" y="529042"/>
                  </a:cubicBezTo>
                  <a:lnTo>
                    <a:pt x="699339" y="545645"/>
                  </a:lnTo>
                  <a:cubicBezTo>
                    <a:pt x="712772" y="535683"/>
                    <a:pt x="729564" y="525722"/>
                    <a:pt x="745096" y="517006"/>
                  </a:cubicBezTo>
                  <a:lnTo>
                    <a:pt x="736280" y="502478"/>
                  </a:lnTo>
                  <a:close/>
                  <a:moveTo>
                    <a:pt x="821302" y="409185"/>
                  </a:moveTo>
                  <a:lnTo>
                    <a:pt x="814585" y="425674"/>
                  </a:lnTo>
                  <a:cubicBezTo>
                    <a:pt x="814593" y="425678"/>
                    <a:pt x="815068" y="425938"/>
                    <a:pt x="844809" y="442164"/>
                  </a:cubicBezTo>
                  <a:cubicBezTo>
                    <a:pt x="834734" y="448760"/>
                    <a:pt x="824659" y="452058"/>
                    <a:pt x="815844" y="460302"/>
                  </a:cubicBezTo>
                  <a:lnTo>
                    <a:pt x="824659" y="471845"/>
                  </a:lnTo>
                  <a:cubicBezTo>
                    <a:pt x="841451" y="465249"/>
                    <a:pt x="854885" y="455355"/>
                    <a:pt x="871257" y="447523"/>
                  </a:cubicBezTo>
                  <a:lnTo>
                    <a:pt x="868317" y="438866"/>
                  </a:lnTo>
                  <a:lnTo>
                    <a:pt x="870836" y="435156"/>
                  </a:lnTo>
                  <a:lnTo>
                    <a:pt x="864959" y="432270"/>
                  </a:lnTo>
                  <a:cubicBezTo>
                    <a:pt x="864950" y="432265"/>
                    <a:pt x="864329" y="431937"/>
                    <a:pt x="821302" y="409185"/>
                  </a:cubicBezTo>
                  <a:close/>
                  <a:moveTo>
                    <a:pt x="696227" y="339562"/>
                  </a:moveTo>
                  <a:lnTo>
                    <a:pt x="689264" y="356271"/>
                  </a:lnTo>
                  <a:lnTo>
                    <a:pt x="735216" y="382728"/>
                  </a:lnTo>
                  <a:lnTo>
                    <a:pt x="746355" y="366019"/>
                  </a:lnTo>
                  <a:lnTo>
                    <a:pt x="696227" y="339562"/>
                  </a:lnTo>
                  <a:close/>
                  <a:moveTo>
                    <a:pt x="569513" y="269939"/>
                  </a:moveTo>
                  <a:lnTo>
                    <a:pt x="563943" y="282471"/>
                  </a:lnTo>
                  <a:lnTo>
                    <a:pt x="609895" y="308928"/>
                  </a:lnTo>
                  <a:lnTo>
                    <a:pt x="616856" y="296395"/>
                  </a:lnTo>
                  <a:lnTo>
                    <a:pt x="569513" y="269939"/>
                  </a:lnTo>
                  <a:close/>
                  <a:moveTo>
                    <a:pt x="994457" y="368803"/>
                  </a:moveTo>
                  <a:cubicBezTo>
                    <a:pt x="977665" y="375533"/>
                    <a:pt x="960874" y="385628"/>
                    <a:pt x="945342" y="394462"/>
                  </a:cubicBezTo>
                  <a:lnTo>
                    <a:pt x="954158" y="409185"/>
                  </a:lnTo>
                  <a:cubicBezTo>
                    <a:pt x="967590" y="402454"/>
                    <a:pt x="984383" y="392359"/>
                    <a:pt x="1000334" y="383526"/>
                  </a:cubicBezTo>
                  <a:lnTo>
                    <a:pt x="994457" y="368803"/>
                  </a:lnTo>
                  <a:close/>
                  <a:moveTo>
                    <a:pt x="1129588" y="313105"/>
                  </a:moveTo>
                  <a:cubicBezTo>
                    <a:pt x="1109630" y="319687"/>
                    <a:pt x="1092998" y="326270"/>
                    <a:pt x="1077197" y="334910"/>
                  </a:cubicBezTo>
                  <a:lnTo>
                    <a:pt x="1083019" y="349309"/>
                  </a:lnTo>
                  <a:cubicBezTo>
                    <a:pt x="1099651" y="342726"/>
                    <a:pt x="1116283" y="336144"/>
                    <a:pt x="1135410" y="327504"/>
                  </a:cubicBezTo>
                  <a:lnTo>
                    <a:pt x="1129588" y="313105"/>
                  </a:lnTo>
                  <a:close/>
                  <a:moveTo>
                    <a:pt x="696227" y="90312"/>
                  </a:moveTo>
                  <a:lnTo>
                    <a:pt x="686479" y="102844"/>
                  </a:lnTo>
                  <a:lnTo>
                    <a:pt x="1047125" y="366018"/>
                  </a:lnTo>
                  <a:lnTo>
                    <a:pt x="1061049" y="349309"/>
                  </a:lnTo>
                  <a:lnTo>
                    <a:pt x="696227" y="90312"/>
                  </a:lnTo>
                  <a:close/>
                  <a:moveTo>
                    <a:pt x="1129279" y="133479"/>
                  </a:moveTo>
                  <a:lnTo>
                    <a:pt x="1119531" y="150188"/>
                  </a:lnTo>
                  <a:lnTo>
                    <a:pt x="1162698" y="183607"/>
                  </a:lnTo>
                  <a:lnTo>
                    <a:pt x="1172444" y="166898"/>
                  </a:lnTo>
                  <a:lnTo>
                    <a:pt x="1129279" y="133479"/>
                  </a:lnTo>
                  <a:close/>
                  <a:moveTo>
                    <a:pt x="1017883" y="47147"/>
                  </a:moveTo>
                  <a:lnTo>
                    <a:pt x="1006743" y="59679"/>
                  </a:lnTo>
                  <a:lnTo>
                    <a:pt x="1049909" y="93098"/>
                  </a:lnTo>
                  <a:lnTo>
                    <a:pt x="1061050" y="80566"/>
                  </a:lnTo>
                  <a:lnTo>
                    <a:pt x="1017883" y="47147"/>
                  </a:lnTo>
                  <a:close/>
                  <a:moveTo>
                    <a:pt x="1072528" y="14619"/>
                  </a:moveTo>
                  <a:cubicBezTo>
                    <a:pt x="1127869" y="30149"/>
                    <a:pt x="1183089" y="58529"/>
                    <a:pt x="1237152" y="102573"/>
                  </a:cubicBezTo>
                  <a:lnTo>
                    <a:pt x="946018" y="939808"/>
                  </a:lnTo>
                  <a:cubicBezTo>
                    <a:pt x="905513" y="950013"/>
                    <a:pt x="863957" y="958854"/>
                    <a:pt x="821958" y="966584"/>
                  </a:cubicBezTo>
                  <a:cubicBezTo>
                    <a:pt x="821960" y="966571"/>
                    <a:pt x="822459" y="964004"/>
                    <a:pt x="921388" y="455144"/>
                  </a:cubicBezTo>
                  <a:cubicBezTo>
                    <a:pt x="921379" y="455142"/>
                    <a:pt x="920967" y="455074"/>
                    <a:pt x="901501" y="451822"/>
                  </a:cubicBezTo>
                  <a:cubicBezTo>
                    <a:pt x="901497" y="451838"/>
                    <a:pt x="900955" y="454686"/>
                    <a:pt x="802071" y="973226"/>
                  </a:cubicBezTo>
                  <a:cubicBezTo>
                    <a:pt x="732470" y="983189"/>
                    <a:pt x="666183" y="993151"/>
                    <a:pt x="596582" y="999794"/>
                  </a:cubicBezTo>
                  <a:cubicBezTo>
                    <a:pt x="596582" y="999790"/>
                    <a:pt x="596582" y="999724"/>
                    <a:pt x="596582" y="998549"/>
                  </a:cubicBezTo>
                  <a:lnTo>
                    <a:pt x="596581" y="989830"/>
                  </a:lnTo>
                  <a:cubicBezTo>
                    <a:pt x="596575" y="989831"/>
                    <a:pt x="596465" y="989830"/>
                    <a:pt x="594510" y="989830"/>
                  </a:cubicBezTo>
                  <a:lnTo>
                    <a:pt x="580010" y="989831"/>
                  </a:lnTo>
                  <a:cubicBezTo>
                    <a:pt x="580008" y="989835"/>
                    <a:pt x="579987" y="989923"/>
                    <a:pt x="579596" y="991491"/>
                  </a:cubicBezTo>
                  <a:lnTo>
                    <a:pt x="576696" y="1003115"/>
                  </a:lnTo>
                  <a:cubicBezTo>
                    <a:pt x="507094" y="1009757"/>
                    <a:pt x="437493" y="1016399"/>
                    <a:pt x="371207" y="1019720"/>
                  </a:cubicBezTo>
                  <a:cubicBezTo>
                    <a:pt x="371209" y="1019710"/>
                    <a:pt x="371552" y="1017990"/>
                    <a:pt x="430864" y="720826"/>
                  </a:cubicBezTo>
                  <a:cubicBezTo>
                    <a:pt x="430857" y="720825"/>
                    <a:pt x="430748" y="720803"/>
                    <a:pt x="428793" y="720411"/>
                  </a:cubicBezTo>
                  <a:lnTo>
                    <a:pt x="414293" y="717505"/>
                  </a:lnTo>
                  <a:cubicBezTo>
                    <a:pt x="414291" y="717515"/>
                    <a:pt x="413944" y="719180"/>
                    <a:pt x="351321" y="1019720"/>
                  </a:cubicBezTo>
                  <a:cubicBezTo>
                    <a:pt x="222061" y="1029683"/>
                    <a:pt x="102745" y="1029683"/>
                    <a:pt x="19886" y="1033004"/>
                  </a:cubicBezTo>
                  <a:lnTo>
                    <a:pt x="39772" y="1016399"/>
                  </a:lnTo>
                  <a:cubicBezTo>
                    <a:pt x="39769" y="1016396"/>
                    <a:pt x="39702" y="1016329"/>
                    <a:pt x="38115" y="1014738"/>
                  </a:cubicBezTo>
                  <a:lnTo>
                    <a:pt x="26515" y="1003115"/>
                  </a:lnTo>
                  <a:cubicBezTo>
                    <a:pt x="16572" y="1013078"/>
                    <a:pt x="6628" y="1019720"/>
                    <a:pt x="0" y="1026362"/>
                  </a:cubicBezTo>
                  <a:cubicBezTo>
                    <a:pt x="19887" y="973225"/>
                    <a:pt x="46401" y="910126"/>
                    <a:pt x="79544" y="840384"/>
                  </a:cubicBezTo>
                  <a:cubicBezTo>
                    <a:pt x="79559" y="840391"/>
                    <a:pt x="80941" y="840979"/>
                    <a:pt x="212117" y="896842"/>
                  </a:cubicBezTo>
                  <a:cubicBezTo>
                    <a:pt x="212119" y="896838"/>
                    <a:pt x="212152" y="896753"/>
                    <a:pt x="212946" y="894766"/>
                  </a:cubicBezTo>
                  <a:lnTo>
                    <a:pt x="218747" y="880237"/>
                  </a:lnTo>
                  <a:cubicBezTo>
                    <a:pt x="218732" y="880231"/>
                    <a:pt x="217368" y="879650"/>
                    <a:pt x="86173" y="823779"/>
                  </a:cubicBezTo>
                  <a:cubicBezTo>
                    <a:pt x="149145" y="697580"/>
                    <a:pt x="238633" y="551453"/>
                    <a:pt x="344691" y="415291"/>
                  </a:cubicBezTo>
                  <a:cubicBezTo>
                    <a:pt x="344699" y="415296"/>
                    <a:pt x="346119" y="416220"/>
                    <a:pt x="599897" y="581343"/>
                  </a:cubicBezTo>
                  <a:cubicBezTo>
                    <a:pt x="586639" y="591306"/>
                    <a:pt x="576696" y="597948"/>
                    <a:pt x="566753" y="604590"/>
                  </a:cubicBezTo>
                  <a:cubicBezTo>
                    <a:pt x="566756" y="604595"/>
                    <a:pt x="566823" y="604683"/>
                    <a:pt x="567996" y="606251"/>
                  </a:cubicBezTo>
                  <a:lnTo>
                    <a:pt x="576696" y="617874"/>
                  </a:lnTo>
                  <a:cubicBezTo>
                    <a:pt x="589953" y="607911"/>
                    <a:pt x="606525" y="601269"/>
                    <a:pt x="619782" y="591306"/>
                  </a:cubicBezTo>
                  <a:cubicBezTo>
                    <a:pt x="619779" y="591301"/>
                    <a:pt x="619750" y="591243"/>
                    <a:pt x="619368" y="590476"/>
                  </a:cubicBezTo>
                  <a:lnTo>
                    <a:pt x="616468" y="584664"/>
                  </a:lnTo>
                  <a:cubicBezTo>
                    <a:pt x="616471" y="584660"/>
                    <a:pt x="616515" y="584595"/>
                    <a:pt x="617296" y="583419"/>
                  </a:cubicBezTo>
                  <a:lnTo>
                    <a:pt x="623096" y="574701"/>
                  </a:lnTo>
                  <a:cubicBezTo>
                    <a:pt x="623086" y="574694"/>
                    <a:pt x="621455" y="573645"/>
                    <a:pt x="354635" y="402007"/>
                  </a:cubicBezTo>
                  <a:cubicBezTo>
                    <a:pt x="530710" y="179913"/>
                    <a:pt x="749508" y="-3264"/>
                    <a:pt x="972190" y="45"/>
                  </a:cubicBezTo>
                  <a:cubicBezTo>
                    <a:pt x="1005593" y="541"/>
                    <a:pt x="1039082" y="5233"/>
                    <a:pt x="1072528" y="14619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77" name="Полилиния 5"/>
            <p:cNvSpPr>
              <a:spLocks/>
            </p:cNvSpPr>
            <p:nvPr/>
          </p:nvSpPr>
          <p:spPr bwMode="auto">
            <a:xfrm rot="13863782" flipV="1">
              <a:off x="10208704" y="117659"/>
              <a:ext cx="1098450" cy="781037"/>
            </a:xfrm>
            <a:custGeom>
              <a:avLst/>
              <a:gdLst>
                <a:gd name="T0" fmla="*/ 36344 w 1656400"/>
                <a:gd name="T1" fmla="*/ 319435 h 1177702"/>
                <a:gd name="T2" fmla="*/ 200469 w 1656400"/>
                <a:gd name="T3" fmla="*/ 281928 h 1177702"/>
                <a:gd name="T4" fmla="*/ 207414 w 1656400"/>
                <a:gd name="T5" fmla="*/ 281928 h 1177702"/>
                <a:gd name="T6" fmla="*/ 70005 w 1656400"/>
                <a:gd name="T7" fmla="*/ 284592 h 1177702"/>
                <a:gd name="T8" fmla="*/ 83962 w 1656400"/>
                <a:gd name="T9" fmla="*/ 273130 h 1177702"/>
                <a:gd name="T10" fmla="*/ 356955 w 1656400"/>
                <a:gd name="T11" fmla="*/ 285170 h 1177702"/>
                <a:gd name="T12" fmla="*/ 103875 w 1656400"/>
                <a:gd name="T13" fmla="*/ 242106 h 1177702"/>
                <a:gd name="T14" fmla="*/ 108800 w 1656400"/>
                <a:gd name="T15" fmla="*/ 255853 h 1177702"/>
                <a:gd name="T16" fmla="*/ 123573 w 1656400"/>
                <a:gd name="T17" fmla="*/ 244306 h 1177702"/>
                <a:gd name="T18" fmla="*/ 209266 w 1656400"/>
                <a:gd name="T19" fmla="*/ 234235 h 1177702"/>
                <a:gd name="T20" fmla="*/ 214822 w 1656400"/>
                <a:gd name="T21" fmla="*/ 235624 h 1177702"/>
                <a:gd name="T22" fmla="*/ 56484 w 1656400"/>
                <a:gd name="T23" fmla="*/ 232383 h 1177702"/>
                <a:gd name="T24" fmla="*/ 58335 w 1656400"/>
                <a:gd name="T25" fmla="*/ 226826 h 1177702"/>
                <a:gd name="T26" fmla="*/ 365751 w 1656400"/>
                <a:gd name="T27" fmla="*/ 237476 h 1177702"/>
                <a:gd name="T28" fmla="*/ 163322 w 1656400"/>
                <a:gd name="T29" fmla="*/ 218029 h 1177702"/>
                <a:gd name="T30" fmla="*/ 166253 w 1656400"/>
                <a:gd name="T31" fmla="*/ 221893 h 1177702"/>
                <a:gd name="T32" fmla="*/ 214821 w 1656400"/>
                <a:gd name="T33" fmla="*/ 204600 h 1177702"/>
                <a:gd name="T34" fmla="*/ 217136 w 1656400"/>
                <a:gd name="T35" fmla="*/ 191172 h 1177702"/>
                <a:gd name="T36" fmla="*/ 373622 w 1656400"/>
                <a:gd name="T37" fmla="*/ 190246 h 1177702"/>
                <a:gd name="T38" fmla="*/ 244806 w 1656400"/>
                <a:gd name="T39" fmla="*/ 167093 h 1177702"/>
                <a:gd name="T40" fmla="*/ 247737 w 1656400"/>
                <a:gd name="T41" fmla="*/ 171924 h 1177702"/>
                <a:gd name="T42" fmla="*/ 270841 w 1656400"/>
                <a:gd name="T43" fmla="*/ 141553 h 1177702"/>
                <a:gd name="T44" fmla="*/ 274191 w 1656400"/>
                <a:gd name="T45" fmla="*/ 156907 h 1177702"/>
                <a:gd name="T46" fmla="*/ 289545 w 1656400"/>
                <a:gd name="T47" fmla="*/ 144706 h 1177702"/>
                <a:gd name="T48" fmla="*/ 380104 w 1656400"/>
                <a:gd name="T49" fmla="*/ 124030 h 1177702"/>
                <a:gd name="T50" fmla="*/ 385659 w 1656400"/>
                <a:gd name="T51" fmla="*/ 124956 h 1177702"/>
                <a:gd name="T52" fmla="*/ 314317 w 1656400"/>
                <a:gd name="T53" fmla="*/ 131174 h 1177702"/>
                <a:gd name="T54" fmla="*/ 330647 w 1656400"/>
                <a:gd name="T55" fmla="*/ 122641 h 1177702"/>
                <a:gd name="T56" fmla="*/ 244452 w 1656400"/>
                <a:gd name="T57" fmla="*/ 127272 h 1177702"/>
                <a:gd name="T58" fmla="*/ 375577 w 1656400"/>
                <a:gd name="T59" fmla="*/ 104119 h 1177702"/>
                <a:gd name="T60" fmla="*/ 377513 w 1656400"/>
                <a:gd name="T61" fmla="*/ 108907 h 1177702"/>
                <a:gd name="T62" fmla="*/ 187506 w 1656400"/>
                <a:gd name="T63" fmla="*/ 93933 h 1177702"/>
                <a:gd name="T64" fmla="*/ 189358 w 1656400"/>
                <a:gd name="T65" fmla="*/ 89766 h 1177702"/>
                <a:gd name="T66" fmla="*/ 405465 w 1656400"/>
                <a:gd name="T67" fmla="*/ 99489 h 1177702"/>
                <a:gd name="T68" fmla="*/ 414364 w 1656400"/>
                <a:gd name="T69" fmla="*/ 74022 h 1177702"/>
                <a:gd name="T70" fmla="*/ 428716 w 1656400"/>
                <a:gd name="T71" fmla="*/ 85135 h 1177702"/>
                <a:gd name="T72" fmla="*/ 372233 w 1656400"/>
                <a:gd name="T73" fmla="*/ 49943 h 1177702"/>
                <a:gd name="T74" fmla="*/ 375474 w 1656400"/>
                <a:gd name="T75" fmla="*/ 44387 h 1177702"/>
                <a:gd name="T76" fmla="*/ 348158 w 1656400"/>
                <a:gd name="T77" fmla="*/ 121715 h 1177702"/>
                <a:gd name="T78" fmla="*/ 338436 w 1656400"/>
                <a:gd name="T79" fmla="*/ 15678 h 1177702"/>
                <a:gd name="T80" fmla="*/ 352789 w 1656400"/>
                <a:gd name="T81" fmla="*/ 26791 h 1177702"/>
                <a:gd name="T82" fmla="*/ 455121 w 1656400"/>
                <a:gd name="T83" fmla="*/ 79569 h 1177702"/>
                <a:gd name="T84" fmla="*/ 451814 w 1656400"/>
                <a:gd name="T85" fmla="*/ 86194 h 1177702"/>
                <a:gd name="T86" fmla="*/ 424265 w 1656400"/>
                <a:gd name="T87" fmla="*/ 268416 h 1177702"/>
                <a:gd name="T88" fmla="*/ 417653 w 1656400"/>
                <a:gd name="T89" fmla="*/ 272834 h 1177702"/>
                <a:gd name="T90" fmla="*/ 299740 w 1656400"/>
                <a:gd name="T91" fmla="*/ 150248 h 1177702"/>
                <a:gd name="T92" fmla="*/ 198358 w 1656400"/>
                <a:gd name="T93" fmla="*/ 332056 h 1177702"/>
                <a:gd name="T94" fmla="*/ 192847 w 1656400"/>
                <a:gd name="T95" fmla="*/ 329156 h 1177702"/>
                <a:gd name="T96" fmla="*/ 123422 w 1656400"/>
                <a:gd name="T97" fmla="*/ 339096 h 1177702"/>
                <a:gd name="T98" fmla="*/ 137749 w 1656400"/>
                <a:gd name="T99" fmla="*/ 238598 h 1177702"/>
                <a:gd name="T100" fmla="*/ 13223 w 1656400"/>
                <a:gd name="T101" fmla="*/ 337991 h 1177702"/>
                <a:gd name="T102" fmla="*/ 0 w 1656400"/>
                <a:gd name="T103" fmla="*/ 341305 h 1177702"/>
                <a:gd name="T104" fmla="*/ 70802 w 1656400"/>
                <a:gd name="T105" fmla="*/ 297544 h 1177702"/>
                <a:gd name="T106" fmla="*/ 114606 w 1656400"/>
                <a:gd name="T107" fmla="*/ 138100 h 1177702"/>
                <a:gd name="T108" fmla="*/ 188853 w 1656400"/>
                <a:gd name="T109" fmla="*/ 201602 h 1177702"/>
                <a:gd name="T110" fmla="*/ 205934 w 1656400"/>
                <a:gd name="T111" fmla="*/ 196356 h 1177702"/>
                <a:gd name="T112" fmla="*/ 207174 w 1656400"/>
                <a:gd name="T113" fmla="*/ 191110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78" name="Полилиния 5"/>
            <p:cNvSpPr>
              <a:spLocks/>
            </p:cNvSpPr>
            <p:nvPr/>
          </p:nvSpPr>
          <p:spPr bwMode="auto">
            <a:xfrm rot="-6399582">
              <a:off x="10931018" y="4844794"/>
              <a:ext cx="1457192" cy="1060432"/>
            </a:xfrm>
            <a:custGeom>
              <a:avLst/>
              <a:gdLst>
                <a:gd name="T0" fmla="*/ 91821 w 1357192"/>
                <a:gd name="T1" fmla="*/ 867980 h 986507"/>
                <a:gd name="T2" fmla="*/ 352262 w 1357192"/>
                <a:gd name="T3" fmla="*/ 930487 h 986507"/>
                <a:gd name="T4" fmla="*/ 268242 w 1357192"/>
                <a:gd name="T5" fmla="*/ 904301 h 986507"/>
                <a:gd name="T6" fmla="*/ 286575 w 1357192"/>
                <a:gd name="T7" fmla="*/ 955645 h 986507"/>
                <a:gd name="T8" fmla="*/ 500452 w 1357192"/>
                <a:gd name="T9" fmla="*/ 828800 h 986507"/>
                <a:gd name="T10" fmla="*/ 443817 w 1357192"/>
                <a:gd name="T11" fmla="*/ 867980 h 986507"/>
                <a:gd name="T12" fmla="*/ 586461 w 1357192"/>
                <a:gd name="T13" fmla="*/ 335284 h 986507"/>
                <a:gd name="T14" fmla="*/ 645058 w 1357192"/>
                <a:gd name="T15" fmla="*/ 368145 h 986507"/>
                <a:gd name="T16" fmla="*/ 689868 w 1357192"/>
                <a:gd name="T17" fmla="*/ 714052 h 986507"/>
                <a:gd name="T18" fmla="*/ 805343 w 1357192"/>
                <a:gd name="T19" fmla="*/ 454623 h 986507"/>
                <a:gd name="T20" fmla="*/ 791555 w 1357192"/>
                <a:gd name="T21" fmla="*/ 475377 h 986507"/>
                <a:gd name="T22" fmla="*/ 681253 w 1357192"/>
                <a:gd name="T23" fmla="*/ 880088 h 986507"/>
                <a:gd name="T24" fmla="*/ 669187 w 1357192"/>
                <a:gd name="T25" fmla="*/ 945810 h 986507"/>
                <a:gd name="T26" fmla="*/ 627823 w 1357192"/>
                <a:gd name="T27" fmla="*/ 1053040 h 986507"/>
                <a:gd name="T28" fmla="*/ 803784 w 1357192"/>
                <a:gd name="T29" fmla="*/ 642159 h 986507"/>
                <a:gd name="T30" fmla="*/ 747149 w 1357192"/>
                <a:gd name="T31" fmla="*/ 677733 h 986507"/>
                <a:gd name="T32" fmla="*/ 956300 w 1357192"/>
                <a:gd name="T33" fmla="*/ 545103 h 986507"/>
                <a:gd name="T34" fmla="*/ 898107 w 1357192"/>
                <a:gd name="T35" fmla="*/ 508237 h 986507"/>
                <a:gd name="T36" fmla="*/ 891352 w 1357192"/>
                <a:gd name="T37" fmla="*/ 571729 h 986507"/>
                <a:gd name="T38" fmla="*/ 1194851 w 1357192"/>
                <a:gd name="T39" fmla="*/ 100069 h 986507"/>
                <a:gd name="T40" fmla="*/ 1181062 w 1357192"/>
                <a:gd name="T41" fmla="*/ 115634 h 986507"/>
                <a:gd name="T42" fmla="*/ 1112426 w 1357192"/>
                <a:gd name="T43" fmla="*/ 458082 h 986507"/>
                <a:gd name="T44" fmla="*/ 1119700 w 1357192"/>
                <a:gd name="T45" fmla="*/ 476369 h 986507"/>
                <a:gd name="T46" fmla="*/ 731232 w 1357192"/>
                <a:gd name="T47" fmla="*/ 127740 h 986507"/>
                <a:gd name="T48" fmla="*/ 1332728 w 1357192"/>
                <a:gd name="T49" fmla="*/ 207300 h 986507"/>
                <a:gd name="T50" fmla="*/ 1320663 w 1357192"/>
                <a:gd name="T51" fmla="*/ 228054 h 986507"/>
                <a:gd name="T52" fmla="*/ 1279683 w 1357192"/>
                <a:gd name="T53" fmla="*/ 388899 h 986507"/>
                <a:gd name="T54" fmla="*/ 1286888 w 1357192"/>
                <a:gd name="T55" fmla="*/ 406785 h 986507"/>
                <a:gd name="T56" fmla="*/ 1296535 w 1357192"/>
                <a:gd name="T57" fmla="*/ 463270 h 986507"/>
                <a:gd name="T58" fmla="*/ 1272406 w 1357192"/>
                <a:gd name="T59" fmla="*/ 710594 h 986507"/>
                <a:gd name="T60" fmla="*/ 1251725 w 1357192"/>
                <a:gd name="T61" fmla="*/ 705404 h 986507"/>
                <a:gd name="T62" fmla="*/ 1255171 w 1357192"/>
                <a:gd name="T63" fmla="*/ 821281 h 986507"/>
                <a:gd name="T64" fmla="*/ 1243105 w 1357192"/>
                <a:gd name="T65" fmla="*/ 887004 h 986507"/>
                <a:gd name="T66" fmla="*/ 1201743 w 1357192"/>
                <a:gd name="T67" fmla="*/ 994236 h 986507"/>
                <a:gd name="T68" fmla="*/ 1455790 w 1357192"/>
                <a:gd name="T69" fmla="*/ 348256 h 986507"/>
                <a:gd name="T70" fmla="*/ 1390943 w 1357192"/>
                <a:gd name="T71" fmla="*/ 371603 h 986507"/>
                <a:gd name="T72" fmla="*/ 1424072 w 1357192"/>
                <a:gd name="T73" fmla="*/ 276480 h 986507"/>
                <a:gd name="T74" fmla="*/ 1477500 w 1357192"/>
                <a:gd name="T75" fmla="*/ 317989 h 986507"/>
                <a:gd name="T76" fmla="*/ 1583995 w 1357192"/>
                <a:gd name="T77" fmla="*/ 371448 h 986507"/>
                <a:gd name="T78" fmla="*/ 898917 w 1357192"/>
                <a:gd name="T79" fmla="*/ 1200570 h 986507"/>
                <a:gd name="T80" fmla="*/ 874304 w 1357192"/>
                <a:gd name="T81" fmla="*/ 1208820 h 986507"/>
                <a:gd name="T82" fmla="*/ 414850 w 1357192"/>
                <a:gd name="T83" fmla="*/ 895321 h 986507"/>
                <a:gd name="T84" fmla="*/ 349743 w 1357192"/>
                <a:gd name="T85" fmla="*/ 1105974 h 986507"/>
                <a:gd name="T86" fmla="*/ 194115 w 1357192"/>
                <a:gd name="T87" fmla="*/ 1020179 h 986507"/>
                <a:gd name="T88" fmla="*/ 308191 w 1357192"/>
                <a:gd name="T89" fmla="*/ 515822 h 986507"/>
                <a:gd name="T90" fmla="*/ 584582 w 1357192"/>
                <a:gd name="T91" fmla="*/ 753008 h 986507"/>
                <a:gd name="T92" fmla="*/ 648167 w 1357192"/>
                <a:gd name="T93" fmla="*/ 733416 h 986507"/>
                <a:gd name="T94" fmla="*/ 652782 w 1357192"/>
                <a:gd name="T95" fmla="*/ 713822 h 986507"/>
                <a:gd name="T96" fmla="*/ 1575792 w 1357192"/>
                <a:gd name="T97" fmla="*/ 297197 h 986507"/>
                <a:gd name="T98" fmla="*/ 1563484 w 1357192"/>
                <a:gd name="T99" fmla="*/ 321949 h 986507"/>
                <a:gd name="T100" fmla="*/ 1662452 w 1357192"/>
                <a:gd name="T101" fmla="*/ 744243 h 986507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357192" h="986507">
                  <a:moveTo>
                    <a:pt x="132667" y="701599"/>
                  </a:moveTo>
                  <a:lnTo>
                    <a:pt x="79755" y="682105"/>
                  </a:lnTo>
                  <a:lnTo>
                    <a:pt x="74185" y="698814"/>
                  </a:lnTo>
                  <a:lnTo>
                    <a:pt x="127098" y="718309"/>
                  </a:lnTo>
                  <a:lnTo>
                    <a:pt x="132667" y="701599"/>
                  </a:lnTo>
                  <a:close/>
                  <a:moveTo>
                    <a:pt x="284603" y="749139"/>
                  </a:moveTo>
                  <a:lnTo>
                    <a:pt x="275964" y="734669"/>
                  </a:lnTo>
                  <a:cubicBezTo>
                    <a:pt x="269381" y="737976"/>
                    <a:pt x="266089" y="741283"/>
                    <a:pt x="262798" y="744592"/>
                  </a:cubicBezTo>
                  <a:cubicBezTo>
                    <a:pt x="262790" y="744588"/>
                    <a:pt x="262148" y="744358"/>
                    <a:pt x="216721" y="728056"/>
                  </a:cubicBezTo>
                  <a:cubicBezTo>
                    <a:pt x="216719" y="728065"/>
                    <a:pt x="216652" y="728467"/>
                    <a:pt x="213430" y="747898"/>
                  </a:cubicBezTo>
                  <a:cubicBezTo>
                    <a:pt x="213437" y="747900"/>
                    <a:pt x="213889" y="748052"/>
                    <a:pt x="243051" y="757820"/>
                  </a:cubicBezTo>
                  <a:cubicBezTo>
                    <a:pt x="239760" y="761126"/>
                    <a:pt x="236469" y="764434"/>
                    <a:pt x="231532" y="769394"/>
                  </a:cubicBezTo>
                  <a:lnTo>
                    <a:pt x="243052" y="780968"/>
                  </a:lnTo>
                  <a:cubicBezTo>
                    <a:pt x="256217" y="771047"/>
                    <a:pt x="269382" y="761126"/>
                    <a:pt x="284603" y="749139"/>
                  </a:cubicBezTo>
                  <a:close/>
                  <a:moveTo>
                    <a:pt x="404329" y="667270"/>
                  </a:moveTo>
                  <a:lnTo>
                    <a:pt x="395514" y="655648"/>
                  </a:lnTo>
                  <a:cubicBezTo>
                    <a:pt x="378723" y="665609"/>
                    <a:pt x="365290" y="675571"/>
                    <a:pt x="349758" y="687192"/>
                  </a:cubicBezTo>
                  <a:lnTo>
                    <a:pt x="358573" y="698814"/>
                  </a:lnTo>
                  <a:cubicBezTo>
                    <a:pt x="375364" y="688853"/>
                    <a:pt x="388798" y="678891"/>
                    <a:pt x="404329" y="667270"/>
                  </a:cubicBezTo>
                  <a:close/>
                  <a:moveTo>
                    <a:pt x="521162" y="296395"/>
                  </a:moveTo>
                  <a:lnTo>
                    <a:pt x="473819" y="269939"/>
                  </a:lnTo>
                  <a:lnTo>
                    <a:pt x="468249" y="282471"/>
                  </a:lnTo>
                  <a:lnTo>
                    <a:pt x="514200" y="308928"/>
                  </a:lnTo>
                  <a:lnTo>
                    <a:pt x="521162" y="296395"/>
                  </a:lnTo>
                  <a:close/>
                  <a:moveTo>
                    <a:pt x="567112" y="618052"/>
                  </a:moveTo>
                  <a:lnTo>
                    <a:pt x="574075" y="579062"/>
                  </a:lnTo>
                  <a:lnTo>
                    <a:pt x="557365" y="574886"/>
                  </a:lnTo>
                  <a:lnTo>
                    <a:pt x="550403" y="615268"/>
                  </a:lnTo>
                  <a:lnTo>
                    <a:pt x="567112" y="618052"/>
                  </a:lnTo>
                  <a:close/>
                  <a:moveTo>
                    <a:pt x="650660" y="366019"/>
                  </a:moveTo>
                  <a:lnTo>
                    <a:pt x="600532" y="339562"/>
                  </a:lnTo>
                  <a:lnTo>
                    <a:pt x="593569" y="356271"/>
                  </a:lnTo>
                  <a:lnTo>
                    <a:pt x="639520" y="382728"/>
                  </a:lnTo>
                  <a:lnTo>
                    <a:pt x="650660" y="366019"/>
                  </a:lnTo>
                  <a:close/>
                  <a:moveTo>
                    <a:pt x="540656" y="761476"/>
                  </a:moveTo>
                  <a:lnTo>
                    <a:pt x="550404" y="708562"/>
                  </a:lnTo>
                  <a:lnTo>
                    <a:pt x="533694" y="704384"/>
                  </a:lnTo>
                  <a:lnTo>
                    <a:pt x="523947" y="757298"/>
                  </a:lnTo>
                  <a:lnTo>
                    <a:pt x="540656" y="761476"/>
                  </a:lnTo>
                  <a:close/>
                  <a:moveTo>
                    <a:pt x="516985" y="903504"/>
                  </a:moveTo>
                  <a:lnTo>
                    <a:pt x="528125" y="847807"/>
                  </a:lnTo>
                  <a:lnTo>
                    <a:pt x="507237" y="847807"/>
                  </a:lnTo>
                  <a:lnTo>
                    <a:pt x="501668" y="900720"/>
                  </a:lnTo>
                  <a:lnTo>
                    <a:pt x="516985" y="903504"/>
                  </a:lnTo>
                  <a:close/>
                  <a:moveTo>
                    <a:pt x="649401" y="517005"/>
                  </a:moveTo>
                  <a:lnTo>
                    <a:pt x="640585" y="502478"/>
                  </a:lnTo>
                  <a:cubicBezTo>
                    <a:pt x="623794" y="509119"/>
                    <a:pt x="610361" y="519080"/>
                    <a:pt x="593569" y="529042"/>
                  </a:cubicBezTo>
                  <a:lnTo>
                    <a:pt x="603644" y="545645"/>
                  </a:lnTo>
                  <a:cubicBezTo>
                    <a:pt x="617077" y="535683"/>
                    <a:pt x="633869" y="525722"/>
                    <a:pt x="649401" y="517005"/>
                  </a:cubicBezTo>
                  <a:close/>
                  <a:moveTo>
                    <a:pt x="775561" y="447523"/>
                  </a:moveTo>
                  <a:lnTo>
                    <a:pt x="772623" y="438865"/>
                  </a:lnTo>
                  <a:lnTo>
                    <a:pt x="775141" y="435156"/>
                  </a:lnTo>
                  <a:lnTo>
                    <a:pt x="769265" y="432270"/>
                  </a:lnTo>
                  <a:cubicBezTo>
                    <a:pt x="769256" y="432265"/>
                    <a:pt x="768642" y="431941"/>
                    <a:pt x="725607" y="409184"/>
                  </a:cubicBezTo>
                  <a:lnTo>
                    <a:pt x="718890" y="425673"/>
                  </a:lnTo>
                  <a:cubicBezTo>
                    <a:pt x="718898" y="425678"/>
                    <a:pt x="719366" y="425933"/>
                    <a:pt x="749114" y="442163"/>
                  </a:cubicBezTo>
                  <a:cubicBezTo>
                    <a:pt x="739039" y="448760"/>
                    <a:pt x="728965" y="452058"/>
                    <a:pt x="720150" y="460302"/>
                  </a:cubicBezTo>
                  <a:lnTo>
                    <a:pt x="728965" y="471845"/>
                  </a:lnTo>
                  <a:cubicBezTo>
                    <a:pt x="745757" y="465249"/>
                    <a:pt x="759190" y="455355"/>
                    <a:pt x="775561" y="447523"/>
                  </a:cubicBezTo>
                  <a:close/>
                  <a:moveTo>
                    <a:pt x="965355" y="80566"/>
                  </a:moveTo>
                  <a:lnTo>
                    <a:pt x="922188" y="47147"/>
                  </a:lnTo>
                  <a:lnTo>
                    <a:pt x="911048" y="59679"/>
                  </a:lnTo>
                  <a:lnTo>
                    <a:pt x="954215" y="93098"/>
                  </a:lnTo>
                  <a:lnTo>
                    <a:pt x="965355" y="80566"/>
                  </a:lnTo>
                  <a:close/>
                  <a:moveTo>
                    <a:pt x="904639" y="383526"/>
                  </a:moveTo>
                  <a:lnTo>
                    <a:pt x="898762" y="368803"/>
                  </a:lnTo>
                  <a:cubicBezTo>
                    <a:pt x="881970" y="375533"/>
                    <a:pt x="865179" y="385628"/>
                    <a:pt x="849647" y="394462"/>
                  </a:cubicBezTo>
                  <a:lnTo>
                    <a:pt x="858462" y="409185"/>
                  </a:lnTo>
                  <a:cubicBezTo>
                    <a:pt x="871895" y="402454"/>
                    <a:pt x="888688" y="392359"/>
                    <a:pt x="904639" y="383526"/>
                  </a:cubicBezTo>
                  <a:close/>
                  <a:moveTo>
                    <a:pt x="965355" y="349308"/>
                  </a:moveTo>
                  <a:lnTo>
                    <a:pt x="600532" y="90312"/>
                  </a:lnTo>
                  <a:lnTo>
                    <a:pt x="590784" y="102844"/>
                  </a:lnTo>
                  <a:lnTo>
                    <a:pt x="951430" y="366018"/>
                  </a:lnTo>
                  <a:lnTo>
                    <a:pt x="965355" y="349308"/>
                  </a:lnTo>
                  <a:close/>
                  <a:moveTo>
                    <a:pt x="1076750" y="166898"/>
                  </a:moveTo>
                  <a:lnTo>
                    <a:pt x="1033584" y="133479"/>
                  </a:lnTo>
                  <a:lnTo>
                    <a:pt x="1023837" y="150188"/>
                  </a:lnTo>
                  <a:lnTo>
                    <a:pt x="1067003" y="183607"/>
                  </a:lnTo>
                  <a:lnTo>
                    <a:pt x="1076750" y="166898"/>
                  </a:lnTo>
                  <a:close/>
                  <a:moveTo>
                    <a:pt x="1039715" y="327504"/>
                  </a:moveTo>
                  <a:lnTo>
                    <a:pt x="1033894" y="313104"/>
                  </a:lnTo>
                  <a:cubicBezTo>
                    <a:pt x="1013936" y="319687"/>
                    <a:pt x="997303" y="326269"/>
                    <a:pt x="981503" y="334909"/>
                  </a:cubicBezTo>
                  <a:lnTo>
                    <a:pt x="987324" y="349308"/>
                  </a:lnTo>
                  <a:cubicBezTo>
                    <a:pt x="1003956" y="342725"/>
                    <a:pt x="1020588" y="336143"/>
                    <a:pt x="1039715" y="327504"/>
                  </a:cubicBezTo>
                  <a:close/>
                  <a:moveTo>
                    <a:pt x="1054470" y="428679"/>
                  </a:moveTo>
                  <a:lnTo>
                    <a:pt x="1064218" y="375765"/>
                  </a:lnTo>
                  <a:lnTo>
                    <a:pt x="1047509" y="372980"/>
                  </a:lnTo>
                  <a:lnTo>
                    <a:pt x="1037761" y="425894"/>
                  </a:lnTo>
                  <a:lnTo>
                    <a:pt x="1054470" y="428679"/>
                  </a:lnTo>
                  <a:close/>
                  <a:moveTo>
                    <a:pt x="1028014" y="572102"/>
                  </a:moveTo>
                  <a:lnTo>
                    <a:pt x="1037762" y="519188"/>
                  </a:lnTo>
                  <a:lnTo>
                    <a:pt x="1021053" y="515010"/>
                  </a:lnTo>
                  <a:lnTo>
                    <a:pt x="1011305" y="567924"/>
                  </a:lnTo>
                  <a:lnTo>
                    <a:pt x="1028014" y="572102"/>
                  </a:lnTo>
                  <a:close/>
                  <a:moveTo>
                    <a:pt x="1004342" y="714131"/>
                  </a:moveTo>
                  <a:lnTo>
                    <a:pt x="1014090" y="661217"/>
                  </a:lnTo>
                  <a:lnTo>
                    <a:pt x="994596" y="658433"/>
                  </a:lnTo>
                  <a:lnTo>
                    <a:pt x="984848" y="711346"/>
                  </a:lnTo>
                  <a:lnTo>
                    <a:pt x="1004342" y="714131"/>
                  </a:lnTo>
                  <a:close/>
                  <a:moveTo>
                    <a:pt x="977886" y="857553"/>
                  </a:moveTo>
                  <a:lnTo>
                    <a:pt x="987633" y="804641"/>
                  </a:lnTo>
                  <a:lnTo>
                    <a:pt x="970924" y="800463"/>
                  </a:lnTo>
                  <a:lnTo>
                    <a:pt x="961176" y="854769"/>
                  </a:lnTo>
                  <a:lnTo>
                    <a:pt x="977886" y="857553"/>
                  </a:lnTo>
                  <a:close/>
                  <a:moveTo>
                    <a:pt x="1176176" y="280382"/>
                  </a:moveTo>
                  <a:lnTo>
                    <a:pt x="1170354" y="265761"/>
                  </a:lnTo>
                  <a:cubicBezTo>
                    <a:pt x="1153722" y="272445"/>
                    <a:pt x="1137089" y="275787"/>
                    <a:pt x="1117963" y="284559"/>
                  </a:cubicBezTo>
                  <a:lnTo>
                    <a:pt x="1123784" y="299180"/>
                  </a:lnTo>
                  <a:cubicBezTo>
                    <a:pt x="1140416" y="292496"/>
                    <a:pt x="1157049" y="289155"/>
                    <a:pt x="1176176" y="280382"/>
                  </a:cubicBezTo>
                  <a:close/>
                  <a:moveTo>
                    <a:pt x="1193716" y="256014"/>
                  </a:moveTo>
                  <a:lnTo>
                    <a:pt x="1150550" y="222596"/>
                  </a:lnTo>
                  <a:lnTo>
                    <a:pt x="1140803" y="236520"/>
                  </a:lnTo>
                  <a:lnTo>
                    <a:pt x="1182576" y="269939"/>
                  </a:lnTo>
                  <a:lnTo>
                    <a:pt x="1193716" y="256014"/>
                  </a:lnTo>
                  <a:close/>
                  <a:moveTo>
                    <a:pt x="1343144" y="599193"/>
                  </a:moveTo>
                  <a:cubicBezTo>
                    <a:pt x="1317872" y="684294"/>
                    <a:pt x="1259871" y="752376"/>
                    <a:pt x="1180327" y="807173"/>
                  </a:cubicBezTo>
                  <a:cubicBezTo>
                    <a:pt x="1180330" y="807157"/>
                    <a:pt x="1180882" y="804337"/>
                    <a:pt x="1279757" y="299055"/>
                  </a:cubicBezTo>
                  <a:cubicBezTo>
                    <a:pt x="1279749" y="299053"/>
                    <a:pt x="1279340" y="298985"/>
                    <a:pt x="1259871" y="295733"/>
                  </a:cubicBezTo>
                  <a:lnTo>
                    <a:pt x="1160441" y="820457"/>
                  </a:lnTo>
                  <a:cubicBezTo>
                    <a:pt x="1044440" y="890199"/>
                    <a:pt x="888665" y="936694"/>
                    <a:pt x="726262" y="966584"/>
                  </a:cubicBezTo>
                  <a:cubicBezTo>
                    <a:pt x="726265" y="966571"/>
                    <a:pt x="726765" y="963999"/>
                    <a:pt x="825693" y="455143"/>
                  </a:cubicBezTo>
                  <a:cubicBezTo>
                    <a:pt x="825684" y="455142"/>
                    <a:pt x="825279" y="455074"/>
                    <a:pt x="805806" y="451822"/>
                  </a:cubicBezTo>
                  <a:cubicBezTo>
                    <a:pt x="805803" y="451837"/>
                    <a:pt x="805255" y="454709"/>
                    <a:pt x="706376" y="973226"/>
                  </a:cubicBezTo>
                  <a:lnTo>
                    <a:pt x="603651" y="986507"/>
                  </a:lnTo>
                  <a:lnTo>
                    <a:pt x="300262" y="895719"/>
                  </a:lnTo>
                  <a:cubicBezTo>
                    <a:pt x="308697" y="853459"/>
                    <a:pt x="320006" y="796798"/>
                    <a:pt x="335170" y="720826"/>
                  </a:cubicBezTo>
                  <a:cubicBezTo>
                    <a:pt x="335163" y="720825"/>
                    <a:pt x="335054" y="720803"/>
                    <a:pt x="333098" y="720412"/>
                  </a:cubicBezTo>
                  <a:lnTo>
                    <a:pt x="318599" y="717505"/>
                  </a:lnTo>
                  <a:cubicBezTo>
                    <a:pt x="318595" y="717522"/>
                    <a:pt x="318250" y="719180"/>
                    <a:pt x="282568" y="890424"/>
                  </a:cubicBezTo>
                  <a:lnTo>
                    <a:pt x="148719" y="850370"/>
                  </a:lnTo>
                  <a:cubicBezTo>
                    <a:pt x="155142" y="845294"/>
                    <a:pt x="161689" y="839578"/>
                    <a:pt x="168585" y="832838"/>
                  </a:cubicBezTo>
                  <a:lnTo>
                    <a:pt x="156831" y="821350"/>
                  </a:lnTo>
                  <a:lnTo>
                    <a:pt x="128759" y="844397"/>
                  </a:lnTo>
                  <a:lnTo>
                    <a:pt x="0" y="805866"/>
                  </a:lnTo>
                  <a:cubicBezTo>
                    <a:pt x="61985" y="683727"/>
                    <a:pt x="147973" y="544989"/>
                    <a:pt x="248997" y="415291"/>
                  </a:cubicBezTo>
                  <a:cubicBezTo>
                    <a:pt x="249013" y="415301"/>
                    <a:pt x="251014" y="416604"/>
                    <a:pt x="504202" y="581343"/>
                  </a:cubicBezTo>
                  <a:cubicBezTo>
                    <a:pt x="490944" y="591306"/>
                    <a:pt x="481001" y="597948"/>
                    <a:pt x="471058" y="604590"/>
                  </a:cubicBezTo>
                  <a:cubicBezTo>
                    <a:pt x="471062" y="604596"/>
                    <a:pt x="471127" y="604683"/>
                    <a:pt x="472301" y="606250"/>
                  </a:cubicBezTo>
                  <a:lnTo>
                    <a:pt x="481001" y="617874"/>
                  </a:lnTo>
                  <a:cubicBezTo>
                    <a:pt x="494259" y="607911"/>
                    <a:pt x="510830" y="601269"/>
                    <a:pt x="524087" y="591305"/>
                  </a:cubicBezTo>
                  <a:cubicBezTo>
                    <a:pt x="524085" y="591301"/>
                    <a:pt x="524056" y="591243"/>
                    <a:pt x="523673" y="590476"/>
                  </a:cubicBezTo>
                  <a:lnTo>
                    <a:pt x="520773" y="584664"/>
                  </a:lnTo>
                  <a:cubicBezTo>
                    <a:pt x="520776" y="584659"/>
                    <a:pt x="520821" y="584592"/>
                    <a:pt x="521601" y="583419"/>
                  </a:cubicBezTo>
                  <a:lnTo>
                    <a:pt x="527402" y="574701"/>
                  </a:lnTo>
                  <a:cubicBezTo>
                    <a:pt x="527394" y="574695"/>
                    <a:pt x="525905" y="573738"/>
                    <a:pt x="258940" y="402006"/>
                  </a:cubicBezTo>
                  <a:cubicBezTo>
                    <a:pt x="435015" y="179912"/>
                    <a:pt x="653813" y="-3264"/>
                    <a:pt x="876495" y="45"/>
                  </a:cubicBezTo>
                  <a:cubicBezTo>
                    <a:pt x="1010105" y="2028"/>
                    <a:pt x="1145113" y="71148"/>
                    <a:pt x="1273129" y="239275"/>
                  </a:cubicBezTo>
                  <a:cubicBezTo>
                    <a:pt x="1266500" y="239275"/>
                    <a:pt x="1263186" y="239275"/>
                    <a:pt x="1256557" y="242597"/>
                  </a:cubicBezTo>
                  <a:cubicBezTo>
                    <a:pt x="1256559" y="242601"/>
                    <a:pt x="1256592" y="242684"/>
                    <a:pt x="1257386" y="244672"/>
                  </a:cubicBezTo>
                  <a:lnTo>
                    <a:pt x="1263186" y="259202"/>
                  </a:lnTo>
                  <a:cubicBezTo>
                    <a:pt x="1269814" y="255881"/>
                    <a:pt x="1276444" y="255881"/>
                    <a:pt x="1286386" y="252560"/>
                  </a:cubicBezTo>
                  <a:cubicBezTo>
                    <a:pt x="1293015" y="265844"/>
                    <a:pt x="1302958" y="279128"/>
                    <a:pt x="1309587" y="289091"/>
                  </a:cubicBezTo>
                  <a:cubicBezTo>
                    <a:pt x="1360959" y="411970"/>
                    <a:pt x="1368416" y="514092"/>
                    <a:pt x="1343144" y="599193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79" name="Полилиния 5"/>
            <p:cNvSpPr>
              <a:spLocks/>
            </p:cNvSpPr>
            <p:nvPr/>
          </p:nvSpPr>
          <p:spPr bwMode="auto">
            <a:xfrm rot="-1560540" flipH="1" flipV="1">
              <a:off x="10930964" y="211343"/>
              <a:ext cx="1530324" cy="1104799"/>
            </a:xfrm>
            <a:custGeom>
              <a:avLst/>
              <a:gdLst>
                <a:gd name="T0" fmla="*/ 1225994 w 1425107"/>
                <a:gd name="T1" fmla="*/ 58428 h 1028553"/>
                <a:gd name="T2" fmla="*/ 1405312 w 1425107"/>
                <a:gd name="T3" fmla="*/ 227541 h 1028553"/>
                <a:gd name="T4" fmla="*/ 1351860 w 1425107"/>
                <a:gd name="T5" fmla="*/ 186125 h 1028553"/>
                <a:gd name="T6" fmla="*/ 1562214 w 1425107"/>
                <a:gd name="T7" fmla="*/ 317274 h 1028553"/>
                <a:gd name="T8" fmla="*/ 1548419 w 1425107"/>
                <a:gd name="T9" fmla="*/ 334530 h 1028553"/>
                <a:gd name="T10" fmla="*/ 1533286 w 1425107"/>
                <a:gd name="T11" fmla="*/ 329353 h 1028553"/>
                <a:gd name="T12" fmla="*/ 1306648 w 1425107"/>
                <a:gd name="T13" fmla="*/ 432890 h 1028553"/>
                <a:gd name="T14" fmla="*/ 1299441 w 1425107"/>
                <a:gd name="T15" fmla="*/ 415048 h 1028553"/>
                <a:gd name="T16" fmla="*/ 1279445 w 1425107"/>
                <a:gd name="T17" fmla="*/ 432890 h 1028553"/>
                <a:gd name="T18" fmla="*/ 1262202 w 1425107"/>
                <a:gd name="T19" fmla="*/ 453599 h 1028553"/>
                <a:gd name="T20" fmla="*/ 1401864 w 1425107"/>
                <a:gd name="T21" fmla="*/ 465679 h 1028553"/>
                <a:gd name="T22" fmla="*/ 1147086 w 1425107"/>
                <a:gd name="T23" fmla="*/ 507094 h 1028553"/>
                <a:gd name="T24" fmla="*/ 1136171 w 1425107"/>
                <a:gd name="T25" fmla="*/ 488849 h 1028553"/>
                <a:gd name="T26" fmla="*/ 729423 w 1425107"/>
                <a:gd name="T27" fmla="*/ 367317 h 1028553"/>
                <a:gd name="T28" fmla="*/ 720804 w 1425107"/>
                <a:gd name="T29" fmla="*/ 382849 h 1028553"/>
                <a:gd name="T30" fmla="*/ 827705 w 1425107"/>
                <a:gd name="T31" fmla="*/ 420814 h 1028553"/>
                <a:gd name="T32" fmla="*/ 1336344 w 1425107"/>
                <a:gd name="T33" fmla="*/ 703818 h 1028553"/>
                <a:gd name="T34" fmla="*/ 1348414 w 1425107"/>
                <a:gd name="T35" fmla="*/ 638242 h 1028553"/>
                <a:gd name="T36" fmla="*/ 1044435 w 1425107"/>
                <a:gd name="T37" fmla="*/ 554607 h 1028553"/>
                <a:gd name="T38" fmla="*/ 1036637 w 1425107"/>
                <a:gd name="T39" fmla="*/ 535704 h 1028553"/>
                <a:gd name="T40" fmla="*/ 1011686 w 1425107"/>
                <a:gd name="T41" fmla="*/ 547965 h 1028553"/>
                <a:gd name="T42" fmla="*/ 1303584 w 1425107"/>
                <a:gd name="T43" fmla="*/ 881558 h 1028553"/>
                <a:gd name="T44" fmla="*/ 1315652 w 1425107"/>
                <a:gd name="T45" fmla="*/ 815983 h 1028553"/>
                <a:gd name="T46" fmla="*/ 888216 w 1425107"/>
                <a:gd name="T47" fmla="*/ 640714 h 1028553"/>
                <a:gd name="T48" fmla="*/ 831559 w 1425107"/>
                <a:gd name="T49" fmla="*/ 676207 h 1028553"/>
                <a:gd name="T50" fmla="*/ 794944 w 1425107"/>
                <a:gd name="T51" fmla="*/ 717623 h 1028553"/>
                <a:gd name="T52" fmla="*/ 1274273 w 1425107"/>
                <a:gd name="T53" fmla="*/ 1059299 h 1028553"/>
                <a:gd name="T54" fmla="*/ 1286342 w 1425107"/>
                <a:gd name="T55" fmla="*/ 991999 h 1028553"/>
                <a:gd name="T56" fmla="*/ 753563 w 1425107"/>
                <a:gd name="T57" fmla="*/ 943682 h 1028553"/>
                <a:gd name="T58" fmla="*/ 732874 w 1425107"/>
                <a:gd name="T59" fmla="*/ 938506 h 1028553"/>
                <a:gd name="T60" fmla="*/ 573841 w 1425107"/>
                <a:gd name="T61" fmla="*/ 812533 h 1028553"/>
                <a:gd name="T62" fmla="*/ 705287 w 1425107"/>
                <a:gd name="T63" fmla="*/ 1116245 h 1028553"/>
                <a:gd name="T64" fmla="*/ 712183 w 1425107"/>
                <a:gd name="T65" fmla="*/ 1050670 h 1028553"/>
                <a:gd name="T66" fmla="*/ 436506 w 1425107"/>
                <a:gd name="T67" fmla="*/ 928393 h 1028553"/>
                <a:gd name="T68" fmla="*/ 352452 w 1425107"/>
                <a:gd name="T69" fmla="*/ 902265 h 1028553"/>
                <a:gd name="T70" fmla="*/ 370792 w 1425107"/>
                <a:gd name="T71" fmla="*/ 953496 h 1028553"/>
                <a:gd name="T72" fmla="*/ 241475 w 1425107"/>
                <a:gd name="T73" fmla="*/ 890187 h 1028553"/>
                <a:gd name="T74" fmla="*/ 175955 w 1425107"/>
                <a:gd name="T75" fmla="*/ 866028 h 1028553"/>
                <a:gd name="T76" fmla="*/ 278292 w 1425107"/>
                <a:gd name="T77" fmla="*/ 1017884 h 1028553"/>
                <a:gd name="T78" fmla="*/ 100954 w 1425107"/>
                <a:gd name="T79" fmla="*/ 1190448 h 1028553"/>
                <a:gd name="T80" fmla="*/ 84574 w 1425107"/>
                <a:gd name="T81" fmla="*/ 1169741 h 1028553"/>
                <a:gd name="T82" fmla="*/ 0 w 1425107"/>
                <a:gd name="T83" fmla="*/ 1186126 h 1028553"/>
                <a:gd name="T84" fmla="*/ 229283 w 1425107"/>
                <a:gd name="T85" fmla="*/ 1108866 h 1028553"/>
                <a:gd name="T86" fmla="*/ 392416 w 1425107"/>
                <a:gd name="T87" fmla="*/ 514662 h 1028553"/>
                <a:gd name="T88" fmla="*/ 668923 w 1425107"/>
                <a:gd name="T89" fmla="*/ 751314 h 1028553"/>
                <a:gd name="T90" fmla="*/ 732534 w 1425107"/>
                <a:gd name="T91" fmla="*/ 731766 h 1028553"/>
                <a:gd name="T92" fmla="*/ 737152 w 1425107"/>
                <a:gd name="T93" fmla="*/ 712215 h 1028553"/>
                <a:gd name="T94" fmla="*/ 1660547 w 1425107"/>
                <a:gd name="T95" fmla="*/ 296530 h 1028553"/>
                <a:gd name="T96" fmla="*/ 1648233 w 1425107"/>
                <a:gd name="T97" fmla="*/ 321224 h 1028553"/>
                <a:gd name="T98" fmla="*/ 1545635 w 1425107"/>
                <a:gd name="T99" fmla="*/ 1000314 h 1028553"/>
                <a:gd name="T100" fmla="*/ 1521012 w 1425107"/>
                <a:gd name="T101" fmla="*/ 1016777 h 1028553"/>
                <a:gd name="T102" fmla="*/ 1081885 w 1425107"/>
                <a:gd name="T103" fmla="*/ 559934 h 1028553"/>
                <a:gd name="T104" fmla="*/ 704318 w 1425107"/>
                <a:gd name="T105" fmla="*/ 1237482 h 1028553"/>
                <a:gd name="T106" fmla="*/ 683799 w 1425107"/>
                <a:gd name="T107" fmla="*/ 1226677 h 1028553"/>
                <a:gd name="T108" fmla="*/ 425250 w 1425107"/>
                <a:gd name="T109" fmla="*/ 1263720 h 1028553"/>
                <a:gd name="T110" fmla="*/ 478601 w 1425107"/>
                <a:gd name="T111" fmla="*/ 889190 h 1028553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425107" h="1028553">
                  <a:moveTo>
                    <a:pt x="1022131" y="93098"/>
                  </a:moveTo>
                  <a:lnTo>
                    <a:pt x="1033270" y="80566"/>
                  </a:lnTo>
                  <a:lnTo>
                    <a:pt x="990104" y="47147"/>
                  </a:lnTo>
                  <a:lnTo>
                    <a:pt x="978964" y="59679"/>
                  </a:lnTo>
                  <a:lnTo>
                    <a:pt x="1022131" y="93098"/>
                  </a:lnTo>
                  <a:close/>
                  <a:moveTo>
                    <a:pt x="1134919" y="183607"/>
                  </a:moveTo>
                  <a:lnTo>
                    <a:pt x="1144666" y="166898"/>
                  </a:lnTo>
                  <a:lnTo>
                    <a:pt x="1101500" y="133479"/>
                  </a:lnTo>
                  <a:lnTo>
                    <a:pt x="1091752" y="150188"/>
                  </a:lnTo>
                  <a:lnTo>
                    <a:pt x="1134919" y="183607"/>
                  </a:lnTo>
                  <a:close/>
                  <a:moveTo>
                    <a:pt x="1250492" y="269939"/>
                  </a:moveTo>
                  <a:lnTo>
                    <a:pt x="1261632" y="256015"/>
                  </a:lnTo>
                  <a:lnTo>
                    <a:pt x="1218466" y="222596"/>
                  </a:lnTo>
                  <a:lnTo>
                    <a:pt x="1208718" y="236520"/>
                  </a:lnTo>
                  <a:lnTo>
                    <a:pt x="1250492" y="269939"/>
                  </a:lnTo>
                  <a:close/>
                  <a:moveTo>
                    <a:pt x="1191700" y="299180"/>
                  </a:moveTo>
                  <a:cubicBezTo>
                    <a:pt x="1208333" y="292497"/>
                    <a:pt x="1224964" y="289155"/>
                    <a:pt x="1244091" y="280383"/>
                  </a:cubicBezTo>
                  <a:lnTo>
                    <a:pt x="1238270" y="265761"/>
                  </a:lnTo>
                  <a:cubicBezTo>
                    <a:pt x="1221638" y="272445"/>
                    <a:pt x="1205005" y="275787"/>
                    <a:pt x="1185879" y="284559"/>
                  </a:cubicBezTo>
                  <a:lnTo>
                    <a:pt x="1191700" y="299180"/>
                  </a:lnTo>
                  <a:close/>
                  <a:moveTo>
                    <a:pt x="1055240" y="349308"/>
                  </a:moveTo>
                  <a:cubicBezTo>
                    <a:pt x="1071872" y="342726"/>
                    <a:pt x="1088504" y="336144"/>
                    <a:pt x="1107631" y="327504"/>
                  </a:cubicBezTo>
                  <a:lnTo>
                    <a:pt x="1101809" y="313105"/>
                  </a:lnTo>
                  <a:cubicBezTo>
                    <a:pt x="1081851" y="319687"/>
                    <a:pt x="1065219" y="326270"/>
                    <a:pt x="1049418" y="334910"/>
                  </a:cubicBezTo>
                  <a:lnTo>
                    <a:pt x="1055240" y="349308"/>
                  </a:lnTo>
                  <a:close/>
                  <a:moveTo>
                    <a:pt x="1019345" y="366018"/>
                  </a:moveTo>
                  <a:lnTo>
                    <a:pt x="1033270" y="349308"/>
                  </a:lnTo>
                  <a:lnTo>
                    <a:pt x="668448" y="90312"/>
                  </a:lnTo>
                  <a:lnTo>
                    <a:pt x="658700" y="102844"/>
                  </a:lnTo>
                  <a:lnTo>
                    <a:pt x="1019345" y="366018"/>
                  </a:lnTo>
                  <a:close/>
                  <a:moveTo>
                    <a:pt x="1105677" y="425894"/>
                  </a:moveTo>
                  <a:lnTo>
                    <a:pt x="1122386" y="428679"/>
                  </a:lnTo>
                  <a:lnTo>
                    <a:pt x="1132134" y="375766"/>
                  </a:lnTo>
                  <a:lnTo>
                    <a:pt x="1115425" y="372981"/>
                  </a:lnTo>
                  <a:lnTo>
                    <a:pt x="1105677" y="425894"/>
                  </a:lnTo>
                  <a:close/>
                  <a:moveTo>
                    <a:pt x="926378" y="409184"/>
                  </a:moveTo>
                  <a:cubicBezTo>
                    <a:pt x="939812" y="402454"/>
                    <a:pt x="956604" y="392359"/>
                    <a:pt x="972555" y="383526"/>
                  </a:cubicBezTo>
                  <a:lnTo>
                    <a:pt x="966678" y="368803"/>
                  </a:lnTo>
                  <a:cubicBezTo>
                    <a:pt x="949886" y="375533"/>
                    <a:pt x="933095" y="385628"/>
                    <a:pt x="917563" y="394462"/>
                  </a:cubicBezTo>
                  <a:lnTo>
                    <a:pt x="926378" y="409184"/>
                  </a:lnTo>
                  <a:close/>
                  <a:moveTo>
                    <a:pt x="582116" y="308928"/>
                  </a:moveTo>
                  <a:lnTo>
                    <a:pt x="589077" y="296395"/>
                  </a:lnTo>
                  <a:lnTo>
                    <a:pt x="541734" y="269939"/>
                  </a:lnTo>
                  <a:lnTo>
                    <a:pt x="536165" y="282471"/>
                  </a:lnTo>
                  <a:lnTo>
                    <a:pt x="582116" y="308928"/>
                  </a:lnTo>
                  <a:close/>
                  <a:moveTo>
                    <a:pt x="707436" y="382728"/>
                  </a:moveTo>
                  <a:lnTo>
                    <a:pt x="718577" y="366019"/>
                  </a:lnTo>
                  <a:lnTo>
                    <a:pt x="668448" y="339562"/>
                  </a:lnTo>
                  <a:lnTo>
                    <a:pt x="661485" y="356271"/>
                  </a:lnTo>
                  <a:lnTo>
                    <a:pt x="707436" y="382728"/>
                  </a:lnTo>
                  <a:close/>
                  <a:moveTo>
                    <a:pt x="1079221" y="567924"/>
                  </a:moveTo>
                  <a:lnTo>
                    <a:pt x="1095930" y="572102"/>
                  </a:lnTo>
                  <a:lnTo>
                    <a:pt x="1105678" y="519188"/>
                  </a:lnTo>
                  <a:lnTo>
                    <a:pt x="1088968" y="515011"/>
                  </a:lnTo>
                  <a:lnTo>
                    <a:pt x="1079221" y="567924"/>
                  </a:lnTo>
                  <a:close/>
                  <a:moveTo>
                    <a:pt x="796881" y="471845"/>
                  </a:moveTo>
                  <a:cubicBezTo>
                    <a:pt x="813673" y="465249"/>
                    <a:pt x="827106" y="455355"/>
                    <a:pt x="843477" y="447523"/>
                  </a:cubicBezTo>
                  <a:lnTo>
                    <a:pt x="840538" y="438866"/>
                  </a:lnTo>
                  <a:lnTo>
                    <a:pt x="843057" y="435155"/>
                  </a:lnTo>
                  <a:lnTo>
                    <a:pt x="837180" y="432270"/>
                  </a:lnTo>
                  <a:cubicBezTo>
                    <a:pt x="837170" y="432264"/>
                    <a:pt x="836507" y="431914"/>
                    <a:pt x="793523" y="409185"/>
                  </a:cubicBezTo>
                  <a:lnTo>
                    <a:pt x="786806" y="425674"/>
                  </a:lnTo>
                  <a:cubicBezTo>
                    <a:pt x="786815" y="425679"/>
                    <a:pt x="787315" y="425951"/>
                    <a:pt x="817030" y="442164"/>
                  </a:cubicBezTo>
                  <a:cubicBezTo>
                    <a:pt x="806955" y="448760"/>
                    <a:pt x="796881" y="452058"/>
                    <a:pt x="788066" y="460302"/>
                  </a:cubicBezTo>
                  <a:lnTo>
                    <a:pt x="796881" y="471845"/>
                  </a:lnTo>
                  <a:close/>
                  <a:moveTo>
                    <a:pt x="1052764" y="711346"/>
                  </a:moveTo>
                  <a:lnTo>
                    <a:pt x="1072258" y="714131"/>
                  </a:lnTo>
                  <a:lnTo>
                    <a:pt x="1082006" y="661218"/>
                  </a:lnTo>
                  <a:lnTo>
                    <a:pt x="1062511" y="658433"/>
                  </a:lnTo>
                  <a:lnTo>
                    <a:pt x="1052764" y="711346"/>
                  </a:lnTo>
                  <a:close/>
                  <a:moveTo>
                    <a:pt x="671560" y="545645"/>
                  </a:moveTo>
                  <a:cubicBezTo>
                    <a:pt x="684994" y="535683"/>
                    <a:pt x="701786" y="525722"/>
                    <a:pt x="717317" y="517005"/>
                  </a:cubicBezTo>
                  <a:lnTo>
                    <a:pt x="708501" y="502478"/>
                  </a:lnTo>
                  <a:cubicBezTo>
                    <a:pt x="691709" y="509119"/>
                    <a:pt x="678277" y="519081"/>
                    <a:pt x="661485" y="529042"/>
                  </a:cubicBezTo>
                  <a:lnTo>
                    <a:pt x="671560" y="545645"/>
                  </a:lnTo>
                  <a:close/>
                  <a:moveTo>
                    <a:pt x="618319" y="615267"/>
                  </a:moveTo>
                  <a:lnTo>
                    <a:pt x="635029" y="618052"/>
                  </a:lnTo>
                  <a:lnTo>
                    <a:pt x="641991" y="579063"/>
                  </a:lnTo>
                  <a:lnTo>
                    <a:pt x="625281" y="574886"/>
                  </a:lnTo>
                  <a:lnTo>
                    <a:pt x="618319" y="615267"/>
                  </a:lnTo>
                  <a:close/>
                  <a:moveTo>
                    <a:pt x="1029093" y="854769"/>
                  </a:moveTo>
                  <a:lnTo>
                    <a:pt x="1045802" y="857554"/>
                  </a:lnTo>
                  <a:lnTo>
                    <a:pt x="1055549" y="804641"/>
                  </a:lnTo>
                  <a:lnTo>
                    <a:pt x="1038840" y="800463"/>
                  </a:lnTo>
                  <a:lnTo>
                    <a:pt x="1029093" y="854769"/>
                  </a:lnTo>
                  <a:close/>
                  <a:moveTo>
                    <a:pt x="591863" y="757298"/>
                  </a:moveTo>
                  <a:lnTo>
                    <a:pt x="608572" y="761475"/>
                  </a:lnTo>
                  <a:lnTo>
                    <a:pt x="618320" y="708562"/>
                  </a:lnTo>
                  <a:lnTo>
                    <a:pt x="601610" y="704384"/>
                  </a:lnTo>
                  <a:lnTo>
                    <a:pt x="591863" y="757298"/>
                  </a:lnTo>
                  <a:close/>
                  <a:moveTo>
                    <a:pt x="426489" y="698814"/>
                  </a:moveTo>
                  <a:cubicBezTo>
                    <a:pt x="443280" y="688853"/>
                    <a:pt x="456714" y="678891"/>
                    <a:pt x="472245" y="667270"/>
                  </a:cubicBezTo>
                  <a:lnTo>
                    <a:pt x="463430" y="655648"/>
                  </a:lnTo>
                  <a:cubicBezTo>
                    <a:pt x="446638" y="665610"/>
                    <a:pt x="433206" y="675572"/>
                    <a:pt x="417673" y="687192"/>
                  </a:cubicBezTo>
                  <a:lnTo>
                    <a:pt x="426489" y="698814"/>
                  </a:lnTo>
                  <a:close/>
                  <a:moveTo>
                    <a:pt x="569584" y="900720"/>
                  </a:moveTo>
                  <a:lnTo>
                    <a:pt x="584901" y="903505"/>
                  </a:lnTo>
                  <a:lnTo>
                    <a:pt x="596041" y="847807"/>
                  </a:lnTo>
                  <a:lnTo>
                    <a:pt x="575154" y="847807"/>
                  </a:lnTo>
                  <a:lnTo>
                    <a:pt x="569584" y="900720"/>
                  </a:lnTo>
                  <a:close/>
                  <a:moveTo>
                    <a:pt x="310967" y="780969"/>
                  </a:moveTo>
                  <a:cubicBezTo>
                    <a:pt x="324132" y="771048"/>
                    <a:pt x="337297" y="761126"/>
                    <a:pt x="352519" y="749138"/>
                  </a:cubicBezTo>
                  <a:lnTo>
                    <a:pt x="343879" y="734670"/>
                  </a:lnTo>
                  <a:cubicBezTo>
                    <a:pt x="337297" y="737977"/>
                    <a:pt x="334005" y="741284"/>
                    <a:pt x="330714" y="744591"/>
                  </a:cubicBezTo>
                  <a:cubicBezTo>
                    <a:pt x="330707" y="744589"/>
                    <a:pt x="330122" y="744379"/>
                    <a:pt x="284637" y="728056"/>
                  </a:cubicBezTo>
                  <a:cubicBezTo>
                    <a:pt x="284635" y="728064"/>
                    <a:pt x="284569" y="728467"/>
                    <a:pt x="281345" y="747898"/>
                  </a:cubicBezTo>
                  <a:cubicBezTo>
                    <a:pt x="281353" y="747901"/>
                    <a:pt x="281822" y="748058"/>
                    <a:pt x="310968" y="757820"/>
                  </a:cubicBezTo>
                  <a:cubicBezTo>
                    <a:pt x="307675" y="761126"/>
                    <a:pt x="304384" y="764434"/>
                    <a:pt x="299448" y="769394"/>
                  </a:cubicBezTo>
                  <a:lnTo>
                    <a:pt x="310967" y="780969"/>
                  </a:lnTo>
                  <a:close/>
                  <a:moveTo>
                    <a:pt x="142100" y="698814"/>
                  </a:moveTo>
                  <a:lnTo>
                    <a:pt x="195013" y="718309"/>
                  </a:lnTo>
                  <a:lnTo>
                    <a:pt x="200584" y="701600"/>
                  </a:lnTo>
                  <a:lnTo>
                    <a:pt x="147670" y="682105"/>
                  </a:lnTo>
                  <a:lnTo>
                    <a:pt x="142100" y="698814"/>
                  </a:lnTo>
                  <a:close/>
                  <a:moveTo>
                    <a:pt x="194522" y="867302"/>
                  </a:moveTo>
                  <a:cubicBezTo>
                    <a:pt x="207956" y="857455"/>
                    <a:pt x="221389" y="847608"/>
                    <a:pt x="236502" y="832838"/>
                  </a:cubicBezTo>
                  <a:lnTo>
                    <a:pt x="224747" y="821350"/>
                  </a:lnTo>
                  <a:cubicBezTo>
                    <a:pt x="211313" y="834479"/>
                    <a:pt x="197881" y="844326"/>
                    <a:pt x="182768" y="855814"/>
                  </a:cubicBezTo>
                  <a:lnTo>
                    <a:pt x="194522" y="867302"/>
                  </a:lnTo>
                  <a:close/>
                  <a:moveTo>
                    <a:pt x="81530" y="960596"/>
                  </a:moveTo>
                  <a:cubicBezTo>
                    <a:pt x="94757" y="947228"/>
                    <a:pt x="107986" y="937202"/>
                    <a:pt x="121214" y="923835"/>
                  </a:cubicBezTo>
                  <a:lnTo>
                    <a:pt x="111293" y="910467"/>
                  </a:lnTo>
                  <a:cubicBezTo>
                    <a:pt x="94757" y="923835"/>
                    <a:pt x="81529" y="933861"/>
                    <a:pt x="68301" y="943886"/>
                  </a:cubicBezTo>
                  <a:lnTo>
                    <a:pt x="81530" y="960596"/>
                  </a:lnTo>
                  <a:close/>
                  <a:moveTo>
                    <a:pt x="146426" y="1028553"/>
                  </a:moveTo>
                  <a:lnTo>
                    <a:pt x="0" y="957108"/>
                  </a:lnTo>
                  <a:cubicBezTo>
                    <a:pt x="14715" y="920927"/>
                    <a:pt x="32070" y="881829"/>
                    <a:pt x="51765" y="840384"/>
                  </a:cubicBezTo>
                  <a:cubicBezTo>
                    <a:pt x="51780" y="840391"/>
                    <a:pt x="53173" y="840984"/>
                    <a:pt x="184339" y="896842"/>
                  </a:cubicBezTo>
                  <a:cubicBezTo>
                    <a:pt x="184342" y="896835"/>
                    <a:pt x="184386" y="896723"/>
                    <a:pt x="185168" y="894766"/>
                  </a:cubicBezTo>
                  <a:lnTo>
                    <a:pt x="190968" y="880237"/>
                  </a:lnTo>
                  <a:cubicBezTo>
                    <a:pt x="190954" y="880231"/>
                    <a:pt x="189604" y="879656"/>
                    <a:pt x="58394" y="823779"/>
                  </a:cubicBezTo>
                  <a:cubicBezTo>
                    <a:pt x="121367" y="697580"/>
                    <a:pt x="210854" y="551453"/>
                    <a:pt x="316913" y="415291"/>
                  </a:cubicBezTo>
                  <a:cubicBezTo>
                    <a:pt x="316925" y="415299"/>
                    <a:pt x="318729" y="416473"/>
                    <a:pt x="572118" y="581343"/>
                  </a:cubicBezTo>
                  <a:cubicBezTo>
                    <a:pt x="558859" y="591306"/>
                    <a:pt x="548918" y="597948"/>
                    <a:pt x="538974" y="604590"/>
                  </a:cubicBezTo>
                  <a:cubicBezTo>
                    <a:pt x="538978" y="604595"/>
                    <a:pt x="539042" y="604681"/>
                    <a:pt x="540217" y="606250"/>
                  </a:cubicBezTo>
                  <a:lnTo>
                    <a:pt x="548918" y="617875"/>
                  </a:lnTo>
                  <a:cubicBezTo>
                    <a:pt x="562174" y="607911"/>
                    <a:pt x="578746" y="601269"/>
                    <a:pt x="592003" y="591306"/>
                  </a:cubicBezTo>
                  <a:cubicBezTo>
                    <a:pt x="592001" y="591301"/>
                    <a:pt x="591972" y="591244"/>
                    <a:pt x="591589" y="590476"/>
                  </a:cubicBezTo>
                  <a:lnTo>
                    <a:pt x="588690" y="584664"/>
                  </a:lnTo>
                  <a:cubicBezTo>
                    <a:pt x="588692" y="584661"/>
                    <a:pt x="588735" y="584596"/>
                    <a:pt x="589518" y="583419"/>
                  </a:cubicBezTo>
                  <a:lnTo>
                    <a:pt x="595318" y="574701"/>
                  </a:lnTo>
                  <a:cubicBezTo>
                    <a:pt x="595311" y="574697"/>
                    <a:pt x="593976" y="573838"/>
                    <a:pt x="326856" y="402007"/>
                  </a:cubicBezTo>
                  <a:cubicBezTo>
                    <a:pt x="502931" y="179913"/>
                    <a:pt x="721729" y="-3264"/>
                    <a:pt x="944411" y="45"/>
                  </a:cubicBezTo>
                  <a:cubicBezTo>
                    <a:pt x="1078020" y="2029"/>
                    <a:pt x="1213029" y="71148"/>
                    <a:pt x="1341045" y="239276"/>
                  </a:cubicBezTo>
                  <a:cubicBezTo>
                    <a:pt x="1334416" y="239276"/>
                    <a:pt x="1331102" y="239276"/>
                    <a:pt x="1324473" y="242597"/>
                  </a:cubicBezTo>
                  <a:cubicBezTo>
                    <a:pt x="1324475" y="242601"/>
                    <a:pt x="1324507" y="242683"/>
                    <a:pt x="1325302" y="244673"/>
                  </a:cubicBezTo>
                  <a:lnTo>
                    <a:pt x="1331101" y="259202"/>
                  </a:lnTo>
                  <a:cubicBezTo>
                    <a:pt x="1337730" y="255881"/>
                    <a:pt x="1344359" y="255881"/>
                    <a:pt x="1354301" y="252560"/>
                  </a:cubicBezTo>
                  <a:cubicBezTo>
                    <a:pt x="1360931" y="265844"/>
                    <a:pt x="1370873" y="279128"/>
                    <a:pt x="1377503" y="289092"/>
                  </a:cubicBezTo>
                  <a:cubicBezTo>
                    <a:pt x="1480246" y="534848"/>
                    <a:pt x="1407331" y="697580"/>
                    <a:pt x="1248243" y="807173"/>
                  </a:cubicBezTo>
                  <a:cubicBezTo>
                    <a:pt x="1248245" y="807161"/>
                    <a:pt x="1248730" y="804685"/>
                    <a:pt x="1347673" y="299055"/>
                  </a:cubicBezTo>
                  <a:cubicBezTo>
                    <a:pt x="1347665" y="299053"/>
                    <a:pt x="1347264" y="298987"/>
                    <a:pt x="1327788" y="295733"/>
                  </a:cubicBezTo>
                  <a:lnTo>
                    <a:pt x="1228357" y="820457"/>
                  </a:lnTo>
                  <a:cubicBezTo>
                    <a:pt x="1112355" y="890199"/>
                    <a:pt x="956581" y="936694"/>
                    <a:pt x="794178" y="966584"/>
                  </a:cubicBezTo>
                  <a:cubicBezTo>
                    <a:pt x="794182" y="966566"/>
                    <a:pt x="794756" y="963612"/>
                    <a:pt x="893609" y="455144"/>
                  </a:cubicBezTo>
                  <a:cubicBezTo>
                    <a:pt x="893599" y="455142"/>
                    <a:pt x="893168" y="455070"/>
                    <a:pt x="873722" y="451822"/>
                  </a:cubicBezTo>
                  <a:cubicBezTo>
                    <a:pt x="873720" y="451836"/>
                    <a:pt x="873222" y="454449"/>
                    <a:pt x="774292" y="973225"/>
                  </a:cubicBezTo>
                  <a:cubicBezTo>
                    <a:pt x="704691" y="983189"/>
                    <a:pt x="638404" y="993151"/>
                    <a:pt x="568803" y="999794"/>
                  </a:cubicBezTo>
                  <a:cubicBezTo>
                    <a:pt x="568803" y="999790"/>
                    <a:pt x="568803" y="999724"/>
                    <a:pt x="568802" y="998548"/>
                  </a:cubicBezTo>
                  <a:lnTo>
                    <a:pt x="568803" y="989831"/>
                  </a:lnTo>
                  <a:cubicBezTo>
                    <a:pt x="568798" y="989831"/>
                    <a:pt x="568692" y="989831"/>
                    <a:pt x="566731" y="989831"/>
                  </a:cubicBezTo>
                  <a:lnTo>
                    <a:pt x="552231" y="989830"/>
                  </a:lnTo>
                  <a:cubicBezTo>
                    <a:pt x="552229" y="989836"/>
                    <a:pt x="552207" y="989925"/>
                    <a:pt x="551817" y="991491"/>
                  </a:cubicBezTo>
                  <a:lnTo>
                    <a:pt x="548917" y="1003115"/>
                  </a:lnTo>
                  <a:cubicBezTo>
                    <a:pt x="479315" y="1009757"/>
                    <a:pt x="409714" y="1016399"/>
                    <a:pt x="343428" y="1019720"/>
                  </a:cubicBezTo>
                  <a:cubicBezTo>
                    <a:pt x="343429" y="1019713"/>
                    <a:pt x="343718" y="1018265"/>
                    <a:pt x="403086" y="720826"/>
                  </a:cubicBezTo>
                  <a:cubicBezTo>
                    <a:pt x="403080" y="720825"/>
                    <a:pt x="402969" y="720803"/>
                    <a:pt x="401014" y="720411"/>
                  </a:cubicBezTo>
                  <a:lnTo>
                    <a:pt x="386514" y="717505"/>
                  </a:lnTo>
                  <a:cubicBezTo>
                    <a:pt x="386509" y="717526"/>
                    <a:pt x="385992" y="720010"/>
                    <a:pt x="323542" y="1019720"/>
                  </a:cubicBezTo>
                  <a:lnTo>
                    <a:pt x="146426" y="1028553"/>
                  </a:ln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80" name="Полилиния 5"/>
            <p:cNvSpPr>
              <a:spLocks/>
            </p:cNvSpPr>
            <p:nvPr/>
          </p:nvSpPr>
          <p:spPr bwMode="auto">
            <a:xfrm rot="-1652855" flipH="1" flipV="1">
              <a:off x="11169085" y="2811431"/>
              <a:ext cx="750875" cy="534938"/>
            </a:xfrm>
            <a:custGeom>
              <a:avLst/>
              <a:gdLst>
                <a:gd name="T0" fmla="*/ 11609 w 1656400"/>
                <a:gd name="T1" fmla="*/ 102631 h 1177702"/>
                <a:gd name="T2" fmla="*/ 64034 w 1656400"/>
                <a:gd name="T3" fmla="*/ 90580 h 1177702"/>
                <a:gd name="T4" fmla="*/ 66252 w 1656400"/>
                <a:gd name="T5" fmla="*/ 90580 h 1177702"/>
                <a:gd name="T6" fmla="*/ 22361 w 1656400"/>
                <a:gd name="T7" fmla="*/ 91436 h 1177702"/>
                <a:gd name="T8" fmla="*/ 26819 w 1656400"/>
                <a:gd name="T9" fmla="*/ 87754 h 1177702"/>
                <a:gd name="T10" fmla="*/ 114018 w 1656400"/>
                <a:gd name="T11" fmla="*/ 91622 h 1177702"/>
                <a:gd name="T12" fmla="*/ 33180 w 1656400"/>
                <a:gd name="T13" fmla="*/ 77786 h 1177702"/>
                <a:gd name="T14" fmla="*/ 34753 w 1656400"/>
                <a:gd name="T15" fmla="*/ 82203 h 1177702"/>
                <a:gd name="T16" fmla="*/ 39472 w 1656400"/>
                <a:gd name="T17" fmla="*/ 78493 h 1177702"/>
                <a:gd name="T18" fmla="*/ 66843 w 1656400"/>
                <a:gd name="T19" fmla="*/ 75257 h 1177702"/>
                <a:gd name="T20" fmla="*/ 68618 w 1656400"/>
                <a:gd name="T21" fmla="*/ 75703 h 1177702"/>
                <a:gd name="T22" fmla="*/ 18042 w 1656400"/>
                <a:gd name="T23" fmla="*/ 74662 h 1177702"/>
                <a:gd name="T24" fmla="*/ 18634 w 1656400"/>
                <a:gd name="T25" fmla="*/ 72877 h 1177702"/>
                <a:gd name="T26" fmla="*/ 116829 w 1656400"/>
                <a:gd name="T27" fmla="*/ 76298 h 1177702"/>
                <a:gd name="T28" fmla="*/ 52168 w 1656400"/>
                <a:gd name="T29" fmla="*/ 70050 h 1177702"/>
                <a:gd name="T30" fmla="*/ 53104 w 1656400"/>
                <a:gd name="T31" fmla="*/ 71292 h 1177702"/>
                <a:gd name="T32" fmla="*/ 68618 w 1656400"/>
                <a:gd name="T33" fmla="*/ 65735 h 1177702"/>
                <a:gd name="T34" fmla="*/ 69358 w 1656400"/>
                <a:gd name="T35" fmla="*/ 61421 h 1177702"/>
                <a:gd name="T36" fmla="*/ 119343 w 1656400"/>
                <a:gd name="T37" fmla="*/ 61124 h 1177702"/>
                <a:gd name="T38" fmla="*/ 78196 w 1656400"/>
                <a:gd name="T39" fmla="*/ 53685 h 1177702"/>
                <a:gd name="T40" fmla="*/ 79132 w 1656400"/>
                <a:gd name="T41" fmla="*/ 55237 h 1177702"/>
                <a:gd name="T42" fmla="*/ 86512 w 1656400"/>
                <a:gd name="T43" fmla="*/ 45479 h 1177702"/>
                <a:gd name="T44" fmla="*/ 87582 w 1656400"/>
                <a:gd name="T45" fmla="*/ 50412 h 1177702"/>
                <a:gd name="T46" fmla="*/ 92486 w 1656400"/>
                <a:gd name="T47" fmla="*/ 46492 h 1177702"/>
                <a:gd name="T48" fmla="*/ 121413 w 1656400"/>
                <a:gd name="T49" fmla="*/ 39850 h 1177702"/>
                <a:gd name="T50" fmla="*/ 123188 w 1656400"/>
                <a:gd name="T51" fmla="*/ 40147 h 1177702"/>
                <a:gd name="T52" fmla="*/ 100399 w 1656400"/>
                <a:gd name="T53" fmla="*/ 42145 h 1177702"/>
                <a:gd name="T54" fmla="*/ 105615 w 1656400"/>
                <a:gd name="T55" fmla="*/ 39403 h 1177702"/>
                <a:gd name="T56" fmla="*/ 78083 w 1656400"/>
                <a:gd name="T57" fmla="*/ 40891 h 1177702"/>
                <a:gd name="T58" fmla="*/ 119967 w 1656400"/>
                <a:gd name="T59" fmla="*/ 33453 h 1177702"/>
                <a:gd name="T60" fmla="*/ 120585 w 1656400"/>
                <a:gd name="T61" fmla="*/ 34991 h 1177702"/>
                <a:gd name="T62" fmla="*/ 59893 w 1656400"/>
                <a:gd name="T63" fmla="*/ 30179 h 1177702"/>
                <a:gd name="T64" fmla="*/ 60485 w 1656400"/>
                <a:gd name="T65" fmla="*/ 28840 h 1177702"/>
                <a:gd name="T66" fmla="*/ 129514 w 1656400"/>
                <a:gd name="T67" fmla="*/ 31965 h 1177702"/>
                <a:gd name="T68" fmla="*/ 132356 w 1656400"/>
                <a:gd name="T69" fmla="*/ 23783 h 1177702"/>
                <a:gd name="T70" fmla="*/ 136940 w 1656400"/>
                <a:gd name="T71" fmla="*/ 27353 h 1177702"/>
                <a:gd name="T72" fmla="*/ 118899 w 1656400"/>
                <a:gd name="T73" fmla="*/ 16046 h 1177702"/>
                <a:gd name="T74" fmla="*/ 119934 w 1656400"/>
                <a:gd name="T75" fmla="*/ 14261 h 1177702"/>
                <a:gd name="T76" fmla="*/ 111209 w 1656400"/>
                <a:gd name="T77" fmla="*/ 39106 h 1177702"/>
                <a:gd name="T78" fmla="*/ 108103 w 1656400"/>
                <a:gd name="T79" fmla="*/ 5037 h 1177702"/>
                <a:gd name="T80" fmla="*/ 112687 w 1656400"/>
                <a:gd name="T81" fmla="*/ 8608 h 1177702"/>
                <a:gd name="T82" fmla="*/ 145374 w 1656400"/>
                <a:gd name="T83" fmla="*/ 25565 h 1177702"/>
                <a:gd name="T84" fmla="*/ 144319 w 1656400"/>
                <a:gd name="T85" fmla="*/ 27693 h 1177702"/>
                <a:gd name="T86" fmla="*/ 135519 w 1656400"/>
                <a:gd name="T87" fmla="*/ 86239 h 1177702"/>
                <a:gd name="T88" fmla="*/ 133407 w 1656400"/>
                <a:gd name="T89" fmla="*/ 87658 h 1177702"/>
                <a:gd name="T90" fmla="*/ 95743 w 1656400"/>
                <a:gd name="T91" fmla="*/ 48273 h 1177702"/>
                <a:gd name="T92" fmla="*/ 63359 w 1656400"/>
                <a:gd name="T93" fmla="*/ 106686 h 1177702"/>
                <a:gd name="T94" fmla="*/ 61599 w 1656400"/>
                <a:gd name="T95" fmla="*/ 105754 h 1177702"/>
                <a:gd name="T96" fmla="*/ 39424 w 1656400"/>
                <a:gd name="T97" fmla="*/ 108948 h 1177702"/>
                <a:gd name="T98" fmla="*/ 43999 w 1656400"/>
                <a:gd name="T99" fmla="*/ 76659 h 1177702"/>
                <a:gd name="T100" fmla="*/ 4224 w 1656400"/>
                <a:gd name="T101" fmla="*/ 108593 h 1177702"/>
                <a:gd name="T102" fmla="*/ 0 w 1656400"/>
                <a:gd name="T103" fmla="*/ 109657 h 1177702"/>
                <a:gd name="T104" fmla="*/ 22616 w 1656400"/>
                <a:gd name="T105" fmla="*/ 95598 h 1177702"/>
                <a:gd name="T106" fmla="*/ 36608 w 1656400"/>
                <a:gd name="T107" fmla="*/ 44370 h 1177702"/>
                <a:gd name="T108" fmla="*/ 60323 w 1656400"/>
                <a:gd name="T109" fmla="*/ 64772 h 1177702"/>
                <a:gd name="T110" fmla="*/ 65779 w 1656400"/>
                <a:gd name="T111" fmla="*/ 63087 h 1177702"/>
                <a:gd name="T112" fmla="*/ 66175 w 1656400"/>
                <a:gd name="T113" fmla="*/ 61402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81" name="Полилиния 5"/>
            <p:cNvSpPr>
              <a:spLocks/>
            </p:cNvSpPr>
            <p:nvPr/>
          </p:nvSpPr>
          <p:spPr bwMode="auto">
            <a:xfrm rot="-717935" flipH="1" flipV="1">
              <a:off x="-62291" y="4254337"/>
              <a:ext cx="461955" cy="530177"/>
            </a:xfrm>
            <a:custGeom>
              <a:avLst/>
              <a:gdLst>
                <a:gd name="T0" fmla="*/ 371222 w 428867"/>
                <a:gd name="T1" fmla="*/ 172207 h 493990"/>
                <a:gd name="T2" fmla="*/ 339378 w 428867"/>
                <a:gd name="T3" fmla="*/ 163917 h 493990"/>
                <a:gd name="T4" fmla="*/ 442450 w 428867"/>
                <a:gd name="T5" fmla="*/ 223599 h 493990"/>
                <a:gd name="T6" fmla="*/ 418986 w 428867"/>
                <a:gd name="T7" fmla="*/ 197904 h 493990"/>
                <a:gd name="T8" fmla="*/ 442450 w 428867"/>
                <a:gd name="T9" fmla="*/ 223599 h 493990"/>
                <a:gd name="T10" fmla="*/ 448396 w 428867"/>
                <a:gd name="T11" fmla="*/ 303532 h 493990"/>
                <a:gd name="T12" fmla="*/ 414796 w 428867"/>
                <a:gd name="T13" fmla="*/ 310696 h 493990"/>
                <a:gd name="T14" fmla="*/ 388820 w 428867"/>
                <a:gd name="T15" fmla="*/ 362026 h 493990"/>
                <a:gd name="T16" fmla="*/ 403064 w 428867"/>
                <a:gd name="T17" fmla="*/ 340475 h 493990"/>
                <a:gd name="T18" fmla="*/ 388820 w 428867"/>
                <a:gd name="T19" fmla="*/ 362026 h 493990"/>
                <a:gd name="T20" fmla="*/ 300912 w 428867"/>
                <a:gd name="T21" fmla="*/ 392982 h 493990"/>
                <a:gd name="T22" fmla="*/ 268072 w 428867"/>
                <a:gd name="T23" fmla="*/ 404841 h 493990"/>
                <a:gd name="T24" fmla="*/ 382953 w 428867"/>
                <a:gd name="T25" fmla="*/ 449060 h 493990"/>
                <a:gd name="T26" fmla="*/ 378763 w 428867"/>
                <a:gd name="T27" fmla="*/ 415075 h 493990"/>
                <a:gd name="T28" fmla="*/ 382953 w 428867"/>
                <a:gd name="T29" fmla="*/ 449060 h 493990"/>
                <a:gd name="T30" fmla="*/ 137427 w 428867"/>
                <a:gd name="T31" fmla="*/ 413419 h 493990"/>
                <a:gd name="T32" fmla="*/ 102233 w 428867"/>
                <a:gd name="T33" fmla="*/ 411761 h 493990"/>
                <a:gd name="T34" fmla="*/ 203856 w 428867"/>
                <a:gd name="T35" fmla="*/ 460664 h 493990"/>
                <a:gd name="T36" fmla="*/ 223662 w 428867"/>
                <a:gd name="T37" fmla="*/ 433105 h 493990"/>
                <a:gd name="T38" fmla="*/ 188010 w 428867"/>
                <a:gd name="T39" fmla="*/ 429167 h 493990"/>
                <a:gd name="T40" fmla="*/ 203856 w 428867"/>
                <a:gd name="T41" fmla="*/ 446885 h 493990"/>
                <a:gd name="T42" fmla="*/ 203856 w 428867"/>
                <a:gd name="T43" fmla="*/ 460664 h 493990"/>
                <a:gd name="T44" fmla="*/ 368707 w 428867"/>
                <a:gd name="T45" fmla="*/ 533608 h 493990"/>
                <a:gd name="T46" fmla="*/ 362841 w 428867"/>
                <a:gd name="T47" fmla="*/ 500452 h 493990"/>
                <a:gd name="T48" fmla="*/ 133780 w 428867"/>
                <a:gd name="T49" fmla="*/ 512058 h 493990"/>
                <a:gd name="T50" fmla="*/ 151968 w 428867"/>
                <a:gd name="T51" fmla="*/ 484703 h 493990"/>
                <a:gd name="T52" fmla="*/ 133780 w 428867"/>
                <a:gd name="T53" fmla="*/ 512058 h 493990"/>
                <a:gd name="T54" fmla="*/ 89663 w 428867"/>
                <a:gd name="T55" fmla="*/ 545711 h 493990"/>
                <a:gd name="T56" fmla="*/ 57820 w 428867"/>
                <a:gd name="T57" fmla="*/ 557648 h 493990"/>
                <a:gd name="T58" fmla="*/ 11968 w 428867"/>
                <a:gd name="T59" fmla="*/ 610698 h 493990"/>
                <a:gd name="T60" fmla="*/ 22937 w 428867"/>
                <a:gd name="T61" fmla="*/ 599825 h 493990"/>
                <a:gd name="T62" fmla="*/ 0 w 428867"/>
                <a:gd name="T63" fmla="*/ 606744 h 493990"/>
                <a:gd name="T64" fmla="*/ 127651 w 428867"/>
                <a:gd name="T65" fmla="*/ 529643 h 493990"/>
                <a:gd name="T66" fmla="*/ 131642 w 428867"/>
                <a:gd name="T67" fmla="*/ 519757 h 493990"/>
                <a:gd name="T68" fmla="*/ 207433 w 428867"/>
                <a:gd name="T69" fmla="*/ 242984 h 493990"/>
                <a:gd name="T70" fmla="*/ 341069 w 428867"/>
                <a:gd name="T71" fmla="*/ 355669 h 493990"/>
                <a:gd name="T72" fmla="*/ 347054 w 428867"/>
                <a:gd name="T73" fmla="*/ 363578 h 493990"/>
                <a:gd name="T74" fmla="*/ 372733 w 428867"/>
                <a:gd name="T75" fmla="*/ 347268 h 493990"/>
                <a:gd name="T76" fmla="*/ 371486 w 428867"/>
                <a:gd name="T77" fmla="*/ 343067 h 493990"/>
                <a:gd name="T78" fmla="*/ 213417 w 428867"/>
                <a:gd name="T79" fmla="*/ 235075 h 493990"/>
                <a:gd name="T80" fmla="*/ 511462 w 428867"/>
                <a:gd name="T81" fmla="*/ 114469 h 493990"/>
                <a:gd name="T82" fmla="*/ 413120 w 428867"/>
                <a:gd name="T83" fmla="*/ 56989 h 493990"/>
                <a:gd name="T84" fmla="*/ 410802 w 428867"/>
                <a:gd name="T85" fmla="*/ 584304 h 493990"/>
                <a:gd name="T86" fmla="*/ 359020 w 428867"/>
                <a:gd name="T87" fmla="*/ 590187 h 493990"/>
                <a:gd name="T88" fmla="*/ 357773 w 428867"/>
                <a:gd name="T89" fmla="*/ 584997 h 493990"/>
                <a:gd name="T90" fmla="*/ 348798 w 428867"/>
                <a:gd name="T91" fmla="*/ 585986 h 493990"/>
                <a:gd name="T92" fmla="*/ 223392 w 428867"/>
                <a:gd name="T93" fmla="*/ 602789 h 493990"/>
                <a:gd name="T94" fmla="*/ 258046 w 428867"/>
                <a:gd name="T95" fmla="*/ 424617 h 493990"/>
                <a:gd name="T96" fmla="*/ 211423 w 428867"/>
                <a:gd name="T97" fmla="*/ 602789 h 49399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428867" h="493990">
                  <a:moveTo>
                    <a:pt x="293679" y="145331"/>
                  </a:moveTo>
                  <a:lnTo>
                    <a:pt x="297031" y="139297"/>
                  </a:lnTo>
                  <a:lnTo>
                    <a:pt x="274234" y="126558"/>
                  </a:lnTo>
                  <a:lnTo>
                    <a:pt x="271552" y="132592"/>
                  </a:lnTo>
                  <a:lnTo>
                    <a:pt x="293679" y="145331"/>
                  </a:lnTo>
                  <a:close/>
                  <a:moveTo>
                    <a:pt x="354024" y="180868"/>
                  </a:moveTo>
                  <a:lnTo>
                    <a:pt x="359388" y="172822"/>
                  </a:lnTo>
                  <a:lnTo>
                    <a:pt x="335250" y="160083"/>
                  </a:lnTo>
                  <a:lnTo>
                    <a:pt x="331897" y="168128"/>
                  </a:lnTo>
                  <a:lnTo>
                    <a:pt x="354024" y="180868"/>
                  </a:lnTo>
                  <a:close/>
                  <a:moveTo>
                    <a:pt x="336749" y="259316"/>
                  </a:moveTo>
                  <a:cubicBezTo>
                    <a:pt x="343217" y="254519"/>
                    <a:pt x="351303" y="249722"/>
                    <a:pt x="358782" y="245526"/>
                  </a:cubicBezTo>
                  <a:lnTo>
                    <a:pt x="354537" y="238530"/>
                  </a:lnTo>
                  <a:cubicBezTo>
                    <a:pt x="346451" y="241728"/>
                    <a:pt x="339983" y="246525"/>
                    <a:pt x="331897" y="251321"/>
                  </a:cubicBezTo>
                  <a:lnTo>
                    <a:pt x="336749" y="259316"/>
                  </a:lnTo>
                  <a:close/>
                  <a:moveTo>
                    <a:pt x="311112" y="292841"/>
                  </a:moveTo>
                  <a:lnTo>
                    <a:pt x="319158" y="294182"/>
                  </a:lnTo>
                  <a:lnTo>
                    <a:pt x="322510" y="275408"/>
                  </a:lnTo>
                  <a:lnTo>
                    <a:pt x="314464" y="273396"/>
                  </a:lnTo>
                  <a:lnTo>
                    <a:pt x="311112" y="292841"/>
                  </a:lnTo>
                  <a:close/>
                  <a:moveTo>
                    <a:pt x="218741" y="333070"/>
                  </a:moveTo>
                  <a:cubicBezTo>
                    <a:pt x="226826" y="328274"/>
                    <a:pt x="233295" y="323477"/>
                    <a:pt x="240774" y="317881"/>
                  </a:cubicBezTo>
                  <a:lnTo>
                    <a:pt x="236529" y="312285"/>
                  </a:lnTo>
                  <a:cubicBezTo>
                    <a:pt x="228443" y="317082"/>
                    <a:pt x="221975" y="321878"/>
                    <a:pt x="214496" y="327474"/>
                  </a:cubicBezTo>
                  <a:lnTo>
                    <a:pt x="218741" y="333070"/>
                  </a:lnTo>
                  <a:close/>
                  <a:moveTo>
                    <a:pt x="306418" y="363243"/>
                  </a:moveTo>
                  <a:lnTo>
                    <a:pt x="311112" y="337764"/>
                  </a:lnTo>
                  <a:lnTo>
                    <a:pt x="303066" y="335752"/>
                  </a:lnTo>
                  <a:lnTo>
                    <a:pt x="298372" y="361232"/>
                  </a:lnTo>
                  <a:lnTo>
                    <a:pt x="306418" y="363243"/>
                  </a:lnTo>
                  <a:close/>
                  <a:moveTo>
                    <a:pt x="107280" y="342457"/>
                  </a:moveTo>
                  <a:lnTo>
                    <a:pt x="109962" y="334412"/>
                  </a:lnTo>
                  <a:lnTo>
                    <a:pt x="84483" y="325025"/>
                  </a:lnTo>
                  <a:lnTo>
                    <a:pt x="81801" y="333071"/>
                  </a:lnTo>
                  <a:lnTo>
                    <a:pt x="107280" y="342457"/>
                  </a:lnTo>
                  <a:close/>
                  <a:moveTo>
                    <a:pt x="163114" y="372629"/>
                  </a:moveTo>
                  <a:cubicBezTo>
                    <a:pt x="169454" y="367852"/>
                    <a:pt x="175793" y="363075"/>
                    <a:pt x="183123" y="357302"/>
                  </a:cubicBezTo>
                  <a:lnTo>
                    <a:pt x="178962" y="350336"/>
                  </a:lnTo>
                  <a:cubicBezTo>
                    <a:pt x="175793" y="351928"/>
                    <a:pt x="174208" y="353521"/>
                    <a:pt x="172623" y="355113"/>
                  </a:cubicBezTo>
                  <a:cubicBezTo>
                    <a:pt x="172617" y="355111"/>
                    <a:pt x="172266" y="354985"/>
                    <a:pt x="150436" y="347151"/>
                  </a:cubicBezTo>
                  <a:cubicBezTo>
                    <a:pt x="150435" y="347155"/>
                    <a:pt x="150403" y="347345"/>
                    <a:pt x="148851" y="356705"/>
                  </a:cubicBezTo>
                  <a:cubicBezTo>
                    <a:pt x="148857" y="356708"/>
                    <a:pt x="149159" y="356808"/>
                    <a:pt x="163114" y="361483"/>
                  </a:cubicBezTo>
                  <a:cubicBezTo>
                    <a:pt x="161529" y="363075"/>
                    <a:pt x="159945" y="364668"/>
                    <a:pt x="157568" y="367056"/>
                  </a:cubicBezTo>
                  <a:lnTo>
                    <a:pt x="163114" y="372629"/>
                  </a:lnTo>
                  <a:close/>
                  <a:moveTo>
                    <a:pt x="287644" y="430292"/>
                  </a:moveTo>
                  <a:lnTo>
                    <a:pt x="295020" y="431633"/>
                  </a:lnTo>
                  <a:lnTo>
                    <a:pt x="300384" y="404813"/>
                  </a:lnTo>
                  <a:lnTo>
                    <a:pt x="290326" y="404813"/>
                  </a:lnTo>
                  <a:lnTo>
                    <a:pt x="287644" y="430292"/>
                  </a:lnTo>
                  <a:close/>
                  <a:moveTo>
                    <a:pt x="107043" y="414201"/>
                  </a:moveTo>
                  <a:cubicBezTo>
                    <a:pt x="113512" y="409459"/>
                    <a:pt x="119980" y="404718"/>
                    <a:pt x="127257" y="397606"/>
                  </a:cubicBezTo>
                  <a:lnTo>
                    <a:pt x="121597" y="392074"/>
                  </a:lnTo>
                  <a:cubicBezTo>
                    <a:pt x="115129" y="398396"/>
                    <a:pt x="108661" y="403138"/>
                    <a:pt x="101383" y="408669"/>
                  </a:cubicBezTo>
                  <a:lnTo>
                    <a:pt x="107043" y="414201"/>
                  </a:lnTo>
                  <a:close/>
                  <a:moveTo>
                    <a:pt x="52634" y="459124"/>
                  </a:moveTo>
                  <a:cubicBezTo>
                    <a:pt x="59004" y="452687"/>
                    <a:pt x="65374" y="447859"/>
                    <a:pt x="71744" y="441423"/>
                  </a:cubicBezTo>
                  <a:lnTo>
                    <a:pt x="66966" y="434986"/>
                  </a:lnTo>
                  <a:cubicBezTo>
                    <a:pt x="59004" y="441423"/>
                    <a:pt x="52634" y="446250"/>
                    <a:pt x="46265" y="451078"/>
                  </a:cubicBezTo>
                  <a:lnTo>
                    <a:pt x="52634" y="459124"/>
                  </a:lnTo>
                  <a:close/>
                  <a:moveTo>
                    <a:pt x="9576" y="493990"/>
                  </a:moveTo>
                  <a:lnTo>
                    <a:pt x="19151" y="485994"/>
                  </a:lnTo>
                  <a:cubicBezTo>
                    <a:pt x="19149" y="485992"/>
                    <a:pt x="19106" y="485949"/>
                    <a:pt x="18353" y="485195"/>
                  </a:cubicBezTo>
                  <a:lnTo>
                    <a:pt x="12768" y="479598"/>
                  </a:lnTo>
                  <a:cubicBezTo>
                    <a:pt x="7980" y="484395"/>
                    <a:pt x="3192" y="487593"/>
                    <a:pt x="0" y="490792"/>
                  </a:cubicBezTo>
                  <a:cubicBezTo>
                    <a:pt x="9576" y="465205"/>
                    <a:pt x="22343" y="434822"/>
                    <a:pt x="38302" y="401239"/>
                  </a:cubicBezTo>
                  <a:cubicBezTo>
                    <a:pt x="38310" y="401243"/>
                    <a:pt x="39001" y="401537"/>
                    <a:pt x="102140" y="428425"/>
                  </a:cubicBezTo>
                  <a:cubicBezTo>
                    <a:pt x="102141" y="428422"/>
                    <a:pt x="102163" y="428368"/>
                    <a:pt x="102539" y="427425"/>
                  </a:cubicBezTo>
                  <a:lnTo>
                    <a:pt x="105332" y="420429"/>
                  </a:lnTo>
                  <a:cubicBezTo>
                    <a:pt x="105325" y="420426"/>
                    <a:pt x="104643" y="420136"/>
                    <a:pt x="41495" y="393243"/>
                  </a:cubicBezTo>
                  <a:cubicBezTo>
                    <a:pt x="71817" y="332476"/>
                    <a:pt x="114907" y="262113"/>
                    <a:pt x="165977" y="196548"/>
                  </a:cubicBezTo>
                  <a:cubicBezTo>
                    <a:pt x="165984" y="196553"/>
                    <a:pt x="166900" y="197148"/>
                    <a:pt x="288865" y="276505"/>
                  </a:cubicBezTo>
                  <a:cubicBezTo>
                    <a:pt x="282481" y="281303"/>
                    <a:pt x="277693" y="284501"/>
                    <a:pt x="272905" y="287699"/>
                  </a:cubicBezTo>
                  <a:cubicBezTo>
                    <a:pt x="272907" y="287702"/>
                    <a:pt x="272938" y="287744"/>
                    <a:pt x="273504" y="288499"/>
                  </a:cubicBezTo>
                  <a:lnTo>
                    <a:pt x="277693" y="294096"/>
                  </a:lnTo>
                  <a:cubicBezTo>
                    <a:pt x="284077" y="289298"/>
                    <a:pt x="292056" y="286101"/>
                    <a:pt x="298440" y="281303"/>
                  </a:cubicBezTo>
                  <a:cubicBezTo>
                    <a:pt x="298439" y="281300"/>
                    <a:pt x="298425" y="281272"/>
                    <a:pt x="298241" y="280903"/>
                  </a:cubicBezTo>
                  <a:lnTo>
                    <a:pt x="296844" y="278104"/>
                  </a:lnTo>
                  <a:cubicBezTo>
                    <a:pt x="296847" y="278101"/>
                    <a:pt x="296874" y="278059"/>
                    <a:pt x="297243" y="277505"/>
                  </a:cubicBezTo>
                  <a:lnTo>
                    <a:pt x="300036" y="273307"/>
                  </a:lnTo>
                  <a:cubicBezTo>
                    <a:pt x="300028" y="273302"/>
                    <a:pt x="299023" y="272655"/>
                    <a:pt x="170765" y="190151"/>
                  </a:cubicBezTo>
                  <a:cubicBezTo>
                    <a:pt x="245165" y="96306"/>
                    <a:pt x="335407" y="16891"/>
                    <a:pt x="428867" y="0"/>
                  </a:cubicBezTo>
                  <a:lnTo>
                    <a:pt x="409244" y="92593"/>
                  </a:lnTo>
                  <a:lnTo>
                    <a:pt x="335250" y="40063"/>
                  </a:lnTo>
                  <a:lnTo>
                    <a:pt x="330556" y="46098"/>
                  </a:lnTo>
                  <a:lnTo>
                    <a:pt x="407239" y="102055"/>
                  </a:lnTo>
                  <a:lnTo>
                    <a:pt x="328701" y="472641"/>
                  </a:lnTo>
                  <a:cubicBezTo>
                    <a:pt x="315067" y="475038"/>
                    <a:pt x="301308" y="476659"/>
                    <a:pt x="287269" y="477998"/>
                  </a:cubicBezTo>
                  <a:cubicBezTo>
                    <a:pt x="287269" y="477995"/>
                    <a:pt x="287269" y="477954"/>
                    <a:pt x="287269" y="477399"/>
                  </a:cubicBezTo>
                  <a:lnTo>
                    <a:pt x="287269" y="473201"/>
                  </a:lnTo>
                  <a:cubicBezTo>
                    <a:pt x="287265" y="473201"/>
                    <a:pt x="287213" y="473201"/>
                    <a:pt x="286271" y="473201"/>
                  </a:cubicBezTo>
                  <a:lnTo>
                    <a:pt x="279289" y="473201"/>
                  </a:lnTo>
                  <a:cubicBezTo>
                    <a:pt x="279288" y="473204"/>
                    <a:pt x="279278" y="473245"/>
                    <a:pt x="279089" y="474001"/>
                  </a:cubicBezTo>
                  <a:lnTo>
                    <a:pt x="277693" y="479598"/>
                  </a:lnTo>
                  <a:cubicBezTo>
                    <a:pt x="244178" y="482796"/>
                    <a:pt x="210664" y="485994"/>
                    <a:pt x="178745" y="487593"/>
                  </a:cubicBezTo>
                  <a:cubicBezTo>
                    <a:pt x="178747" y="487584"/>
                    <a:pt x="178969" y="486472"/>
                    <a:pt x="207472" y="343669"/>
                  </a:cubicBezTo>
                  <a:cubicBezTo>
                    <a:pt x="207469" y="343669"/>
                    <a:pt x="207417" y="343658"/>
                    <a:pt x="206474" y="343470"/>
                  </a:cubicBezTo>
                  <a:lnTo>
                    <a:pt x="199492" y="342071"/>
                  </a:lnTo>
                  <a:cubicBezTo>
                    <a:pt x="199490" y="342081"/>
                    <a:pt x="199246" y="343252"/>
                    <a:pt x="169169" y="487593"/>
                  </a:cubicBezTo>
                  <a:cubicBezTo>
                    <a:pt x="106928" y="492391"/>
                    <a:pt x="49474" y="492391"/>
                    <a:pt x="9576" y="493990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82" name="Полилиния 5"/>
            <p:cNvSpPr>
              <a:spLocks/>
            </p:cNvSpPr>
            <p:nvPr/>
          </p:nvSpPr>
          <p:spPr bwMode="auto">
            <a:xfrm rot="-1800000" flipH="1" flipV="1">
              <a:off x="1331512" y="755805"/>
              <a:ext cx="750874" cy="533351"/>
            </a:xfrm>
            <a:custGeom>
              <a:avLst/>
              <a:gdLst>
                <a:gd name="T0" fmla="*/ 11609 w 1656400"/>
                <a:gd name="T1" fmla="*/ 101720 h 1177702"/>
                <a:gd name="T2" fmla="*/ 64034 w 1656400"/>
                <a:gd name="T3" fmla="*/ 89777 h 1177702"/>
                <a:gd name="T4" fmla="*/ 66252 w 1656400"/>
                <a:gd name="T5" fmla="*/ 89777 h 1177702"/>
                <a:gd name="T6" fmla="*/ 22361 w 1656400"/>
                <a:gd name="T7" fmla="*/ 90625 h 1177702"/>
                <a:gd name="T8" fmla="*/ 26819 w 1656400"/>
                <a:gd name="T9" fmla="*/ 86975 h 1177702"/>
                <a:gd name="T10" fmla="*/ 114018 w 1656400"/>
                <a:gd name="T11" fmla="*/ 90809 h 1177702"/>
                <a:gd name="T12" fmla="*/ 33180 w 1656400"/>
                <a:gd name="T13" fmla="*/ 77096 h 1177702"/>
                <a:gd name="T14" fmla="*/ 34753 w 1656400"/>
                <a:gd name="T15" fmla="*/ 81473 h 1177702"/>
                <a:gd name="T16" fmla="*/ 39472 w 1656400"/>
                <a:gd name="T17" fmla="*/ 77796 h 1177702"/>
                <a:gd name="T18" fmla="*/ 66843 w 1656400"/>
                <a:gd name="T19" fmla="*/ 74589 h 1177702"/>
                <a:gd name="T20" fmla="*/ 68618 w 1656400"/>
                <a:gd name="T21" fmla="*/ 75032 h 1177702"/>
                <a:gd name="T22" fmla="*/ 18042 w 1656400"/>
                <a:gd name="T23" fmla="*/ 73999 h 1177702"/>
                <a:gd name="T24" fmla="*/ 18634 w 1656400"/>
                <a:gd name="T25" fmla="*/ 72230 h 1177702"/>
                <a:gd name="T26" fmla="*/ 116828 w 1656400"/>
                <a:gd name="T27" fmla="*/ 75621 h 1177702"/>
                <a:gd name="T28" fmla="*/ 52168 w 1656400"/>
                <a:gd name="T29" fmla="*/ 69428 h 1177702"/>
                <a:gd name="T30" fmla="*/ 53104 w 1656400"/>
                <a:gd name="T31" fmla="*/ 70659 h 1177702"/>
                <a:gd name="T32" fmla="*/ 68618 w 1656400"/>
                <a:gd name="T33" fmla="*/ 65152 h 1177702"/>
                <a:gd name="T34" fmla="*/ 69357 w 1656400"/>
                <a:gd name="T35" fmla="*/ 60876 h 1177702"/>
                <a:gd name="T36" fmla="*/ 119342 w 1656400"/>
                <a:gd name="T37" fmla="*/ 60581 h 1177702"/>
                <a:gd name="T38" fmla="*/ 78196 w 1656400"/>
                <a:gd name="T39" fmla="*/ 53209 h 1177702"/>
                <a:gd name="T40" fmla="*/ 79132 w 1656400"/>
                <a:gd name="T41" fmla="*/ 54747 h 1177702"/>
                <a:gd name="T42" fmla="*/ 86512 w 1656400"/>
                <a:gd name="T43" fmla="*/ 45076 h 1177702"/>
                <a:gd name="T44" fmla="*/ 87582 w 1656400"/>
                <a:gd name="T45" fmla="*/ 49965 h 1177702"/>
                <a:gd name="T46" fmla="*/ 92486 w 1656400"/>
                <a:gd name="T47" fmla="*/ 46080 h 1177702"/>
                <a:gd name="T48" fmla="*/ 121412 w 1656400"/>
                <a:gd name="T49" fmla="*/ 39496 h 1177702"/>
                <a:gd name="T50" fmla="*/ 123187 w 1656400"/>
                <a:gd name="T51" fmla="*/ 39791 h 1177702"/>
                <a:gd name="T52" fmla="*/ 100399 w 1656400"/>
                <a:gd name="T53" fmla="*/ 41771 h 1177702"/>
                <a:gd name="T54" fmla="*/ 105615 w 1656400"/>
                <a:gd name="T55" fmla="*/ 39054 h 1177702"/>
                <a:gd name="T56" fmla="*/ 78082 w 1656400"/>
                <a:gd name="T57" fmla="*/ 40528 h 1177702"/>
                <a:gd name="T58" fmla="*/ 119966 w 1656400"/>
                <a:gd name="T59" fmla="*/ 33155 h 1177702"/>
                <a:gd name="T60" fmla="*/ 120585 w 1656400"/>
                <a:gd name="T61" fmla="*/ 34680 h 1177702"/>
                <a:gd name="T62" fmla="*/ 59893 w 1656400"/>
                <a:gd name="T63" fmla="*/ 29912 h 1177702"/>
                <a:gd name="T64" fmla="*/ 60484 w 1656400"/>
                <a:gd name="T65" fmla="*/ 28585 h 1177702"/>
                <a:gd name="T66" fmla="*/ 129513 w 1656400"/>
                <a:gd name="T67" fmla="*/ 31681 h 1177702"/>
                <a:gd name="T68" fmla="*/ 132355 w 1656400"/>
                <a:gd name="T69" fmla="*/ 23571 h 1177702"/>
                <a:gd name="T70" fmla="*/ 136940 w 1656400"/>
                <a:gd name="T71" fmla="*/ 27110 h 1177702"/>
                <a:gd name="T72" fmla="*/ 118898 w 1656400"/>
                <a:gd name="T73" fmla="*/ 15904 h 1177702"/>
                <a:gd name="T74" fmla="*/ 119934 w 1656400"/>
                <a:gd name="T75" fmla="*/ 14135 h 1177702"/>
                <a:gd name="T76" fmla="*/ 111208 w 1656400"/>
                <a:gd name="T77" fmla="*/ 38759 h 1177702"/>
                <a:gd name="T78" fmla="*/ 108102 w 1656400"/>
                <a:gd name="T79" fmla="*/ 4992 h 1177702"/>
                <a:gd name="T80" fmla="*/ 112687 w 1656400"/>
                <a:gd name="T81" fmla="*/ 8531 h 1177702"/>
                <a:gd name="T82" fmla="*/ 145374 w 1656400"/>
                <a:gd name="T83" fmla="*/ 25337 h 1177702"/>
                <a:gd name="T84" fmla="*/ 144318 w 1656400"/>
                <a:gd name="T85" fmla="*/ 27448 h 1177702"/>
                <a:gd name="T86" fmla="*/ 135518 w 1656400"/>
                <a:gd name="T87" fmla="*/ 85474 h 1177702"/>
                <a:gd name="T88" fmla="*/ 133406 w 1656400"/>
                <a:gd name="T89" fmla="*/ 86881 h 1177702"/>
                <a:gd name="T90" fmla="*/ 95743 w 1656400"/>
                <a:gd name="T91" fmla="*/ 47845 h 1177702"/>
                <a:gd name="T92" fmla="*/ 63359 w 1656400"/>
                <a:gd name="T93" fmla="*/ 105739 h 1177702"/>
                <a:gd name="T94" fmla="*/ 61599 w 1656400"/>
                <a:gd name="T95" fmla="*/ 104816 h 1177702"/>
                <a:gd name="T96" fmla="*/ 39424 w 1656400"/>
                <a:gd name="T97" fmla="*/ 107981 h 1177702"/>
                <a:gd name="T98" fmla="*/ 43999 w 1656400"/>
                <a:gd name="T99" fmla="*/ 75979 h 1177702"/>
                <a:gd name="T100" fmla="*/ 4224 w 1656400"/>
                <a:gd name="T101" fmla="*/ 107629 h 1177702"/>
                <a:gd name="T102" fmla="*/ 0 w 1656400"/>
                <a:gd name="T103" fmla="*/ 108684 h 1177702"/>
                <a:gd name="T104" fmla="*/ 22616 w 1656400"/>
                <a:gd name="T105" fmla="*/ 94749 h 1177702"/>
                <a:gd name="T106" fmla="*/ 36608 w 1656400"/>
                <a:gd name="T107" fmla="*/ 43976 h 1177702"/>
                <a:gd name="T108" fmla="*/ 60323 w 1656400"/>
                <a:gd name="T109" fmla="*/ 64198 h 1177702"/>
                <a:gd name="T110" fmla="*/ 65779 w 1656400"/>
                <a:gd name="T111" fmla="*/ 62527 h 1177702"/>
                <a:gd name="T112" fmla="*/ 66175 w 1656400"/>
                <a:gd name="T113" fmla="*/ 60857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83" name="Полилиния 5"/>
            <p:cNvSpPr>
              <a:spLocks/>
            </p:cNvSpPr>
            <p:nvPr/>
          </p:nvSpPr>
          <p:spPr bwMode="auto">
            <a:xfrm rot="-3385434" flipH="1" flipV="1">
              <a:off x="9118097" y="2017733"/>
              <a:ext cx="750819" cy="534979"/>
            </a:xfrm>
            <a:custGeom>
              <a:avLst/>
              <a:gdLst>
                <a:gd name="T0" fmla="*/ 11606 w 1656400"/>
                <a:gd name="T1" fmla="*/ 102655 h 1177702"/>
                <a:gd name="T2" fmla="*/ 64020 w 1656400"/>
                <a:gd name="T3" fmla="*/ 90601 h 1177702"/>
                <a:gd name="T4" fmla="*/ 66237 w 1656400"/>
                <a:gd name="T5" fmla="*/ 90601 h 1177702"/>
                <a:gd name="T6" fmla="*/ 22356 w 1656400"/>
                <a:gd name="T7" fmla="*/ 91457 h 1177702"/>
                <a:gd name="T8" fmla="*/ 26813 w 1656400"/>
                <a:gd name="T9" fmla="*/ 87774 h 1177702"/>
                <a:gd name="T10" fmla="*/ 113993 w 1656400"/>
                <a:gd name="T11" fmla="*/ 91643 h 1177702"/>
                <a:gd name="T12" fmla="*/ 33172 w 1656400"/>
                <a:gd name="T13" fmla="*/ 77804 h 1177702"/>
                <a:gd name="T14" fmla="*/ 34745 w 1656400"/>
                <a:gd name="T15" fmla="*/ 82222 h 1177702"/>
                <a:gd name="T16" fmla="*/ 39462 w 1656400"/>
                <a:gd name="T17" fmla="*/ 78511 h 1177702"/>
                <a:gd name="T18" fmla="*/ 66829 w 1656400"/>
                <a:gd name="T19" fmla="*/ 75274 h 1177702"/>
                <a:gd name="T20" fmla="*/ 68603 w 1656400"/>
                <a:gd name="T21" fmla="*/ 75721 h 1177702"/>
                <a:gd name="T22" fmla="*/ 18038 w 1656400"/>
                <a:gd name="T23" fmla="*/ 74679 h 1177702"/>
                <a:gd name="T24" fmla="*/ 18629 w 1656400"/>
                <a:gd name="T25" fmla="*/ 72894 h 1177702"/>
                <a:gd name="T26" fmla="*/ 116802 w 1656400"/>
                <a:gd name="T27" fmla="*/ 76316 h 1177702"/>
                <a:gd name="T28" fmla="*/ 52157 w 1656400"/>
                <a:gd name="T29" fmla="*/ 70066 h 1177702"/>
                <a:gd name="T30" fmla="*/ 53093 w 1656400"/>
                <a:gd name="T31" fmla="*/ 71308 h 1177702"/>
                <a:gd name="T32" fmla="*/ 68603 w 1656400"/>
                <a:gd name="T33" fmla="*/ 65751 h 1177702"/>
                <a:gd name="T34" fmla="*/ 69342 w 1656400"/>
                <a:gd name="T35" fmla="*/ 61435 h 1177702"/>
                <a:gd name="T36" fmla="*/ 119316 w 1656400"/>
                <a:gd name="T37" fmla="*/ 61138 h 1177702"/>
                <a:gd name="T38" fmla="*/ 78178 w 1656400"/>
                <a:gd name="T39" fmla="*/ 53698 h 1177702"/>
                <a:gd name="T40" fmla="*/ 79114 w 1656400"/>
                <a:gd name="T41" fmla="*/ 55250 h 1177702"/>
                <a:gd name="T42" fmla="*/ 86493 w 1656400"/>
                <a:gd name="T43" fmla="*/ 45490 h 1177702"/>
                <a:gd name="T44" fmla="*/ 87563 w 1656400"/>
                <a:gd name="T45" fmla="*/ 50424 h 1177702"/>
                <a:gd name="T46" fmla="*/ 92466 w 1656400"/>
                <a:gd name="T47" fmla="*/ 46503 h 1177702"/>
                <a:gd name="T48" fmla="*/ 121386 w 1656400"/>
                <a:gd name="T49" fmla="*/ 39859 h 1177702"/>
                <a:gd name="T50" fmla="*/ 123160 w 1656400"/>
                <a:gd name="T51" fmla="*/ 40156 h 1177702"/>
                <a:gd name="T52" fmla="*/ 100376 w 1656400"/>
                <a:gd name="T53" fmla="*/ 42154 h 1177702"/>
                <a:gd name="T54" fmla="*/ 105592 w 1656400"/>
                <a:gd name="T55" fmla="*/ 39412 h 1177702"/>
                <a:gd name="T56" fmla="*/ 78065 w 1656400"/>
                <a:gd name="T57" fmla="*/ 40900 h 1177702"/>
                <a:gd name="T58" fmla="*/ 119940 w 1656400"/>
                <a:gd name="T59" fmla="*/ 33460 h 1177702"/>
                <a:gd name="T60" fmla="*/ 120558 w 1656400"/>
                <a:gd name="T61" fmla="*/ 34999 h 1177702"/>
                <a:gd name="T62" fmla="*/ 59880 w 1656400"/>
                <a:gd name="T63" fmla="*/ 30186 h 1177702"/>
                <a:gd name="T64" fmla="*/ 60471 w 1656400"/>
                <a:gd name="T65" fmla="*/ 28847 h 1177702"/>
                <a:gd name="T66" fmla="*/ 129485 w 1656400"/>
                <a:gd name="T67" fmla="*/ 31972 h 1177702"/>
                <a:gd name="T68" fmla="*/ 132327 w 1656400"/>
                <a:gd name="T69" fmla="*/ 23788 h 1177702"/>
                <a:gd name="T70" fmla="*/ 136910 w 1656400"/>
                <a:gd name="T71" fmla="*/ 27359 h 1177702"/>
                <a:gd name="T72" fmla="*/ 118872 w 1656400"/>
                <a:gd name="T73" fmla="*/ 16050 h 1177702"/>
                <a:gd name="T74" fmla="*/ 119907 w 1656400"/>
                <a:gd name="T75" fmla="*/ 14264 h 1177702"/>
                <a:gd name="T76" fmla="*/ 111184 w 1656400"/>
                <a:gd name="T77" fmla="*/ 39115 h 1177702"/>
                <a:gd name="T78" fmla="*/ 108079 w 1656400"/>
                <a:gd name="T79" fmla="*/ 5039 h 1177702"/>
                <a:gd name="T80" fmla="*/ 112662 w 1656400"/>
                <a:gd name="T81" fmla="*/ 8610 h 1177702"/>
                <a:gd name="T82" fmla="*/ 145342 w 1656400"/>
                <a:gd name="T83" fmla="*/ 25571 h 1177702"/>
                <a:gd name="T84" fmla="*/ 144286 w 1656400"/>
                <a:gd name="T85" fmla="*/ 27700 h 1177702"/>
                <a:gd name="T86" fmla="*/ 135488 w 1656400"/>
                <a:gd name="T87" fmla="*/ 86259 h 1177702"/>
                <a:gd name="T88" fmla="*/ 133377 w 1656400"/>
                <a:gd name="T89" fmla="*/ 87678 h 1177702"/>
                <a:gd name="T90" fmla="*/ 95722 w 1656400"/>
                <a:gd name="T91" fmla="*/ 48284 h 1177702"/>
                <a:gd name="T92" fmla="*/ 63345 w 1656400"/>
                <a:gd name="T93" fmla="*/ 106710 h 1177702"/>
                <a:gd name="T94" fmla="*/ 61585 w 1656400"/>
                <a:gd name="T95" fmla="*/ 105779 h 1177702"/>
                <a:gd name="T96" fmla="*/ 39415 w 1656400"/>
                <a:gd name="T97" fmla="*/ 108973 h 1177702"/>
                <a:gd name="T98" fmla="*/ 43990 w 1656400"/>
                <a:gd name="T99" fmla="*/ 76677 h 1177702"/>
                <a:gd name="T100" fmla="*/ 4223 w 1656400"/>
                <a:gd name="T101" fmla="*/ 108618 h 1177702"/>
                <a:gd name="T102" fmla="*/ 0 w 1656400"/>
                <a:gd name="T103" fmla="*/ 109683 h 1177702"/>
                <a:gd name="T104" fmla="*/ 22611 w 1656400"/>
                <a:gd name="T105" fmla="*/ 95620 h 1177702"/>
                <a:gd name="T106" fmla="*/ 36599 w 1656400"/>
                <a:gd name="T107" fmla="*/ 44380 h 1177702"/>
                <a:gd name="T108" fmla="*/ 60310 w 1656400"/>
                <a:gd name="T109" fmla="*/ 64787 h 1177702"/>
                <a:gd name="T110" fmla="*/ 65765 w 1656400"/>
                <a:gd name="T111" fmla="*/ 63102 h 1177702"/>
                <a:gd name="T112" fmla="*/ 66160 w 1656400"/>
                <a:gd name="T113" fmla="*/ 61416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84" name="Полилиния 5"/>
            <p:cNvSpPr>
              <a:spLocks/>
            </p:cNvSpPr>
            <p:nvPr/>
          </p:nvSpPr>
          <p:spPr bwMode="auto">
            <a:xfrm rot="-9900000" flipH="1" flipV="1">
              <a:off x="2796" y="2441577"/>
              <a:ext cx="630227" cy="528590"/>
            </a:xfrm>
            <a:custGeom>
              <a:avLst/>
              <a:gdLst>
                <a:gd name="T0" fmla="*/ 501618 w 586098"/>
                <a:gd name="T1" fmla="*/ 515164 h 491017"/>
                <a:gd name="T2" fmla="*/ 219848 w 586098"/>
                <a:gd name="T3" fmla="*/ 509307 h 491017"/>
                <a:gd name="T4" fmla="*/ 232353 w 586098"/>
                <a:gd name="T5" fmla="*/ 509307 h 491017"/>
                <a:gd name="T6" fmla="*/ 505787 w 586098"/>
                <a:gd name="T7" fmla="*/ 427331 h 491017"/>
                <a:gd name="T8" fmla="*/ 511622 w 586098"/>
                <a:gd name="T9" fmla="*/ 395544 h 491017"/>
                <a:gd name="T10" fmla="*/ 239855 w 586098"/>
                <a:gd name="T11" fmla="*/ 457446 h 491017"/>
                <a:gd name="T12" fmla="*/ 527461 w 586098"/>
                <a:gd name="T13" fmla="*/ 309385 h 491017"/>
                <a:gd name="T14" fmla="*/ 537466 w 586098"/>
                <a:gd name="T15" fmla="*/ 311894 h 491017"/>
                <a:gd name="T16" fmla="*/ 43950 w 586098"/>
                <a:gd name="T17" fmla="*/ 449288 h 491017"/>
                <a:gd name="T18" fmla="*/ 61683 w 586098"/>
                <a:gd name="T19" fmla="*/ 469156 h 491017"/>
                <a:gd name="T20" fmla="*/ 73506 w 586098"/>
                <a:gd name="T21" fmla="*/ 447303 h 491017"/>
                <a:gd name="T22" fmla="*/ 125567 w 586098"/>
                <a:gd name="T23" fmla="*/ 412821 h 491017"/>
                <a:gd name="T24" fmla="*/ 152960 w 586098"/>
                <a:gd name="T25" fmla="*/ 393871 h 491017"/>
                <a:gd name="T26" fmla="*/ 255694 w 586098"/>
                <a:gd name="T27" fmla="*/ 371287 h 491017"/>
                <a:gd name="T28" fmla="*/ 299682 w 586098"/>
                <a:gd name="T29" fmla="*/ 301856 h 491017"/>
                <a:gd name="T30" fmla="*/ 304960 w 586098"/>
                <a:gd name="T31" fmla="*/ 310583 h 491017"/>
                <a:gd name="T32" fmla="*/ 537465 w 586098"/>
                <a:gd name="T33" fmla="*/ 255849 h 491017"/>
                <a:gd name="T34" fmla="*/ 543300 w 586098"/>
                <a:gd name="T35" fmla="*/ 224063 h 491017"/>
                <a:gd name="T36" fmla="*/ 430121 w 586098"/>
                <a:gd name="T37" fmla="*/ 245812 h 491017"/>
                <a:gd name="T38" fmla="*/ 350583 w 586098"/>
                <a:gd name="T39" fmla="*/ 245812 h 491017"/>
                <a:gd name="T40" fmla="*/ 347315 w 586098"/>
                <a:gd name="T41" fmla="*/ 276521 h 491017"/>
                <a:gd name="T42" fmla="*/ 378730 w 586098"/>
                <a:gd name="T43" fmla="*/ 263643 h 491017"/>
                <a:gd name="T44" fmla="*/ 350583 w 586098"/>
                <a:gd name="T45" fmla="*/ 245812 h 491017"/>
                <a:gd name="T46" fmla="*/ 507268 w 586098"/>
                <a:gd name="T47" fmla="*/ 209843 h 491017"/>
                <a:gd name="T48" fmla="*/ 616846 w 586098"/>
                <a:gd name="T49" fmla="*/ 159652 h 491017"/>
                <a:gd name="T50" fmla="*/ 620331 w 586098"/>
                <a:gd name="T51" fmla="*/ 168436 h 491017"/>
                <a:gd name="T52" fmla="*/ 599154 w 586098"/>
                <a:gd name="T53" fmla="*/ 142087 h 491017"/>
                <a:gd name="T54" fmla="*/ 604990 w 586098"/>
                <a:gd name="T55" fmla="*/ 133722 h 491017"/>
                <a:gd name="T56" fmla="*/ 299044 w 586098"/>
                <a:gd name="T57" fmla="*/ 229918 h 491017"/>
                <a:gd name="T58" fmla="*/ 534964 w 586098"/>
                <a:gd name="T59" fmla="*/ 80186 h 491017"/>
                <a:gd name="T60" fmla="*/ 560805 w 586098"/>
                <a:gd name="T61" fmla="*/ 100262 h 491017"/>
                <a:gd name="T62" fmla="*/ 196505 w 586098"/>
                <a:gd name="T63" fmla="*/ 169690 h 491017"/>
                <a:gd name="T64" fmla="*/ 199840 w 586098"/>
                <a:gd name="T65" fmla="*/ 162162 h 491017"/>
                <a:gd name="T66" fmla="*/ 487447 w 586098"/>
                <a:gd name="T67" fmla="*/ 55927 h 491017"/>
                <a:gd name="T68" fmla="*/ 275702 w 586098"/>
                <a:gd name="T69" fmla="*/ 54253 h 491017"/>
                <a:gd name="T70" fmla="*/ 494116 w 586098"/>
                <a:gd name="T71" fmla="*/ 209843 h 491017"/>
                <a:gd name="T72" fmla="*/ 440917 w 586098"/>
                <a:gd name="T73" fmla="*/ 27 h 491017"/>
                <a:gd name="T74" fmla="*/ 668952 w 586098"/>
                <a:gd name="T75" fmla="*/ 146983 h 491017"/>
                <a:gd name="T76" fmla="*/ 700203 w 586098"/>
                <a:gd name="T77" fmla="*/ 173668 h 491017"/>
                <a:gd name="T78" fmla="*/ 670440 w 586098"/>
                <a:gd name="T79" fmla="*/ 177658 h 491017"/>
                <a:gd name="T80" fmla="*/ 410502 w 586098"/>
                <a:gd name="T81" fmla="*/ 273421 h 491017"/>
                <a:gd name="T82" fmla="*/ 216045 w 586098"/>
                <a:gd name="T83" fmla="*/ 600611 h 491017"/>
                <a:gd name="T84" fmla="*/ 214806 w 586098"/>
                <a:gd name="T85" fmla="*/ 594627 h 491017"/>
                <a:gd name="T86" fmla="*/ 204140 w 586098"/>
                <a:gd name="T87" fmla="*/ 602607 h 491017"/>
                <a:gd name="T88" fmla="*/ 115593 w 586098"/>
                <a:gd name="T89" fmla="*/ 432777 h 491017"/>
                <a:gd name="T90" fmla="*/ 0 w 586098"/>
                <a:gd name="T91" fmla="*/ 343112 h 491017"/>
                <a:gd name="T92" fmla="*/ 198188 w 586098"/>
                <a:gd name="T93" fmla="*/ 363199 h 491017"/>
                <a:gd name="T94" fmla="*/ 229936 w 586098"/>
                <a:gd name="T95" fmla="*/ 355220 h 491017"/>
                <a:gd name="T96" fmla="*/ 228447 w 586098"/>
                <a:gd name="T97" fmla="*/ 350481 h 491017"/>
                <a:gd name="T98" fmla="*/ 391078 w 586098"/>
                <a:gd name="T99" fmla="*/ 4359 h 49101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6098" h="491017">
                  <a:moveTo>
                    <a:pt x="400101" y="385441"/>
                  </a:moveTo>
                  <a:lnTo>
                    <a:pt x="395407" y="411590"/>
                  </a:lnTo>
                  <a:lnTo>
                    <a:pt x="403453" y="412931"/>
                  </a:lnTo>
                  <a:lnTo>
                    <a:pt x="408147" y="387452"/>
                  </a:lnTo>
                  <a:lnTo>
                    <a:pt x="400101" y="385441"/>
                  </a:lnTo>
                  <a:close/>
                  <a:moveTo>
                    <a:pt x="176824" y="408237"/>
                  </a:moveTo>
                  <a:lnTo>
                    <a:pt x="174142" y="433716"/>
                  </a:lnTo>
                  <a:lnTo>
                    <a:pt x="181518" y="435057"/>
                  </a:lnTo>
                  <a:lnTo>
                    <a:pt x="186882" y="408237"/>
                  </a:lnTo>
                  <a:lnTo>
                    <a:pt x="176824" y="408237"/>
                  </a:lnTo>
                  <a:close/>
                  <a:moveTo>
                    <a:pt x="411499" y="317050"/>
                  </a:moveTo>
                  <a:lnTo>
                    <a:pt x="406805" y="342529"/>
                  </a:lnTo>
                  <a:lnTo>
                    <a:pt x="416192" y="343870"/>
                  </a:lnTo>
                  <a:lnTo>
                    <a:pt x="420886" y="318391"/>
                  </a:lnTo>
                  <a:lnTo>
                    <a:pt x="411499" y="317050"/>
                  </a:lnTo>
                  <a:close/>
                  <a:moveTo>
                    <a:pt x="189564" y="339176"/>
                  </a:moveTo>
                  <a:lnTo>
                    <a:pt x="184870" y="364656"/>
                  </a:lnTo>
                  <a:lnTo>
                    <a:pt x="192916" y="366667"/>
                  </a:lnTo>
                  <a:lnTo>
                    <a:pt x="197610" y="341188"/>
                  </a:lnTo>
                  <a:lnTo>
                    <a:pt x="189564" y="339176"/>
                  </a:lnTo>
                  <a:close/>
                  <a:moveTo>
                    <a:pt x="424239" y="247989"/>
                  </a:moveTo>
                  <a:lnTo>
                    <a:pt x="419545" y="273468"/>
                  </a:lnTo>
                  <a:lnTo>
                    <a:pt x="427591" y="275479"/>
                  </a:lnTo>
                  <a:lnTo>
                    <a:pt x="432285" y="250000"/>
                  </a:lnTo>
                  <a:lnTo>
                    <a:pt x="424239" y="247989"/>
                  </a:lnTo>
                  <a:close/>
                  <a:moveTo>
                    <a:pt x="36934" y="350575"/>
                  </a:moveTo>
                  <a:cubicBezTo>
                    <a:pt x="36933" y="350579"/>
                    <a:pt x="36899" y="350781"/>
                    <a:pt x="35349" y="360129"/>
                  </a:cubicBezTo>
                  <a:cubicBezTo>
                    <a:pt x="35352" y="360130"/>
                    <a:pt x="35556" y="360199"/>
                    <a:pt x="49612" y="364906"/>
                  </a:cubicBezTo>
                  <a:cubicBezTo>
                    <a:pt x="48027" y="366499"/>
                    <a:pt x="46443" y="368092"/>
                    <a:pt x="44066" y="370480"/>
                  </a:cubicBezTo>
                  <a:lnTo>
                    <a:pt x="49612" y="376054"/>
                  </a:lnTo>
                  <a:cubicBezTo>
                    <a:pt x="55952" y="371276"/>
                    <a:pt x="62291" y="366499"/>
                    <a:pt x="69621" y="360727"/>
                  </a:cubicBezTo>
                  <a:lnTo>
                    <a:pt x="65460" y="353760"/>
                  </a:lnTo>
                  <a:cubicBezTo>
                    <a:pt x="62291" y="355352"/>
                    <a:pt x="60706" y="356944"/>
                    <a:pt x="59121" y="358537"/>
                  </a:cubicBezTo>
                  <a:cubicBezTo>
                    <a:pt x="59116" y="358535"/>
                    <a:pt x="58783" y="358416"/>
                    <a:pt x="36934" y="350575"/>
                  </a:cubicBezTo>
                  <a:close/>
                  <a:moveTo>
                    <a:pt x="123027" y="315709"/>
                  </a:moveTo>
                  <a:cubicBezTo>
                    <a:pt x="114941" y="320506"/>
                    <a:pt x="108473" y="325302"/>
                    <a:pt x="100994" y="330898"/>
                  </a:cubicBezTo>
                  <a:lnTo>
                    <a:pt x="105239" y="336494"/>
                  </a:lnTo>
                  <a:cubicBezTo>
                    <a:pt x="113324" y="331698"/>
                    <a:pt x="119793" y="326901"/>
                    <a:pt x="127272" y="321305"/>
                  </a:cubicBezTo>
                  <a:lnTo>
                    <a:pt x="123027" y="315709"/>
                  </a:lnTo>
                  <a:close/>
                  <a:moveTo>
                    <a:pt x="200962" y="276820"/>
                  </a:moveTo>
                  <a:lnTo>
                    <a:pt x="197610" y="296265"/>
                  </a:lnTo>
                  <a:lnTo>
                    <a:pt x="205656" y="297606"/>
                  </a:lnTo>
                  <a:lnTo>
                    <a:pt x="209008" y="278831"/>
                  </a:lnTo>
                  <a:lnTo>
                    <a:pt x="200962" y="276820"/>
                  </a:lnTo>
                  <a:close/>
                  <a:moveTo>
                    <a:pt x="241035" y="241954"/>
                  </a:moveTo>
                  <a:cubicBezTo>
                    <a:pt x="232949" y="245152"/>
                    <a:pt x="226481" y="249949"/>
                    <a:pt x="218395" y="254745"/>
                  </a:cubicBezTo>
                  <a:lnTo>
                    <a:pt x="223247" y="262740"/>
                  </a:lnTo>
                  <a:cubicBezTo>
                    <a:pt x="229715" y="257943"/>
                    <a:pt x="237801" y="253146"/>
                    <a:pt x="245280" y="248949"/>
                  </a:cubicBezTo>
                  <a:lnTo>
                    <a:pt x="241035" y="241954"/>
                  </a:lnTo>
                  <a:close/>
                  <a:moveTo>
                    <a:pt x="436978" y="179598"/>
                  </a:moveTo>
                  <a:lnTo>
                    <a:pt x="432284" y="205077"/>
                  </a:lnTo>
                  <a:lnTo>
                    <a:pt x="440330" y="206418"/>
                  </a:lnTo>
                  <a:lnTo>
                    <a:pt x="445024" y="180939"/>
                  </a:lnTo>
                  <a:lnTo>
                    <a:pt x="436978" y="179598"/>
                  </a:lnTo>
                  <a:close/>
                  <a:moveTo>
                    <a:pt x="365353" y="177587"/>
                  </a:moveTo>
                  <a:cubicBezTo>
                    <a:pt x="357267" y="180827"/>
                    <a:pt x="349182" y="185688"/>
                    <a:pt x="341703" y="189942"/>
                  </a:cubicBezTo>
                  <a:lnTo>
                    <a:pt x="345948" y="197031"/>
                  </a:lnTo>
                  <a:cubicBezTo>
                    <a:pt x="352416" y="193790"/>
                    <a:pt x="360502" y="188929"/>
                    <a:pt x="368183" y="184676"/>
                  </a:cubicBezTo>
                  <a:lnTo>
                    <a:pt x="365353" y="177587"/>
                  </a:lnTo>
                  <a:close/>
                  <a:moveTo>
                    <a:pt x="281975" y="197031"/>
                  </a:moveTo>
                  <a:lnTo>
                    <a:pt x="278740" y="204971"/>
                  </a:lnTo>
                  <a:cubicBezTo>
                    <a:pt x="278744" y="204973"/>
                    <a:pt x="278973" y="205098"/>
                    <a:pt x="293294" y="212911"/>
                  </a:cubicBezTo>
                  <a:cubicBezTo>
                    <a:pt x="288443" y="216088"/>
                    <a:pt x="283592" y="217676"/>
                    <a:pt x="279347" y="221646"/>
                  </a:cubicBezTo>
                  <a:lnTo>
                    <a:pt x="283592" y="227204"/>
                  </a:lnTo>
                  <a:cubicBezTo>
                    <a:pt x="291677" y="224028"/>
                    <a:pt x="298146" y="219263"/>
                    <a:pt x="306029" y="215492"/>
                  </a:cubicBezTo>
                  <a:lnTo>
                    <a:pt x="304614" y="211324"/>
                  </a:lnTo>
                  <a:lnTo>
                    <a:pt x="305827" y="209537"/>
                  </a:lnTo>
                  <a:lnTo>
                    <a:pt x="302997" y="208147"/>
                  </a:lnTo>
                  <a:cubicBezTo>
                    <a:pt x="302991" y="208144"/>
                    <a:pt x="302658" y="207968"/>
                    <a:pt x="281975" y="197031"/>
                  </a:cubicBezTo>
                  <a:close/>
                  <a:moveTo>
                    <a:pt x="430422" y="150767"/>
                  </a:moveTo>
                  <a:cubicBezTo>
                    <a:pt x="420812" y="153936"/>
                    <a:pt x="412803" y="157106"/>
                    <a:pt x="405195" y="161266"/>
                  </a:cubicBezTo>
                  <a:lnTo>
                    <a:pt x="407998" y="168200"/>
                  </a:lnTo>
                  <a:cubicBezTo>
                    <a:pt x="416007" y="165030"/>
                    <a:pt x="424015" y="161860"/>
                    <a:pt x="433225" y="157700"/>
                  </a:cubicBezTo>
                  <a:lnTo>
                    <a:pt x="430422" y="150767"/>
                  </a:lnTo>
                  <a:close/>
                  <a:moveTo>
                    <a:pt x="496131" y="127970"/>
                  </a:moveTo>
                  <a:cubicBezTo>
                    <a:pt x="488122" y="131188"/>
                    <a:pt x="480113" y="132797"/>
                    <a:pt x="470904" y="137022"/>
                  </a:cubicBezTo>
                  <a:lnTo>
                    <a:pt x="473707" y="144062"/>
                  </a:lnTo>
                  <a:cubicBezTo>
                    <a:pt x="481716" y="140843"/>
                    <a:pt x="489724" y="139234"/>
                    <a:pt x="498934" y="135010"/>
                  </a:cubicBezTo>
                  <a:lnTo>
                    <a:pt x="496131" y="127970"/>
                  </a:lnTo>
                  <a:close/>
                  <a:moveTo>
                    <a:pt x="486595" y="107185"/>
                  </a:moveTo>
                  <a:lnTo>
                    <a:pt x="481901" y="113890"/>
                  </a:lnTo>
                  <a:lnTo>
                    <a:pt x="502016" y="129982"/>
                  </a:lnTo>
                  <a:lnTo>
                    <a:pt x="507380" y="123277"/>
                  </a:lnTo>
                  <a:lnTo>
                    <a:pt x="486595" y="107185"/>
                  </a:lnTo>
                  <a:close/>
                  <a:moveTo>
                    <a:pt x="221748" y="163506"/>
                  </a:moveTo>
                  <a:lnTo>
                    <a:pt x="218395" y="171552"/>
                  </a:lnTo>
                  <a:lnTo>
                    <a:pt x="240522" y="184292"/>
                  </a:lnTo>
                  <a:lnTo>
                    <a:pt x="245886" y="176246"/>
                  </a:lnTo>
                  <a:lnTo>
                    <a:pt x="221748" y="163506"/>
                  </a:lnTo>
                  <a:close/>
                  <a:moveTo>
                    <a:pt x="430273" y="64273"/>
                  </a:moveTo>
                  <a:lnTo>
                    <a:pt x="425579" y="72319"/>
                  </a:lnTo>
                  <a:lnTo>
                    <a:pt x="446365" y="88411"/>
                  </a:lnTo>
                  <a:lnTo>
                    <a:pt x="451058" y="80365"/>
                  </a:lnTo>
                  <a:lnTo>
                    <a:pt x="430273" y="64273"/>
                  </a:lnTo>
                  <a:close/>
                  <a:moveTo>
                    <a:pt x="160732" y="129982"/>
                  </a:moveTo>
                  <a:lnTo>
                    <a:pt x="158050" y="136016"/>
                  </a:lnTo>
                  <a:lnTo>
                    <a:pt x="180177" y="148755"/>
                  </a:lnTo>
                  <a:lnTo>
                    <a:pt x="183529" y="142721"/>
                  </a:lnTo>
                  <a:lnTo>
                    <a:pt x="160732" y="129982"/>
                  </a:lnTo>
                  <a:close/>
                  <a:moveTo>
                    <a:pt x="376633" y="22702"/>
                  </a:moveTo>
                  <a:lnTo>
                    <a:pt x="371269" y="28737"/>
                  </a:lnTo>
                  <a:lnTo>
                    <a:pt x="392055" y="44829"/>
                  </a:lnTo>
                  <a:lnTo>
                    <a:pt x="397419" y="38794"/>
                  </a:lnTo>
                  <a:lnTo>
                    <a:pt x="376633" y="22702"/>
                  </a:lnTo>
                  <a:close/>
                  <a:moveTo>
                    <a:pt x="221748" y="43487"/>
                  </a:moveTo>
                  <a:lnTo>
                    <a:pt x="217054" y="49522"/>
                  </a:lnTo>
                  <a:lnTo>
                    <a:pt x="390714" y="176246"/>
                  </a:lnTo>
                  <a:lnTo>
                    <a:pt x="397419" y="168200"/>
                  </a:lnTo>
                  <a:lnTo>
                    <a:pt x="221748" y="43487"/>
                  </a:lnTo>
                  <a:close/>
                  <a:moveTo>
                    <a:pt x="314545" y="3494"/>
                  </a:moveTo>
                  <a:cubicBezTo>
                    <a:pt x="327854" y="1026"/>
                    <a:pt x="341228" y="-178"/>
                    <a:pt x="354631" y="21"/>
                  </a:cubicBezTo>
                  <a:cubicBezTo>
                    <a:pt x="418967" y="977"/>
                    <a:pt x="483977" y="34259"/>
                    <a:pt x="545620" y="115216"/>
                  </a:cubicBezTo>
                  <a:cubicBezTo>
                    <a:pt x="542428" y="115216"/>
                    <a:pt x="540832" y="115216"/>
                    <a:pt x="537640" y="116816"/>
                  </a:cubicBezTo>
                  <a:cubicBezTo>
                    <a:pt x="537641" y="116819"/>
                    <a:pt x="537663" y="116873"/>
                    <a:pt x="538039" y="117815"/>
                  </a:cubicBezTo>
                  <a:lnTo>
                    <a:pt x="540832" y="124811"/>
                  </a:lnTo>
                  <a:cubicBezTo>
                    <a:pt x="544024" y="123212"/>
                    <a:pt x="547216" y="123212"/>
                    <a:pt x="552003" y="121613"/>
                  </a:cubicBezTo>
                  <a:cubicBezTo>
                    <a:pt x="555195" y="128010"/>
                    <a:pt x="559983" y="134406"/>
                    <a:pt x="563175" y="139204"/>
                  </a:cubicBezTo>
                  <a:cubicBezTo>
                    <a:pt x="612649" y="257541"/>
                    <a:pt x="577538" y="335900"/>
                    <a:pt x="500933" y="388671"/>
                  </a:cubicBezTo>
                  <a:cubicBezTo>
                    <a:pt x="500935" y="388662"/>
                    <a:pt x="501237" y="387122"/>
                    <a:pt x="548811" y="144001"/>
                  </a:cubicBezTo>
                  <a:cubicBezTo>
                    <a:pt x="548807" y="144001"/>
                    <a:pt x="548609" y="143968"/>
                    <a:pt x="539236" y="142402"/>
                  </a:cubicBezTo>
                  <a:lnTo>
                    <a:pt x="491358" y="395068"/>
                  </a:lnTo>
                  <a:cubicBezTo>
                    <a:pt x="435500" y="428650"/>
                    <a:pt x="360491" y="451038"/>
                    <a:pt x="282290" y="465431"/>
                  </a:cubicBezTo>
                  <a:cubicBezTo>
                    <a:pt x="282292" y="465423"/>
                    <a:pt x="282573" y="463978"/>
                    <a:pt x="330168" y="219162"/>
                  </a:cubicBezTo>
                  <a:cubicBezTo>
                    <a:pt x="330164" y="219161"/>
                    <a:pt x="329966" y="219128"/>
                    <a:pt x="320593" y="217562"/>
                  </a:cubicBezTo>
                  <a:cubicBezTo>
                    <a:pt x="320591" y="217572"/>
                    <a:pt x="320299" y="219102"/>
                    <a:pt x="272714" y="468629"/>
                  </a:cubicBezTo>
                  <a:cubicBezTo>
                    <a:pt x="239200" y="473427"/>
                    <a:pt x="207281" y="478224"/>
                    <a:pt x="173766" y="481422"/>
                  </a:cubicBezTo>
                  <a:cubicBezTo>
                    <a:pt x="173767" y="481419"/>
                    <a:pt x="173767" y="481377"/>
                    <a:pt x="173766" y="480823"/>
                  </a:cubicBezTo>
                  <a:lnTo>
                    <a:pt x="173767" y="476625"/>
                  </a:lnTo>
                  <a:cubicBezTo>
                    <a:pt x="173763" y="476625"/>
                    <a:pt x="173711" y="476625"/>
                    <a:pt x="172769" y="476625"/>
                  </a:cubicBezTo>
                  <a:lnTo>
                    <a:pt x="165787" y="476625"/>
                  </a:lnTo>
                  <a:cubicBezTo>
                    <a:pt x="165786" y="476627"/>
                    <a:pt x="165776" y="476670"/>
                    <a:pt x="165588" y="477425"/>
                  </a:cubicBezTo>
                  <a:lnTo>
                    <a:pt x="164191" y="483022"/>
                  </a:lnTo>
                  <a:cubicBezTo>
                    <a:pt x="130676" y="486220"/>
                    <a:pt x="97161" y="489418"/>
                    <a:pt x="65243" y="491017"/>
                  </a:cubicBezTo>
                  <a:cubicBezTo>
                    <a:pt x="65245" y="491008"/>
                    <a:pt x="65471" y="489875"/>
                    <a:pt x="93970" y="347093"/>
                  </a:cubicBezTo>
                  <a:cubicBezTo>
                    <a:pt x="93966" y="347093"/>
                    <a:pt x="93913" y="347082"/>
                    <a:pt x="92972" y="346894"/>
                  </a:cubicBezTo>
                  <a:lnTo>
                    <a:pt x="85990" y="345495"/>
                  </a:lnTo>
                  <a:cubicBezTo>
                    <a:pt x="85988" y="345503"/>
                    <a:pt x="85761" y="346592"/>
                    <a:pt x="56633" y="486380"/>
                  </a:cubicBezTo>
                  <a:lnTo>
                    <a:pt x="0" y="275023"/>
                  </a:lnTo>
                  <a:cubicBezTo>
                    <a:pt x="15586" y="249413"/>
                    <a:pt x="33478" y="224360"/>
                    <a:pt x="52475" y="199972"/>
                  </a:cubicBezTo>
                  <a:cubicBezTo>
                    <a:pt x="52482" y="199976"/>
                    <a:pt x="53395" y="200570"/>
                    <a:pt x="175363" y="279929"/>
                  </a:cubicBezTo>
                  <a:cubicBezTo>
                    <a:pt x="168979" y="284727"/>
                    <a:pt x="164191" y="287925"/>
                    <a:pt x="159403" y="291123"/>
                  </a:cubicBezTo>
                  <a:cubicBezTo>
                    <a:pt x="159405" y="291126"/>
                    <a:pt x="159437" y="291168"/>
                    <a:pt x="160002" y="291923"/>
                  </a:cubicBezTo>
                  <a:lnTo>
                    <a:pt x="164191" y="297520"/>
                  </a:lnTo>
                  <a:cubicBezTo>
                    <a:pt x="170575" y="292722"/>
                    <a:pt x="178554" y="289524"/>
                    <a:pt x="184938" y="284727"/>
                  </a:cubicBezTo>
                  <a:cubicBezTo>
                    <a:pt x="184937" y="284724"/>
                    <a:pt x="184923" y="284697"/>
                    <a:pt x="184739" y="284327"/>
                  </a:cubicBezTo>
                  <a:lnTo>
                    <a:pt x="183342" y="281529"/>
                  </a:lnTo>
                  <a:cubicBezTo>
                    <a:pt x="183344" y="281527"/>
                    <a:pt x="183365" y="281494"/>
                    <a:pt x="183741" y="280929"/>
                  </a:cubicBezTo>
                  <a:lnTo>
                    <a:pt x="186534" y="276731"/>
                  </a:lnTo>
                  <a:cubicBezTo>
                    <a:pt x="186526" y="276726"/>
                    <a:pt x="185504" y="276068"/>
                    <a:pt x="57263" y="193575"/>
                  </a:cubicBezTo>
                  <a:cubicBezTo>
                    <a:pt x="131449" y="100000"/>
                    <a:pt x="221386" y="20772"/>
                    <a:pt x="314545" y="3494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85" name="Полилиния 5"/>
            <p:cNvSpPr>
              <a:spLocks/>
            </p:cNvSpPr>
            <p:nvPr/>
          </p:nvSpPr>
          <p:spPr bwMode="auto">
            <a:xfrm rot="9195332" flipV="1">
              <a:off x="-92453" y="1235187"/>
              <a:ext cx="703251" cy="533351"/>
            </a:xfrm>
            <a:custGeom>
              <a:avLst/>
              <a:gdLst>
                <a:gd name="T0" fmla="*/ 640636 w 654723"/>
                <a:gd name="T1" fmla="*/ 509053 h 497414"/>
                <a:gd name="T2" fmla="*/ 781808 w 654723"/>
                <a:gd name="T3" fmla="*/ 375592 h 497414"/>
                <a:gd name="T4" fmla="*/ 781808 w 654723"/>
                <a:gd name="T5" fmla="*/ 375592 h 497414"/>
                <a:gd name="T6" fmla="*/ 656423 w 654723"/>
                <a:gd name="T7" fmla="*/ 423916 h 497414"/>
                <a:gd name="T8" fmla="*/ 359786 w 654723"/>
                <a:gd name="T9" fmla="*/ 503266 h 497414"/>
                <a:gd name="T10" fmla="*/ 356462 w 654723"/>
                <a:gd name="T11" fmla="*/ 534676 h 497414"/>
                <a:gd name="T12" fmla="*/ 676366 w 654723"/>
                <a:gd name="T13" fmla="*/ 308195 h 497414"/>
                <a:gd name="T14" fmla="*/ 666395 w 654723"/>
                <a:gd name="T15" fmla="*/ 305716 h 497414"/>
                <a:gd name="T16" fmla="*/ 379728 w 654723"/>
                <a:gd name="T17" fmla="*/ 452020 h 497414"/>
                <a:gd name="T18" fmla="*/ 82988 w 654723"/>
                <a:gd name="T19" fmla="*/ 540462 h 497414"/>
                <a:gd name="T20" fmla="*/ 57333 w 654723"/>
                <a:gd name="T21" fmla="*/ 560301 h 497414"/>
                <a:gd name="T22" fmla="*/ 692152 w 654723"/>
                <a:gd name="T23" fmla="*/ 223058 h 497414"/>
                <a:gd name="T24" fmla="*/ 682182 w 654723"/>
                <a:gd name="T25" fmla="*/ 221405 h 497414"/>
                <a:gd name="T26" fmla="*/ 132653 w 654723"/>
                <a:gd name="T27" fmla="*/ 514839 h 497414"/>
                <a:gd name="T28" fmla="*/ 389699 w 654723"/>
                <a:gd name="T29" fmla="*/ 341259 h 497414"/>
                <a:gd name="T30" fmla="*/ 385546 w 654723"/>
                <a:gd name="T31" fmla="*/ 365229 h 497414"/>
                <a:gd name="T32" fmla="*/ 298379 w 654723"/>
                <a:gd name="T33" fmla="*/ 396099 h 497414"/>
                <a:gd name="T34" fmla="*/ 293119 w 654723"/>
                <a:gd name="T35" fmla="*/ 389199 h 497414"/>
                <a:gd name="T36" fmla="*/ 221779 w 654723"/>
                <a:gd name="T37" fmla="*/ 436108 h 497414"/>
                <a:gd name="T38" fmla="*/ 195266 w 654723"/>
                <a:gd name="T39" fmla="*/ 456720 h 497414"/>
                <a:gd name="T40" fmla="*/ 186426 w 654723"/>
                <a:gd name="T41" fmla="*/ 432181 h 497414"/>
                <a:gd name="T42" fmla="*/ 677530 w 654723"/>
                <a:gd name="T43" fmla="*/ 194409 h 497414"/>
                <a:gd name="T44" fmla="*/ 439359 w 654723"/>
                <a:gd name="T45" fmla="*/ 298277 h 497414"/>
                <a:gd name="T46" fmla="*/ 411303 w 654723"/>
                <a:gd name="T47" fmla="*/ 314044 h 497414"/>
                <a:gd name="T48" fmla="*/ 596927 w 654723"/>
                <a:gd name="T49" fmla="*/ 227664 h 497414"/>
                <a:gd name="T50" fmla="*/ 593420 w 654723"/>
                <a:gd name="T51" fmla="*/ 218925 h 497414"/>
                <a:gd name="T52" fmla="*/ 519653 w 654723"/>
                <a:gd name="T53" fmla="*/ 258313 h 497414"/>
                <a:gd name="T54" fmla="*/ 492096 w 654723"/>
                <a:gd name="T55" fmla="*/ 280093 h 497414"/>
                <a:gd name="T56" fmla="*/ 486085 w 654723"/>
                <a:gd name="T57" fmla="*/ 252685 h 497414"/>
                <a:gd name="T58" fmla="*/ 136269 w 654723"/>
                <a:gd name="T59" fmla="*/ 416476 h 497414"/>
                <a:gd name="T60" fmla="*/ 104696 w 654723"/>
                <a:gd name="T61" fmla="*/ 404905 h 497414"/>
                <a:gd name="T62" fmla="*/ 438723 w 654723"/>
                <a:gd name="T63" fmla="*/ 227192 h 497414"/>
                <a:gd name="T64" fmla="*/ 339844 w 654723"/>
                <a:gd name="T65" fmla="*/ 160239 h 497414"/>
                <a:gd name="T66" fmla="*/ 336520 w 654723"/>
                <a:gd name="T67" fmla="*/ 167678 h 497414"/>
                <a:gd name="T68" fmla="*/ 633157 w 654723"/>
                <a:gd name="T69" fmla="*/ 207353 h 497414"/>
                <a:gd name="T70" fmla="*/ 415459 w 654723"/>
                <a:gd name="T71" fmla="*/ 53610 h 497414"/>
                <a:gd name="T72" fmla="*/ 371819 w 654723"/>
                <a:gd name="T73" fmla="*/ 341148 h 497414"/>
                <a:gd name="T74" fmla="*/ 369595 w 654723"/>
                <a:gd name="T75" fmla="*/ 350512 h 497414"/>
                <a:gd name="T76" fmla="*/ 338940 w 654723"/>
                <a:gd name="T77" fmla="*/ 359877 h 497414"/>
                <a:gd name="T78" fmla="*/ 205686 w 654723"/>
                <a:gd name="T79" fmla="*/ 246522 h 497414"/>
                <a:gd name="T80" fmla="*/ 127071 w 654723"/>
                <a:gd name="T81" fmla="*/ 531142 h 497414"/>
                <a:gd name="T82" fmla="*/ 0 w 654723"/>
                <a:gd name="T83" fmla="*/ 609260 h 497414"/>
                <a:gd name="T84" fmla="*/ 23733 w 654723"/>
                <a:gd name="T85" fmla="*/ 603344 h 497414"/>
                <a:gd name="T86" fmla="*/ 247219 w 654723"/>
                <a:gd name="T87" fmla="*/ 425919 h 497414"/>
                <a:gd name="T88" fmla="*/ 221510 w 654723"/>
                <a:gd name="T89" fmla="*/ 605316 h 497414"/>
                <a:gd name="T90" fmla="*/ 346108 w 654723"/>
                <a:gd name="T91" fmla="*/ 587573 h 497414"/>
                <a:gd name="T92" fmla="*/ 355998 w 654723"/>
                <a:gd name="T93" fmla="*/ 592748 h 497414"/>
                <a:gd name="T94" fmla="*/ 537951 w 654723"/>
                <a:gd name="T95" fmla="*/ 268206 h 497414"/>
                <a:gd name="T96" fmla="*/ 749571 w 654723"/>
                <a:gd name="T97" fmla="*/ 487032 h 497414"/>
                <a:gd name="T98" fmla="*/ 600751 w 654723"/>
                <a:gd name="T99" fmla="*/ 35426 h 497414"/>
                <a:gd name="T100" fmla="*/ 580133 w 654723"/>
                <a:gd name="T101" fmla="*/ 28 h 49741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654723" h="497414">
                  <a:moveTo>
                    <a:pt x="513603" y="385441"/>
                  </a:moveTo>
                  <a:lnTo>
                    <a:pt x="521649" y="387452"/>
                  </a:lnTo>
                  <a:lnTo>
                    <a:pt x="516955" y="412931"/>
                  </a:lnTo>
                  <a:lnTo>
                    <a:pt x="508909" y="411590"/>
                  </a:lnTo>
                  <a:lnTo>
                    <a:pt x="513603" y="385441"/>
                  </a:lnTo>
                  <a:close/>
                  <a:moveTo>
                    <a:pt x="630873" y="304671"/>
                  </a:moveTo>
                  <a:cubicBezTo>
                    <a:pt x="614571" y="387978"/>
                    <a:pt x="614437" y="388666"/>
                    <a:pt x="614435" y="388672"/>
                  </a:cubicBezTo>
                  <a:cubicBezTo>
                    <a:pt x="630087" y="377890"/>
                    <a:pt x="644006" y="366040"/>
                    <a:pt x="654723" y="352001"/>
                  </a:cubicBezTo>
                  <a:lnTo>
                    <a:pt x="630873" y="304671"/>
                  </a:lnTo>
                  <a:close/>
                  <a:moveTo>
                    <a:pt x="525001" y="317050"/>
                  </a:moveTo>
                  <a:lnTo>
                    <a:pt x="534388" y="318391"/>
                  </a:lnTo>
                  <a:lnTo>
                    <a:pt x="529694" y="343870"/>
                  </a:lnTo>
                  <a:lnTo>
                    <a:pt x="520308" y="342529"/>
                  </a:lnTo>
                  <a:lnTo>
                    <a:pt x="525001" y="317050"/>
                  </a:lnTo>
                  <a:close/>
                  <a:moveTo>
                    <a:pt x="290326" y="408237"/>
                  </a:moveTo>
                  <a:lnTo>
                    <a:pt x="300384" y="408237"/>
                  </a:lnTo>
                  <a:lnTo>
                    <a:pt x="295020" y="435057"/>
                  </a:lnTo>
                  <a:lnTo>
                    <a:pt x="287644" y="433716"/>
                  </a:lnTo>
                  <a:lnTo>
                    <a:pt x="290326" y="408237"/>
                  </a:lnTo>
                  <a:close/>
                  <a:moveTo>
                    <a:pt x="537741" y="247989"/>
                  </a:moveTo>
                  <a:lnTo>
                    <a:pt x="545787" y="250000"/>
                  </a:lnTo>
                  <a:lnTo>
                    <a:pt x="541093" y="275479"/>
                  </a:lnTo>
                  <a:lnTo>
                    <a:pt x="533047" y="273468"/>
                  </a:lnTo>
                  <a:lnTo>
                    <a:pt x="537741" y="247989"/>
                  </a:lnTo>
                  <a:close/>
                  <a:moveTo>
                    <a:pt x="303066" y="339176"/>
                  </a:moveTo>
                  <a:lnTo>
                    <a:pt x="311112" y="341188"/>
                  </a:lnTo>
                  <a:lnTo>
                    <a:pt x="306418" y="366667"/>
                  </a:lnTo>
                  <a:lnTo>
                    <a:pt x="298372" y="364656"/>
                  </a:lnTo>
                  <a:lnTo>
                    <a:pt x="303066" y="339176"/>
                  </a:lnTo>
                  <a:close/>
                  <a:moveTo>
                    <a:pt x="66966" y="438410"/>
                  </a:moveTo>
                  <a:lnTo>
                    <a:pt x="71744" y="444847"/>
                  </a:lnTo>
                  <a:cubicBezTo>
                    <a:pt x="65374" y="451283"/>
                    <a:pt x="59004" y="456111"/>
                    <a:pt x="52634" y="462548"/>
                  </a:cubicBezTo>
                  <a:lnTo>
                    <a:pt x="46265" y="454502"/>
                  </a:lnTo>
                  <a:cubicBezTo>
                    <a:pt x="52634" y="449674"/>
                    <a:pt x="59004" y="444847"/>
                    <a:pt x="66966" y="438410"/>
                  </a:cubicBezTo>
                  <a:close/>
                  <a:moveTo>
                    <a:pt x="550480" y="179598"/>
                  </a:moveTo>
                  <a:lnTo>
                    <a:pt x="558526" y="180939"/>
                  </a:lnTo>
                  <a:lnTo>
                    <a:pt x="553832" y="206418"/>
                  </a:lnTo>
                  <a:lnTo>
                    <a:pt x="545786" y="205077"/>
                  </a:lnTo>
                  <a:lnTo>
                    <a:pt x="550480" y="179598"/>
                  </a:lnTo>
                  <a:close/>
                  <a:moveTo>
                    <a:pt x="121597" y="395498"/>
                  </a:moveTo>
                  <a:lnTo>
                    <a:pt x="127257" y="401030"/>
                  </a:lnTo>
                  <a:cubicBezTo>
                    <a:pt x="119980" y="408142"/>
                    <a:pt x="113512" y="412883"/>
                    <a:pt x="107043" y="417625"/>
                  </a:cubicBezTo>
                  <a:lnTo>
                    <a:pt x="101383" y="412093"/>
                  </a:lnTo>
                  <a:cubicBezTo>
                    <a:pt x="108661" y="406561"/>
                    <a:pt x="115129" y="401820"/>
                    <a:pt x="121597" y="395498"/>
                  </a:cubicBezTo>
                  <a:close/>
                  <a:moveTo>
                    <a:pt x="314464" y="276820"/>
                  </a:moveTo>
                  <a:lnTo>
                    <a:pt x="322510" y="278831"/>
                  </a:lnTo>
                  <a:lnTo>
                    <a:pt x="319158" y="297606"/>
                  </a:lnTo>
                  <a:lnTo>
                    <a:pt x="311112" y="296265"/>
                  </a:lnTo>
                  <a:lnTo>
                    <a:pt x="314464" y="276820"/>
                  </a:lnTo>
                  <a:close/>
                  <a:moveTo>
                    <a:pt x="236529" y="315709"/>
                  </a:moveTo>
                  <a:lnTo>
                    <a:pt x="240774" y="321305"/>
                  </a:lnTo>
                  <a:cubicBezTo>
                    <a:pt x="233295" y="326901"/>
                    <a:pt x="226826" y="331698"/>
                    <a:pt x="218741" y="336494"/>
                  </a:cubicBezTo>
                  <a:lnTo>
                    <a:pt x="214496" y="330898"/>
                  </a:lnTo>
                  <a:cubicBezTo>
                    <a:pt x="221975" y="325302"/>
                    <a:pt x="228443" y="320506"/>
                    <a:pt x="236529" y="315709"/>
                  </a:cubicBezTo>
                  <a:close/>
                  <a:moveTo>
                    <a:pt x="150435" y="350575"/>
                  </a:moveTo>
                  <a:cubicBezTo>
                    <a:pt x="172335" y="358434"/>
                    <a:pt x="172619" y="358536"/>
                    <a:pt x="172623" y="358537"/>
                  </a:cubicBezTo>
                  <a:cubicBezTo>
                    <a:pt x="174208" y="356944"/>
                    <a:pt x="175793" y="355352"/>
                    <a:pt x="178962" y="353760"/>
                  </a:cubicBezTo>
                  <a:lnTo>
                    <a:pt x="183123" y="360727"/>
                  </a:lnTo>
                  <a:cubicBezTo>
                    <a:pt x="175793" y="366499"/>
                    <a:pt x="169454" y="371276"/>
                    <a:pt x="163114" y="376054"/>
                  </a:cubicBezTo>
                  <a:lnTo>
                    <a:pt x="157568" y="370480"/>
                  </a:lnTo>
                  <a:cubicBezTo>
                    <a:pt x="159945" y="368092"/>
                    <a:pt x="161529" y="366499"/>
                    <a:pt x="163114" y="364907"/>
                  </a:cubicBezTo>
                  <a:cubicBezTo>
                    <a:pt x="149073" y="360204"/>
                    <a:pt x="148854" y="360130"/>
                    <a:pt x="148851" y="360129"/>
                  </a:cubicBezTo>
                  <a:cubicBezTo>
                    <a:pt x="150402" y="350777"/>
                    <a:pt x="150435" y="350579"/>
                    <a:pt x="150435" y="350575"/>
                  </a:cubicBezTo>
                  <a:close/>
                  <a:moveTo>
                    <a:pt x="518697" y="161266"/>
                  </a:moveTo>
                  <a:cubicBezTo>
                    <a:pt x="526305" y="157106"/>
                    <a:pt x="534314" y="153936"/>
                    <a:pt x="543924" y="150767"/>
                  </a:cubicBezTo>
                  <a:lnTo>
                    <a:pt x="546727" y="157700"/>
                  </a:lnTo>
                  <a:cubicBezTo>
                    <a:pt x="537517" y="161861"/>
                    <a:pt x="529509" y="165030"/>
                    <a:pt x="521500" y="168200"/>
                  </a:cubicBezTo>
                  <a:lnTo>
                    <a:pt x="518697" y="161266"/>
                  </a:lnTo>
                  <a:close/>
                  <a:moveTo>
                    <a:pt x="354537" y="241954"/>
                  </a:moveTo>
                  <a:lnTo>
                    <a:pt x="358782" y="248949"/>
                  </a:lnTo>
                  <a:cubicBezTo>
                    <a:pt x="351303" y="253146"/>
                    <a:pt x="343217" y="257943"/>
                    <a:pt x="336749" y="262740"/>
                  </a:cubicBezTo>
                  <a:lnTo>
                    <a:pt x="331897" y="254745"/>
                  </a:lnTo>
                  <a:cubicBezTo>
                    <a:pt x="339983" y="249949"/>
                    <a:pt x="346451" y="245152"/>
                    <a:pt x="354537" y="241954"/>
                  </a:cubicBezTo>
                  <a:close/>
                  <a:moveTo>
                    <a:pt x="478855" y="177587"/>
                  </a:moveTo>
                  <a:lnTo>
                    <a:pt x="481685" y="184676"/>
                  </a:lnTo>
                  <a:cubicBezTo>
                    <a:pt x="474004" y="188929"/>
                    <a:pt x="465918" y="193790"/>
                    <a:pt x="459450" y="197031"/>
                  </a:cubicBezTo>
                  <a:lnTo>
                    <a:pt x="455205" y="189942"/>
                  </a:lnTo>
                  <a:cubicBezTo>
                    <a:pt x="462684" y="185688"/>
                    <a:pt x="470769" y="180827"/>
                    <a:pt x="478855" y="177587"/>
                  </a:cubicBezTo>
                  <a:close/>
                  <a:moveTo>
                    <a:pt x="395477" y="197031"/>
                  </a:moveTo>
                  <a:cubicBezTo>
                    <a:pt x="416242" y="208011"/>
                    <a:pt x="416496" y="208146"/>
                    <a:pt x="416499" y="208147"/>
                  </a:cubicBezTo>
                  <a:lnTo>
                    <a:pt x="419329" y="209537"/>
                  </a:lnTo>
                  <a:lnTo>
                    <a:pt x="418116" y="211324"/>
                  </a:lnTo>
                  <a:lnTo>
                    <a:pt x="419531" y="215492"/>
                  </a:lnTo>
                  <a:cubicBezTo>
                    <a:pt x="411648" y="219263"/>
                    <a:pt x="405179" y="224028"/>
                    <a:pt x="397093" y="227204"/>
                  </a:cubicBezTo>
                  <a:lnTo>
                    <a:pt x="392849" y="221646"/>
                  </a:lnTo>
                  <a:cubicBezTo>
                    <a:pt x="397094" y="217676"/>
                    <a:pt x="401945" y="216088"/>
                    <a:pt x="406796" y="212912"/>
                  </a:cubicBezTo>
                  <a:cubicBezTo>
                    <a:pt x="392482" y="205102"/>
                    <a:pt x="392246" y="204973"/>
                    <a:pt x="392242" y="204971"/>
                  </a:cubicBezTo>
                  <a:lnTo>
                    <a:pt x="395477" y="197031"/>
                  </a:lnTo>
                  <a:close/>
                  <a:moveTo>
                    <a:pt x="84483" y="328449"/>
                  </a:moveTo>
                  <a:lnTo>
                    <a:pt x="109962" y="337835"/>
                  </a:lnTo>
                  <a:lnTo>
                    <a:pt x="107280" y="345881"/>
                  </a:lnTo>
                  <a:lnTo>
                    <a:pt x="81801" y="336494"/>
                  </a:lnTo>
                  <a:lnTo>
                    <a:pt x="84483" y="328449"/>
                  </a:lnTo>
                  <a:close/>
                  <a:moveTo>
                    <a:pt x="335250" y="163506"/>
                  </a:moveTo>
                  <a:lnTo>
                    <a:pt x="359388" y="176246"/>
                  </a:lnTo>
                  <a:lnTo>
                    <a:pt x="354024" y="184292"/>
                  </a:lnTo>
                  <a:lnTo>
                    <a:pt x="331897" y="171552"/>
                  </a:lnTo>
                  <a:lnTo>
                    <a:pt x="335250" y="163506"/>
                  </a:lnTo>
                  <a:close/>
                  <a:moveTo>
                    <a:pt x="274234" y="129982"/>
                  </a:moveTo>
                  <a:lnTo>
                    <a:pt x="297031" y="142721"/>
                  </a:lnTo>
                  <a:lnTo>
                    <a:pt x="293679" y="148756"/>
                  </a:lnTo>
                  <a:lnTo>
                    <a:pt x="271552" y="136016"/>
                  </a:lnTo>
                  <a:lnTo>
                    <a:pt x="274234" y="129982"/>
                  </a:lnTo>
                  <a:close/>
                  <a:moveTo>
                    <a:pt x="335250" y="43487"/>
                  </a:moveTo>
                  <a:lnTo>
                    <a:pt x="510921" y="168200"/>
                  </a:lnTo>
                  <a:lnTo>
                    <a:pt x="504216" y="176246"/>
                  </a:lnTo>
                  <a:lnTo>
                    <a:pt x="330556" y="49522"/>
                  </a:lnTo>
                  <a:lnTo>
                    <a:pt x="335250" y="43487"/>
                  </a:lnTo>
                  <a:close/>
                  <a:moveTo>
                    <a:pt x="388356" y="14553"/>
                  </a:moveTo>
                  <a:cubicBezTo>
                    <a:pt x="309513" y="43701"/>
                    <a:pt x="234353" y="113368"/>
                    <a:pt x="170765" y="193575"/>
                  </a:cubicBezTo>
                  <a:cubicBezTo>
                    <a:pt x="299211" y="276200"/>
                    <a:pt x="300031" y="276728"/>
                    <a:pt x="300036" y="276731"/>
                  </a:cubicBezTo>
                  <a:lnTo>
                    <a:pt x="297243" y="280929"/>
                  </a:lnTo>
                  <a:cubicBezTo>
                    <a:pt x="296867" y="281495"/>
                    <a:pt x="296846" y="281527"/>
                    <a:pt x="296844" y="281529"/>
                  </a:cubicBezTo>
                  <a:lnTo>
                    <a:pt x="298241" y="284327"/>
                  </a:lnTo>
                  <a:cubicBezTo>
                    <a:pt x="298425" y="284697"/>
                    <a:pt x="298439" y="284724"/>
                    <a:pt x="298440" y="284727"/>
                  </a:cubicBezTo>
                  <a:cubicBezTo>
                    <a:pt x="292056" y="289524"/>
                    <a:pt x="284077" y="292722"/>
                    <a:pt x="277693" y="297520"/>
                  </a:cubicBezTo>
                  <a:lnTo>
                    <a:pt x="273504" y="291923"/>
                  </a:lnTo>
                  <a:cubicBezTo>
                    <a:pt x="272930" y="291156"/>
                    <a:pt x="272906" y="291125"/>
                    <a:pt x="272905" y="291123"/>
                  </a:cubicBezTo>
                  <a:cubicBezTo>
                    <a:pt x="277693" y="287925"/>
                    <a:pt x="282481" y="284727"/>
                    <a:pt x="288865" y="279930"/>
                  </a:cubicBezTo>
                  <a:cubicBezTo>
                    <a:pt x="166721" y="200456"/>
                    <a:pt x="165982" y="199975"/>
                    <a:pt x="165977" y="199972"/>
                  </a:cubicBezTo>
                  <a:cubicBezTo>
                    <a:pt x="114907" y="265537"/>
                    <a:pt x="71817" y="335900"/>
                    <a:pt x="41494" y="396668"/>
                  </a:cubicBezTo>
                  <a:cubicBezTo>
                    <a:pt x="104799" y="423626"/>
                    <a:pt x="105327" y="423851"/>
                    <a:pt x="105332" y="423853"/>
                  </a:cubicBezTo>
                  <a:lnTo>
                    <a:pt x="102539" y="430849"/>
                  </a:lnTo>
                  <a:cubicBezTo>
                    <a:pt x="102156" y="431808"/>
                    <a:pt x="102140" y="431847"/>
                    <a:pt x="102140" y="431849"/>
                  </a:cubicBezTo>
                  <a:cubicBezTo>
                    <a:pt x="38817" y="404882"/>
                    <a:pt x="38306" y="404665"/>
                    <a:pt x="38302" y="404663"/>
                  </a:cubicBezTo>
                  <a:cubicBezTo>
                    <a:pt x="22343" y="438246"/>
                    <a:pt x="9576" y="468629"/>
                    <a:pt x="0" y="494216"/>
                  </a:cubicBezTo>
                  <a:cubicBezTo>
                    <a:pt x="3192" y="491017"/>
                    <a:pt x="7980" y="487819"/>
                    <a:pt x="12768" y="483022"/>
                  </a:cubicBezTo>
                  <a:lnTo>
                    <a:pt x="18353" y="488619"/>
                  </a:lnTo>
                  <a:cubicBezTo>
                    <a:pt x="19118" y="489385"/>
                    <a:pt x="19150" y="489417"/>
                    <a:pt x="19151" y="489418"/>
                  </a:cubicBezTo>
                  <a:lnTo>
                    <a:pt x="9576" y="497414"/>
                  </a:lnTo>
                  <a:cubicBezTo>
                    <a:pt x="49474" y="495815"/>
                    <a:pt x="106928" y="495815"/>
                    <a:pt x="169169" y="491017"/>
                  </a:cubicBezTo>
                  <a:cubicBezTo>
                    <a:pt x="199307" y="346384"/>
                    <a:pt x="199491" y="345500"/>
                    <a:pt x="199492" y="345495"/>
                  </a:cubicBezTo>
                  <a:lnTo>
                    <a:pt x="206474" y="346894"/>
                  </a:lnTo>
                  <a:cubicBezTo>
                    <a:pt x="207429" y="347085"/>
                    <a:pt x="207470" y="347093"/>
                    <a:pt x="207472" y="347094"/>
                  </a:cubicBezTo>
                  <a:cubicBezTo>
                    <a:pt x="178924" y="490118"/>
                    <a:pt x="178746" y="491012"/>
                    <a:pt x="178745" y="491017"/>
                  </a:cubicBezTo>
                  <a:cubicBezTo>
                    <a:pt x="210663" y="489418"/>
                    <a:pt x="244178" y="486220"/>
                    <a:pt x="277693" y="483022"/>
                  </a:cubicBezTo>
                  <a:lnTo>
                    <a:pt x="279089" y="477425"/>
                  </a:lnTo>
                  <a:cubicBezTo>
                    <a:pt x="279277" y="476671"/>
                    <a:pt x="279288" y="476628"/>
                    <a:pt x="279289" y="476625"/>
                  </a:cubicBezTo>
                  <a:lnTo>
                    <a:pt x="286271" y="476625"/>
                  </a:lnTo>
                  <a:cubicBezTo>
                    <a:pt x="287212" y="476625"/>
                    <a:pt x="287265" y="476625"/>
                    <a:pt x="287268" y="476625"/>
                  </a:cubicBezTo>
                  <a:lnTo>
                    <a:pt x="287269" y="480823"/>
                  </a:lnTo>
                  <a:cubicBezTo>
                    <a:pt x="287268" y="481388"/>
                    <a:pt x="287268" y="481421"/>
                    <a:pt x="287268" y="481423"/>
                  </a:cubicBezTo>
                  <a:cubicBezTo>
                    <a:pt x="320783" y="478224"/>
                    <a:pt x="352702" y="473427"/>
                    <a:pt x="386216" y="468629"/>
                  </a:cubicBezTo>
                  <a:cubicBezTo>
                    <a:pt x="433824" y="218983"/>
                    <a:pt x="434093" y="217570"/>
                    <a:pt x="434095" y="217562"/>
                  </a:cubicBezTo>
                  <a:cubicBezTo>
                    <a:pt x="443471" y="219128"/>
                    <a:pt x="443666" y="219161"/>
                    <a:pt x="443670" y="219162"/>
                  </a:cubicBezTo>
                  <a:cubicBezTo>
                    <a:pt x="396084" y="463930"/>
                    <a:pt x="395794" y="465422"/>
                    <a:pt x="395792" y="465431"/>
                  </a:cubicBezTo>
                  <a:cubicBezTo>
                    <a:pt x="473993" y="451039"/>
                    <a:pt x="549002" y="428650"/>
                    <a:pt x="604860" y="395068"/>
                  </a:cubicBezTo>
                  <a:lnTo>
                    <a:pt x="624417" y="291860"/>
                  </a:lnTo>
                  <a:lnTo>
                    <a:pt x="496336" y="37690"/>
                  </a:lnTo>
                  <a:lnTo>
                    <a:pt x="484771" y="28737"/>
                  </a:lnTo>
                  <a:lnTo>
                    <a:pt x="489272" y="23673"/>
                  </a:lnTo>
                  <a:lnTo>
                    <a:pt x="478082" y="1467"/>
                  </a:lnTo>
                  <a:lnTo>
                    <a:pt x="468133" y="22"/>
                  </a:lnTo>
                  <a:cubicBezTo>
                    <a:pt x="441326" y="-377"/>
                    <a:pt x="414636" y="4837"/>
                    <a:pt x="388356" y="14553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86" name="Полилиния 5"/>
            <p:cNvSpPr>
              <a:spLocks/>
            </p:cNvSpPr>
            <p:nvPr/>
          </p:nvSpPr>
          <p:spPr bwMode="auto">
            <a:xfrm rot="2242058" flipH="1" flipV="1">
              <a:off x="4473121" y="497067"/>
              <a:ext cx="752462" cy="534938"/>
            </a:xfrm>
            <a:custGeom>
              <a:avLst/>
              <a:gdLst>
                <a:gd name="T0" fmla="*/ 11683 w 1656400"/>
                <a:gd name="T1" fmla="*/ 102631 h 1177702"/>
                <a:gd name="T2" fmla="*/ 64441 w 1656400"/>
                <a:gd name="T3" fmla="*/ 90580 h 1177702"/>
                <a:gd name="T4" fmla="*/ 66673 w 1656400"/>
                <a:gd name="T5" fmla="*/ 90580 h 1177702"/>
                <a:gd name="T6" fmla="*/ 22503 w 1656400"/>
                <a:gd name="T7" fmla="*/ 91436 h 1177702"/>
                <a:gd name="T8" fmla="*/ 26989 w 1656400"/>
                <a:gd name="T9" fmla="*/ 87754 h 1177702"/>
                <a:gd name="T10" fmla="*/ 114743 w 1656400"/>
                <a:gd name="T11" fmla="*/ 91622 h 1177702"/>
                <a:gd name="T12" fmla="*/ 33391 w 1656400"/>
                <a:gd name="T13" fmla="*/ 77786 h 1177702"/>
                <a:gd name="T14" fmla="*/ 34973 w 1656400"/>
                <a:gd name="T15" fmla="*/ 82203 h 1177702"/>
                <a:gd name="T16" fmla="*/ 39722 w 1656400"/>
                <a:gd name="T17" fmla="*/ 78493 h 1177702"/>
                <a:gd name="T18" fmla="*/ 67268 w 1656400"/>
                <a:gd name="T19" fmla="*/ 75257 h 1177702"/>
                <a:gd name="T20" fmla="*/ 69054 w 1656400"/>
                <a:gd name="T21" fmla="*/ 75703 h 1177702"/>
                <a:gd name="T22" fmla="*/ 18156 w 1656400"/>
                <a:gd name="T23" fmla="*/ 74662 h 1177702"/>
                <a:gd name="T24" fmla="*/ 18752 w 1656400"/>
                <a:gd name="T25" fmla="*/ 72877 h 1177702"/>
                <a:gd name="T26" fmla="*/ 117571 w 1656400"/>
                <a:gd name="T27" fmla="*/ 76298 h 1177702"/>
                <a:gd name="T28" fmla="*/ 52500 w 1656400"/>
                <a:gd name="T29" fmla="*/ 70050 h 1177702"/>
                <a:gd name="T30" fmla="*/ 53442 w 1656400"/>
                <a:gd name="T31" fmla="*/ 71292 h 1177702"/>
                <a:gd name="T32" fmla="*/ 69054 w 1656400"/>
                <a:gd name="T33" fmla="*/ 65735 h 1177702"/>
                <a:gd name="T34" fmla="*/ 69798 w 1656400"/>
                <a:gd name="T35" fmla="*/ 61421 h 1177702"/>
                <a:gd name="T36" fmla="*/ 120100 w 1656400"/>
                <a:gd name="T37" fmla="*/ 61124 h 1177702"/>
                <a:gd name="T38" fmla="*/ 78693 w 1656400"/>
                <a:gd name="T39" fmla="*/ 53685 h 1177702"/>
                <a:gd name="T40" fmla="*/ 79635 w 1656400"/>
                <a:gd name="T41" fmla="*/ 55237 h 1177702"/>
                <a:gd name="T42" fmla="*/ 87062 w 1656400"/>
                <a:gd name="T43" fmla="*/ 45479 h 1177702"/>
                <a:gd name="T44" fmla="*/ 88139 w 1656400"/>
                <a:gd name="T45" fmla="*/ 50412 h 1177702"/>
                <a:gd name="T46" fmla="*/ 93074 w 1656400"/>
                <a:gd name="T47" fmla="*/ 46492 h 1177702"/>
                <a:gd name="T48" fmla="*/ 122184 w 1656400"/>
                <a:gd name="T49" fmla="*/ 39850 h 1177702"/>
                <a:gd name="T50" fmla="*/ 123970 w 1656400"/>
                <a:gd name="T51" fmla="*/ 40147 h 1177702"/>
                <a:gd name="T52" fmla="*/ 101037 w 1656400"/>
                <a:gd name="T53" fmla="*/ 42145 h 1177702"/>
                <a:gd name="T54" fmla="*/ 106286 w 1656400"/>
                <a:gd name="T55" fmla="*/ 39403 h 1177702"/>
                <a:gd name="T56" fmla="*/ 78579 w 1656400"/>
                <a:gd name="T57" fmla="*/ 40891 h 1177702"/>
                <a:gd name="T58" fmla="*/ 120729 w 1656400"/>
                <a:gd name="T59" fmla="*/ 33453 h 1177702"/>
                <a:gd name="T60" fmla="*/ 121351 w 1656400"/>
                <a:gd name="T61" fmla="*/ 34991 h 1177702"/>
                <a:gd name="T62" fmla="*/ 60274 w 1656400"/>
                <a:gd name="T63" fmla="*/ 30179 h 1177702"/>
                <a:gd name="T64" fmla="*/ 60869 w 1656400"/>
                <a:gd name="T65" fmla="*/ 28840 h 1177702"/>
                <a:gd name="T66" fmla="*/ 130336 w 1656400"/>
                <a:gd name="T67" fmla="*/ 31965 h 1177702"/>
                <a:gd name="T68" fmla="*/ 133197 w 1656400"/>
                <a:gd name="T69" fmla="*/ 23783 h 1177702"/>
                <a:gd name="T70" fmla="*/ 137810 w 1656400"/>
                <a:gd name="T71" fmla="*/ 27353 h 1177702"/>
                <a:gd name="T72" fmla="*/ 119654 w 1656400"/>
                <a:gd name="T73" fmla="*/ 16046 h 1177702"/>
                <a:gd name="T74" fmla="*/ 120696 w 1656400"/>
                <a:gd name="T75" fmla="*/ 14261 h 1177702"/>
                <a:gd name="T76" fmla="*/ 111915 w 1656400"/>
                <a:gd name="T77" fmla="*/ 39106 h 1177702"/>
                <a:gd name="T78" fmla="*/ 108790 w 1656400"/>
                <a:gd name="T79" fmla="*/ 5037 h 1177702"/>
                <a:gd name="T80" fmla="*/ 113404 w 1656400"/>
                <a:gd name="T81" fmla="*/ 8608 h 1177702"/>
                <a:gd name="T82" fmla="*/ 146298 w 1656400"/>
                <a:gd name="T83" fmla="*/ 25565 h 1177702"/>
                <a:gd name="T84" fmla="*/ 145236 w 1656400"/>
                <a:gd name="T85" fmla="*/ 27693 h 1177702"/>
                <a:gd name="T86" fmla="*/ 136379 w 1656400"/>
                <a:gd name="T87" fmla="*/ 86239 h 1177702"/>
                <a:gd name="T88" fmla="*/ 134254 w 1656400"/>
                <a:gd name="T89" fmla="*/ 87658 h 1177702"/>
                <a:gd name="T90" fmla="*/ 96351 w 1656400"/>
                <a:gd name="T91" fmla="*/ 48273 h 1177702"/>
                <a:gd name="T92" fmla="*/ 63762 w 1656400"/>
                <a:gd name="T93" fmla="*/ 106686 h 1177702"/>
                <a:gd name="T94" fmla="*/ 61991 w 1656400"/>
                <a:gd name="T95" fmla="*/ 105754 h 1177702"/>
                <a:gd name="T96" fmla="*/ 39674 w 1656400"/>
                <a:gd name="T97" fmla="*/ 108948 h 1177702"/>
                <a:gd name="T98" fmla="*/ 44279 w 1656400"/>
                <a:gd name="T99" fmla="*/ 76659 h 1177702"/>
                <a:gd name="T100" fmla="*/ 4251 w 1656400"/>
                <a:gd name="T101" fmla="*/ 108593 h 1177702"/>
                <a:gd name="T102" fmla="*/ 0 w 1656400"/>
                <a:gd name="T103" fmla="*/ 109657 h 1177702"/>
                <a:gd name="T104" fmla="*/ 22760 w 1656400"/>
                <a:gd name="T105" fmla="*/ 95598 h 1177702"/>
                <a:gd name="T106" fmla="*/ 36840 w 1656400"/>
                <a:gd name="T107" fmla="*/ 44370 h 1177702"/>
                <a:gd name="T108" fmla="*/ 60707 w 1656400"/>
                <a:gd name="T109" fmla="*/ 64772 h 1177702"/>
                <a:gd name="T110" fmla="*/ 66197 w 1656400"/>
                <a:gd name="T111" fmla="*/ 63087 h 1177702"/>
                <a:gd name="T112" fmla="*/ 66596 w 1656400"/>
                <a:gd name="T113" fmla="*/ 61402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87" name="Полилиния 5"/>
            <p:cNvSpPr>
              <a:spLocks/>
            </p:cNvSpPr>
            <p:nvPr/>
          </p:nvSpPr>
          <p:spPr bwMode="auto">
            <a:xfrm rot="8560752" flipH="1" flipV="1">
              <a:off x="5625627" y="14511"/>
              <a:ext cx="750875" cy="531764"/>
            </a:xfrm>
            <a:custGeom>
              <a:avLst/>
              <a:gdLst>
                <a:gd name="T0" fmla="*/ 65119 w 699447"/>
                <a:gd name="T1" fmla="*/ 571767 h 494412"/>
                <a:gd name="T2" fmla="*/ 150440 w 699447"/>
                <a:gd name="T3" fmla="*/ 488343 h 494412"/>
                <a:gd name="T4" fmla="*/ 157442 w 699447"/>
                <a:gd name="T5" fmla="*/ 495225 h 494412"/>
                <a:gd name="T6" fmla="*/ 104523 w 699447"/>
                <a:gd name="T7" fmla="*/ 404920 h 494412"/>
                <a:gd name="T8" fmla="*/ 136045 w 699447"/>
                <a:gd name="T9" fmla="*/ 416600 h 494412"/>
                <a:gd name="T10" fmla="*/ 186118 w 699447"/>
                <a:gd name="T11" fmla="*/ 432450 h 494412"/>
                <a:gd name="T12" fmla="*/ 194942 w 699447"/>
                <a:gd name="T13" fmla="*/ 457216 h 494412"/>
                <a:gd name="T14" fmla="*/ 221411 w 699447"/>
                <a:gd name="T15" fmla="*/ 436412 h 494412"/>
                <a:gd name="T16" fmla="*/ 355873 w 699447"/>
                <a:gd name="T17" fmla="*/ 535894 h 494412"/>
                <a:gd name="T18" fmla="*/ 292633 w 699447"/>
                <a:gd name="T19" fmla="*/ 389069 h 494412"/>
                <a:gd name="T20" fmla="*/ 297884 w 699447"/>
                <a:gd name="T21" fmla="*/ 396032 h 494412"/>
                <a:gd name="T22" fmla="*/ 374952 w 699447"/>
                <a:gd name="T23" fmla="*/ 418268 h 494412"/>
                <a:gd name="T24" fmla="*/ 384907 w 699447"/>
                <a:gd name="T25" fmla="*/ 420771 h 494412"/>
                <a:gd name="T26" fmla="*/ 384907 w 699447"/>
                <a:gd name="T27" fmla="*/ 364878 h 494412"/>
                <a:gd name="T28" fmla="*/ 645382 w 699447"/>
                <a:gd name="T29" fmla="*/ 478333 h 494412"/>
                <a:gd name="T30" fmla="*/ 639575 w 699447"/>
                <a:gd name="T31" fmla="*/ 510033 h 494412"/>
                <a:gd name="T32" fmla="*/ 410622 w 699447"/>
                <a:gd name="T33" fmla="*/ 313220 h 494412"/>
                <a:gd name="T34" fmla="*/ 438632 w 699447"/>
                <a:gd name="T35" fmla="*/ 297303 h 494412"/>
                <a:gd name="T36" fmla="*/ 335963 w 699447"/>
                <a:gd name="T37" fmla="*/ 165496 h 494412"/>
                <a:gd name="T38" fmla="*/ 661143 w 699447"/>
                <a:gd name="T39" fmla="*/ 392406 h 494412"/>
                <a:gd name="T40" fmla="*/ 655335 w 699447"/>
                <a:gd name="T41" fmla="*/ 424108 h 494412"/>
                <a:gd name="T42" fmla="*/ 414770 w 699447"/>
                <a:gd name="T43" fmla="*/ 199700 h 494412"/>
                <a:gd name="T44" fmla="*/ 444634 w 699447"/>
                <a:gd name="T45" fmla="*/ 215550 h 494412"/>
                <a:gd name="T46" fmla="*/ 489282 w 699447"/>
                <a:gd name="T47" fmla="*/ 241412 h 494412"/>
                <a:gd name="T48" fmla="*/ 486032 w 699447"/>
                <a:gd name="T49" fmla="*/ 272036 h 494412"/>
                <a:gd name="T50" fmla="*/ 517292 w 699447"/>
                <a:gd name="T51" fmla="*/ 259192 h 494412"/>
                <a:gd name="T52" fmla="*/ 665290 w 699447"/>
                <a:gd name="T53" fmla="*/ 304813 h 494412"/>
                <a:gd name="T54" fmla="*/ 675246 w 699447"/>
                <a:gd name="T55" fmla="*/ 307314 h 494412"/>
                <a:gd name="T56" fmla="*/ 568430 w 699447"/>
                <a:gd name="T57" fmla="*/ 241411 h 494412"/>
                <a:gd name="T58" fmla="*/ 632109 w 699447"/>
                <a:gd name="T59" fmla="*/ 205538 h 494412"/>
                <a:gd name="T60" fmla="*/ 623813 w 699447"/>
                <a:gd name="T61" fmla="*/ 215550 h 494412"/>
                <a:gd name="T62" fmla="*/ 681052 w 699447"/>
                <a:gd name="T63" fmla="*/ 219721 h 494412"/>
                <a:gd name="T64" fmla="*/ 691007 w 699447"/>
                <a:gd name="T65" fmla="*/ 221389 h 494412"/>
                <a:gd name="T66" fmla="*/ 645197 w 699447"/>
                <a:gd name="T67" fmla="*/ 205538 h 494412"/>
                <a:gd name="T68" fmla="*/ 754235 w 699447"/>
                <a:gd name="T69" fmla="*/ 155484 h 494412"/>
                <a:gd name="T70" fmla="*/ 757704 w 699447"/>
                <a:gd name="T71" fmla="*/ 164246 h 494412"/>
                <a:gd name="T72" fmla="*/ 856383 w 699447"/>
                <a:gd name="T73" fmla="*/ 228050 h 494412"/>
                <a:gd name="T74" fmla="*/ 558935 w 699447"/>
                <a:gd name="T75" fmla="*/ 0 h 494412"/>
                <a:gd name="T76" fmla="*/ 625473 w 699447"/>
                <a:gd name="T77" fmla="*/ 52041 h 494412"/>
                <a:gd name="T78" fmla="*/ 666949 w 699447"/>
                <a:gd name="T79" fmla="*/ 86244 h 494412"/>
                <a:gd name="T80" fmla="*/ 737416 w 699447"/>
                <a:gd name="T81" fmla="*/ 136840 h 494412"/>
                <a:gd name="T82" fmla="*/ 762836 w 699447"/>
                <a:gd name="T83" fmla="*/ 156328 h 494412"/>
                <a:gd name="T84" fmla="*/ 489672 w 699447"/>
                <a:gd name="T85" fmla="*/ 575354 h 494412"/>
                <a:gd name="T86" fmla="*/ 477826 w 699447"/>
                <a:gd name="T87" fmla="*/ 579333 h 494412"/>
                <a:gd name="T88" fmla="*/ 355407 w 699447"/>
                <a:gd name="T89" fmla="*/ 589281 h 494412"/>
                <a:gd name="T90" fmla="*/ 345287 w 699447"/>
                <a:gd name="T91" fmla="*/ 590277 h 494412"/>
                <a:gd name="T92" fmla="*/ 256683 w 699447"/>
                <a:gd name="T93" fmla="*/ 428120 h 494412"/>
                <a:gd name="T94" fmla="*/ 209295 w 699447"/>
                <a:gd name="T95" fmla="*/ 607188 h 494412"/>
                <a:gd name="T96" fmla="*/ 22706 w 699447"/>
                <a:gd name="T97" fmla="*/ 604204 h 494412"/>
                <a:gd name="T98" fmla="*/ 47387 w 699447"/>
                <a:gd name="T99" fmla="*/ 499746 h 494412"/>
                <a:gd name="T100" fmla="*/ 130316 w 699447"/>
                <a:gd name="T101" fmla="*/ 523623 h 494412"/>
                <a:gd name="T102" fmla="*/ 357382 w 699447"/>
                <a:gd name="T103" fmla="*/ 344553 h 494412"/>
                <a:gd name="T104" fmla="*/ 343561 w 699447"/>
                <a:gd name="T105" fmla="*/ 366438 h 494412"/>
                <a:gd name="T106" fmla="*/ 367255 w 699447"/>
                <a:gd name="T107" fmla="*/ 346543 h 494412"/>
                <a:gd name="T108" fmla="*/ 211270 w 699447"/>
                <a:gd name="T109" fmla="*/ 237110 h 49441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699447" h="494412">
                  <a:moveTo>
                    <a:pt x="66966" y="435408"/>
                  </a:moveTo>
                  <a:cubicBezTo>
                    <a:pt x="59004" y="441845"/>
                    <a:pt x="52634" y="446672"/>
                    <a:pt x="46264" y="451500"/>
                  </a:cubicBezTo>
                  <a:lnTo>
                    <a:pt x="52634" y="459546"/>
                  </a:lnTo>
                  <a:cubicBezTo>
                    <a:pt x="59004" y="453109"/>
                    <a:pt x="65374" y="448281"/>
                    <a:pt x="71744" y="441845"/>
                  </a:cubicBezTo>
                  <a:lnTo>
                    <a:pt x="66966" y="435408"/>
                  </a:lnTo>
                  <a:close/>
                  <a:moveTo>
                    <a:pt x="121597" y="392496"/>
                  </a:moveTo>
                  <a:cubicBezTo>
                    <a:pt x="115129" y="398818"/>
                    <a:pt x="108660" y="403559"/>
                    <a:pt x="101383" y="409091"/>
                  </a:cubicBezTo>
                  <a:lnTo>
                    <a:pt x="107043" y="414623"/>
                  </a:lnTo>
                  <a:cubicBezTo>
                    <a:pt x="113512" y="409881"/>
                    <a:pt x="119980" y="405140"/>
                    <a:pt x="127257" y="398028"/>
                  </a:cubicBezTo>
                  <a:lnTo>
                    <a:pt x="121597" y="392496"/>
                  </a:lnTo>
                  <a:close/>
                  <a:moveTo>
                    <a:pt x="109962" y="334834"/>
                  </a:moveTo>
                  <a:lnTo>
                    <a:pt x="84483" y="325447"/>
                  </a:lnTo>
                  <a:lnTo>
                    <a:pt x="81801" y="333493"/>
                  </a:lnTo>
                  <a:lnTo>
                    <a:pt x="107280" y="342879"/>
                  </a:lnTo>
                  <a:lnTo>
                    <a:pt x="109962" y="334834"/>
                  </a:lnTo>
                  <a:close/>
                  <a:moveTo>
                    <a:pt x="178962" y="350758"/>
                  </a:moveTo>
                  <a:cubicBezTo>
                    <a:pt x="175793" y="352350"/>
                    <a:pt x="174208" y="353942"/>
                    <a:pt x="172623" y="355535"/>
                  </a:cubicBezTo>
                  <a:cubicBezTo>
                    <a:pt x="172617" y="355533"/>
                    <a:pt x="172254" y="355403"/>
                    <a:pt x="150436" y="347573"/>
                  </a:cubicBezTo>
                  <a:cubicBezTo>
                    <a:pt x="150434" y="347580"/>
                    <a:pt x="150392" y="347839"/>
                    <a:pt x="148851" y="357127"/>
                  </a:cubicBezTo>
                  <a:cubicBezTo>
                    <a:pt x="148857" y="357129"/>
                    <a:pt x="149147" y="357227"/>
                    <a:pt x="163115" y="361905"/>
                  </a:cubicBezTo>
                  <a:cubicBezTo>
                    <a:pt x="161529" y="363497"/>
                    <a:pt x="159945" y="365090"/>
                    <a:pt x="157568" y="367478"/>
                  </a:cubicBezTo>
                  <a:lnTo>
                    <a:pt x="163114" y="373052"/>
                  </a:lnTo>
                  <a:cubicBezTo>
                    <a:pt x="169454" y="368274"/>
                    <a:pt x="175793" y="363497"/>
                    <a:pt x="183122" y="357725"/>
                  </a:cubicBezTo>
                  <a:lnTo>
                    <a:pt x="178962" y="350758"/>
                  </a:lnTo>
                  <a:close/>
                  <a:moveTo>
                    <a:pt x="300384" y="405236"/>
                  </a:moveTo>
                  <a:lnTo>
                    <a:pt x="290326" y="405235"/>
                  </a:lnTo>
                  <a:lnTo>
                    <a:pt x="287644" y="430714"/>
                  </a:lnTo>
                  <a:lnTo>
                    <a:pt x="295020" y="432055"/>
                  </a:lnTo>
                  <a:lnTo>
                    <a:pt x="300384" y="405236"/>
                  </a:lnTo>
                  <a:close/>
                  <a:moveTo>
                    <a:pt x="236529" y="312707"/>
                  </a:moveTo>
                  <a:cubicBezTo>
                    <a:pt x="228443" y="317504"/>
                    <a:pt x="221975" y="322301"/>
                    <a:pt x="214496" y="327896"/>
                  </a:cubicBezTo>
                  <a:lnTo>
                    <a:pt x="218741" y="333493"/>
                  </a:lnTo>
                  <a:cubicBezTo>
                    <a:pt x="226827" y="328696"/>
                    <a:pt x="233295" y="323899"/>
                    <a:pt x="240774" y="318303"/>
                  </a:cubicBezTo>
                  <a:lnTo>
                    <a:pt x="236529" y="312707"/>
                  </a:lnTo>
                  <a:close/>
                  <a:moveTo>
                    <a:pt x="311112" y="338186"/>
                  </a:moveTo>
                  <a:lnTo>
                    <a:pt x="303066" y="336175"/>
                  </a:lnTo>
                  <a:lnTo>
                    <a:pt x="298372" y="361654"/>
                  </a:lnTo>
                  <a:lnTo>
                    <a:pt x="306418" y="363665"/>
                  </a:lnTo>
                  <a:lnTo>
                    <a:pt x="311112" y="338186"/>
                  </a:lnTo>
                  <a:close/>
                  <a:moveTo>
                    <a:pt x="322510" y="275829"/>
                  </a:moveTo>
                  <a:lnTo>
                    <a:pt x="314464" y="273818"/>
                  </a:lnTo>
                  <a:lnTo>
                    <a:pt x="311112" y="293263"/>
                  </a:lnTo>
                  <a:lnTo>
                    <a:pt x="319158" y="294604"/>
                  </a:lnTo>
                  <a:lnTo>
                    <a:pt x="322510" y="275829"/>
                  </a:lnTo>
                  <a:close/>
                  <a:moveTo>
                    <a:pt x="521649" y="384450"/>
                  </a:moveTo>
                  <a:lnTo>
                    <a:pt x="513603" y="382438"/>
                  </a:lnTo>
                  <a:lnTo>
                    <a:pt x="508909" y="408588"/>
                  </a:lnTo>
                  <a:lnTo>
                    <a:pt x="516955" y="409929"/>
                  </a:lnTo>
                  <a:lnTo>
                    <a:pt x="521649" y="384450"/>
                  </a:lnTo>
                  <a:close/>
                  <a:moveTo>
                    <a:pt x="354537" y="238952"/>
                  </a:moveTo>
                  <a:cubicBezTo>
                    <a:pt x="346451" y="242150"/>
                    <a:pt x="339983" y="246947"/>
                    <a:pt x="331897" y="251744"/>
                  </a:cubicBezTo>
                  <a:lnTo>
                    <a:pt x="336748" y="259738"/>
                  </a:lnTo>
                  <a:cubicBezTo>
                    <a:pt x="343217" y="254941"/>
                    <a:pt x="351303" y="250144"/>
                    <a:pt x="358781" y="245947"/>
                  </a:cubicBezTo>
                  <a:lnTo>
                    <a:pt x="354537" y="238952"/>
                  </a:lnTo>
                  <a:close/>
                  <a:moveTo>
                    <a:pt x="297031" y="139719"/>
                  </a:moveTo>
                  <a:lnTo>
                    <a:pt x="274235" y="126980"/>
                  </a:lnTo>
                  <a:lnTo>
                    <a:pt x="271553" y="133014"/>
                  </a:lnTo>
                  <a:lnTo>
                    <a:pt x="293679" y="145754"/>
                  </a:lnTo>
                  <a:lnTo>
                    <a:pt x="297031" y="139719"/>
                  </a:lnTo>
                  <a:close/>
                  <a:moveTo>
                    <a:pt x="534388" y="315389"/>
                  </a:moveTo>
                  <a:lnTo>
                    <a:pt x="525001" y="314048"/>
                  </a:lnTo>
                  <a:lnTo>
                    <a:pt x="520307" y="339527"/>
                  </a:lnTo>
                  <a:lnTo>
                    <a:pt x="529694" y="340868"/>
                  </a:lnTo>
                  <a:lnTo>
                    <a:pt x="534388" y="315389"/>
                  </a:lnTo>
                  <a:close/>
                  <a:moveTo>
                    <a:pt x="359388" y="173244"/>
                  </a:moveTo>
                  <a:lnTo>
                    <a:pt x="335250" y="160505"/>
                  </a:lnTo>
                  <a:lnTo>
                    <a:pt x="331897" y="168551"/>
                  </a:lnTo>
                  <a:lnTo>
                    <a:pt x="354024" y="181290"/>
                  </a:lnTo>
                  <a:lnTo>
                    <a:pt x="359388" y="173244"/>
                  </a:lnTo>
                  <a:close/>
                  <a:moveTo>
                    <a:pt x="419329" y="206535"/>
                  </a:moveTo>
                  <a:lnTo>
                    <a:pt x="416499" y="205145"/>
                  </a:lnTo>
                  <a:cubicBezTo>
                    <a:pt x="416492" y="205142"/>
                    <a:pt x="416129" y="204950"/>
                    <a:pt x="395477" y="194030"/>
                  </a:cubicBezTo>
                  <a:lnTo>
                    <a:pt x="392242" y="201969"/>
                  </a:lnTo>
                  <a:cubicBezTo>
                    <a:pt x="392248" y="201973"/>
                    <a:pt x="392530" y="202126"/>
                    <a:pt x="406796" y="209910"/>
                  </a:cubicBezTo>
                  <a:cubicBezTo>
                    <a:pt x="401945" y="213086"/>
                    <a:pt x="397094" y="214674"/>
                    <a:pt x="392849" y="218644"/>
                  </a:cubicBezTo>
                  <a:lnTo>
                    <a:pt x="397094" y="224202"/>
                  </a:lnTo>
                  <a:cubicBezTo>
                    <a:pt x="405179" y="221026"/>
                    <a:pt x="411648" y="216261"/>
                    <a:pt x="419531" y="212490"/>
                  </a:cubicBezTo>
                  <a:lnTo>
                    <a:pt x="418116" y="208321"/>
                  </a:lnTo>
                  <a:lnTo>
                    <a:pt x="419329" y="206535"/>
                  </a:lnTo>
                  <a:close/>
                  <a:moveTo>
                    <a:pt x="545787" y="246998"/>
                  </a:moveTo>
                  <a:lnTo>
                    <a:pt x="537741" y="244987"/>
                  </a:lnTo>
                  <a:lnTo>
                    <a:pt x="533047" y="270466"/>
                  </a:lnTo>
                  <a:lnTo>
                    <a:pt x="541093" y="272478"/>
                  </a:lnTo>
                  <a:lnTo>
                    <a:pt x="545787" y="246998"/>
                  </a:lnTo>
                  <a:close/>
                  <a:moveTo>
                    <a:pt x="478855" y="174585"/>
                  </a:moveTo>
                  <a:cubicBezTo>
                    <a:pt x="470769" y="177825"/>
                    <a:pt x="462684" y="182687"/>
                    <a:pt x="455205" y="186940"/>
                  </a:cubicBezTo>
                  <a:lnTo>
                    <a:pt x="459450" y="194029"/>
                  </a:lnTo>
                  <a:cubicBezTo>
                    <a:pt x="465918" y="190789"/>
                    <a:pt x="474004" y="185927"/>
                    <a:pt x="481685" y="181674"/>
                  </a:cubicBezTo>
                  <a:lnTo>
                    <a:pt x="478855" y="174585"/>
                  </a:lnTo>
                  <a:close/>
                  <a:moveTo>
                    <a:pt x="510921" y="165198"/>
                  </a:moveTo>
                  <a:lnTo>
                    <a:pt x="335250" y="40485"/>
                  </a:lnTo>
                  <a:lnTo>
                    <a:pt x="330556" y="46520"/>
                  </a:lnTo>
                  <a:lnTo>
                    <a:pt x="504216" y="173244"/>
                  </a:lnTo>
                  <a:lnTo>
                    <a:pt x="510921" y="165198"/>
                  </a:lnTo>
                  <a:close/>
                  <a:moveTo>
                    <a:pt x="558526" y="177937"/>
                  </a:moveTo>
                  <a:lnTo>
                    <a:pt x="550480" y="176596"/>
                  </a:lnTo>
                  <a:lnTo>
                    <a:pt x="545786" y="202075"/>
                  </a:lnTo>
                  <a:lnTo>
                    <a:pt x="553833" y="203416"/>
                  </a:lnTo>
                  <a:lnTo>
                    <a:pt x="558526" y="177937"/>
                  </a:lnTo>
                  <a:close/>
                  <a:moveTo>
                    <a:pt x="543924" y="147765"/>
                  </a:moveTo>
                  <a:cubicBezTo>
                    <a:pt x="534314" y="150934"/>
                    <a:pt x="526305" y="154104"/>
                    <a:pt x="518697" y="158265"/>
                  </a:cubicBezTo>
                  <a:lnTo>
                    <a:pt x="521500" y="165198"/>
                  </a:lnTo>
                  <a:cubicBezTo>
                    <a:pt x="529509" y="162028"/>
                    <a:pt x="537518" y="158859"/>
                    <a:pt x="546728" y="154698"/>
                  </a:cubicBezTo>
                  <a:lnTo>
                    <a:pt x="543924" y="147765"/>
                  </a:lnTo>
                  <a:close/>
                  <a:moveTo>
                    <a:pt x="609633" y="124968"/>
                  </a:moveTo>
                  <a:cubicBezTo>
                    <a:pt x="601624" y="128187"/>
                    <a:pt x="593616" y="129796"/>
                    <a:pt x="584405" y="134020"/>
                  </a:cubicBezTo>
                  <a:lnTo>
                    <a:pt x="587209" y="141060"/>
                  </a:lnTo>
                  <a:cubicBezTo>
                    <a:pt x="595218" y="137842"/>
                    <a:pt x="603226" y="136232"/>
                    <a:pt x="612437" y="132009"/>
                  </a:cubicBezTo>
                  <a:lnTo>
                    <a:pt x="609633" y="124968"/>
                  </a:lnTo>
                  <a:close/>
                  <a:moveTo>
                    <a:pt x="658992" y="157976"/>
                  </a:moveTo>
                  <a:lnTo>
                    <a:pt x="692197" y="183291"/>
                  </a:lnTo>
                  <a:cubicBezTo>
                    <a:pt x="715603" y="275802"/>
                    <a:pt x="680406" y="340224"/>
                    <a:pt x="614435" y="385670"/>
                  </a:cubicBezTo>
                  <a:cubicBezTo>
                    <a:pt x="614438" y="385654"/>
                    <a:pt x="614802" y="383796"/>
                    <a:pt x="658992" y="157976"/>
                  </a:cubicBezTo>
                  <a:close/>
                  <a:moveTo>
                    <a:pt x="451775" y="0"/>
                  </a:moveTo>
                  <a:lnTo>
                    <a:pt x="485079" y="25390"/>
                  </a:lnTo>
                  <a:lnTo>
                    <a:pt x="484771" y="25735"/>
                  </a:lnTo>
                  <a:lnTo>
                    <a:pt x="505557" y="41827"/>
                  </a:lnTo>
                  <a:lnTo>
                    <a:pt x="505994" y="41335"/>
                  </a:lnTo>
                  <a:lnTo>
                    <a:pt x="540195" y="67409"/>
                  </a:lnTo>
                  <a:lnTo>
                    <a:pt x="539081" y="69317"/>
                  </a:lnTo>
                  <a:lnTo>
                    <a:pt x="559867" y="85409"/>
                  </a:lnTo>
                  <a:lnTo>
                    <a:pt x="561080" y="83331"/>
                  </a:lnTo>
                  <a:lnTo>
                    <a:pt x="596038" y="109982"/>
                  </a:lnTo>
                  <a:lnTo>
                    <a:pt x="595404" y="110888"/>
                  </a:lnTo>
                  <a:lnTo>
                    <a:pt x="615518" y="126980"/>
                  </a:lnTo>
                  <a:lnTo>
                    <a:pt x="616585" y="125646"/>
                  </a:lnTo>
                  <a:lnTo>
                    <a:pt x="650452" y="151465"/>
                  </a:lnTo>
                  <a:lnTo>
                    <a:pt x="604860" y="392066"/>
                  </a:lnTo>
                  <a:cubicBezTo>
                    <a:pt x="549002" y="425649"/>
                    <a:pt x="473993" y="448037"/>
                    <a:pt x="395792" y="462429"/>
                  </a:cubicBezTo>
                  <a:cubicBezTo>
                    <a:pt x="395795" y="462417"/>
                    <a:pt x="396133" y="460675"/>
                    <a:pt x="443670" y="216160"/>
                  </a:cubicBezTo>
                  <a:cubicBezTo>
                    <a:pt x="443662" y="216158"/>
                    <a:pt x="443389" y="216113"/>
                    <a:pt x="434094" y="214560"/>
                  </a:cubicBezTo>
                  <a:cubicBezTo>
                    <a:pt x="434093" y="214568"/>
                    <a:pt x="433834" y="215928"/>
                    <a:pt x="386217" y="465628"/>
                  </a:cubicBezTo>
                  <a:cubicBezTo>
                    <a:pt x="352702" y="470425"/>
                    <a:pt x="320783" y="475222"/>
                    <a:pt x="287269" y="478421"/>
                  </a:cubicBezTo>
                  <a:cubicBezTo>
                    <a:pt x="287269" y="478417"/>
                    <a:pt x="287269" y="478374"/>
                    <a:pt x="287268" y="477821"/>
                  </a:cubicBezTo>
                  <a:lnTo>
                    <a:pt x="287268" y="473623"/>
                  </a:lnTo>
                  <a:cubicBezTo>
                    <a:pt x="287266" y="473623"/>
                    <a:pt x="287216" y="473623"/>
                    <a:pt x="286271" y="473623"/>
                  </a:cubicBezTo>
                  <a:lnTo>
                    <a:pt x="279289" y="473623"/>
                  </a:lnTo>
                  <a:cubicBezTo>
                    <a:pt x="279288" y="473627"/>
                    <a:pt x="279274" y="473681"/>
                    <a:pt x="279089" y="474423"/>
                  </a:cubicBezTo>
                  <a:lnTo>
                    <a:pt x="277693" y="480020"/>
                  </a:lnTo>
                  <a:cubicBezTo>
                    <a:pt x="244178" y="483218"/>
                    <a:pt x="210663" y="486416"/>
                    <a:pt x="178745" y="488015"/>
                  </a:cubicBezTo>
                  <a:cubicBezTo>
                    <a:pt x="178747" y="488002"/>
                    <a:pt x="179023" y="486623"/>
                    <a:pt x="207472" y="344092"/>
                  </a:cubicBezTo>
                  <a:cubicBezTo>
                    <a:pt x="207469" y="344091"/>
                    <a:pt x="207419" y="344081"/>
                    <a:pt x="206474" y="343892"/>
                  </a:cubicBezTo>
                  <a:lnTo>
                    <a:pt x="199492" y="342493"/>
                  </a:lnTo>
                  <a:cubicBezTo>
                    <a:pt x="199490" y="342503"/>
                    <a:pt x="199236" y="343719"/>
                    <a:pt x="169169" y="488015"/>
                  </a:cubicBezTo>
                  <a:cubicBezTo>
                    <a:pt x="106928" y="492813"/>
                    <a:pt x="49474" y="492813"/>
                    <a:pt x="9576" y="494412"/>
                  </a:cubicBezTo>
                  <a:lnTo>
                    <a:pt x="19151" y="486416"/>
                  </a:lnTo>
                  <a:cubicBezTo>
                    <a:pt x="19148" y="486414"/>
                    <a:pt x="19107" y="486372"/>
                    <a:pt x="18353" y="485617"/>
                  </a:cubicBezTo>
                  <a:lnTo>
                    <a:pt x="12768" y="480020"/>
                  </a:lnTo>
                  <a:cubicBezTo>
                    <a:pt x="7980" y="484817"/>
                    <a:pt x="3192" y="488016"/>
                    <a:pt x="0" y="491214"/>
                  </a:cubicBezTo>
                  <a:cubicBezTo>
                    <a:pt x="9576" y="465627"/>
                    <a:pt x="22343" y="435244"/>
                    <a:pt x="38302" y="401661"/>
                  </a:cubicBezTo>
                  <a:cubicBezTo>
                    <a:pt x="38308" y="401664"/>
                    <a:pt x="38923" y="401926"/>
                    <a:pt x="102140" y="428847"/>
                  </a:cubicBezTo>
                  <a:cubicBezTo>
                    <a:pt x="102141" y="428843"/>
                    <a:pt x="102164" y="428788"/>
                    <a:pt x="102539" y="427847"/>
                  </a:cubicBezTo>
                  <a:lnTo>
                    <a:pt x="105332" y="420851"/>
                  </a:lnTo>
                  <a:cubicBezTo>
                    <a:pt x="105325" y="420848"/>
                    <a:pt x="104667" y="420568"/>
                    <a:pt x="41494" y="393666"/>
                  </a:cubicBezTo>
                  <a:cubicBezTo>
                    <a:pt x="71817" y="332898"/>
                    <a:pt x="114907" y="262535"/>
                    <a:pt x="165977" y="196970"/>
                  </a:cubicBezTo>
                  <a:cubicBezTo>
                    <a:pt x="165982" y="196973"/>
                    <a:pt x="166775" y="197489"/>
                    <a:pt x="288865" y="276928"/>
                  </a:cubicBezTo>
                  <a:cubicBezTo>
                    <a:pt x="282481" y="281725"/>
                    <a:pt x="277693" y="284923"/>
                    <a:pt x="272905" y="288122"/>
                  </a:cubicBezTo>
                  <a:cubicBezTo>
                    <a:pt x="272907" y="288124"/>
                    <a:pt x="272938" y="288165"/>
                    <a:pt x="273504" y="288921"/>
                  </a:cubicBezTo>
                  <a:lnTo>
                    <a:pt x="277693" y="294518"/>
                  </a:lnTo>
                  <a:cubicBezTo>
                    <a:pt x="284077" y="289721"/>
                    <a:pt x="292057" y="286522"/>
                    <a:pt x="298440" y="281725"/>
                  </a:cubicBezTo>
                  <a:cubicBezTo>
                    <a:pt x="298439" y="281722"/>
                    <a:pt x="298425" y="281694"/>
                    <a:pt x="298241" y="281325"/>
                  </a:cubicBezTo>
                  <a:lnTo>
                    <a:pt x="296844" y="278527"/>
                  </a:lnTo>
                  <a:cubicBezTo>
                    <a:pt x="296847" y="278523"/>
                    <a:pt x="296875" y="278481"/>
                    <a:pt x="297243" y="277927"/>
                  </a:cubicBezTo>
                  <a:lnTo>
                    <a:pt x="300036" y="273729"/>
                  </a:lnTo>
                  <a:cubicBezTo>
                    <a:pt x="300026" y="273723"/>
                    <a:pt x="298903" y="273000"/>
                    <a:pt x="170765" y="190573"/>
                  </a:cubicBezTo>
                  <a:cubicBezTo>
                    <a:pt x="251187" y="89133"/>
                    <a:pt x="350119" y="4553"/>
                    <a:pt x="451775" y="0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88" name="Полилиния 5"/>
            <p:cNvSpPr>
              <a:spLocks/>
            </p:cNvSpPr>
            <p:nvPr/>
          </p:nvSpPr>
          <p:spPr bwMode="auto">
            <a:xfrm rot="8300299">
              <a:off x="4344536" y="-74382"/>
              <a:ext cx="565141" cy="482557"/>
            </a:xfrm>
            <a:custGeom>
              <a:avLst/>
              <a:gdLst>
                <a:gd name="T0" fmla="*/ 549424 w 525296"/>
                <a:gd name="T1" fmla="*/ 162146 h 448270"/>
                <a:gd name="T2" fmla="*/ 530220 w 525296"/>
                <a:gd name="T3" fmla="*/ 133708 h 448270"/>
                <a:gd name="T4" fmla="*/ 454240 w 525296"/>
                <a:gd name="T5" fmla="*/ 90215 h 448270"/>
                <a:gd name="T6" fmla="*/ 485968 w 525296"/>
                <a:gd name="T7" fmla="*/ 100252 h 448270"/>
                <a:gd name="T8" fmla="*/ 454240 w 525296"/>
                <a:gd name="T9" fmla="*/ 90215 h 448270"/>
                <a:gd name="T10" fmla="*/ 412494 w 525296"/>
                <a:gd name="T11" fmla="*/ 55922 h 448270"/>
                <a:gd name="T12" fmla="*/ 393291 w 525296"/>
                <a:gd name="T13" fmla="*/ 28319 h 448270"/>
                <a:gd name="T14" fmla="*/ 514172 w 525296"/>
                <a:gd name="T15" fmla="*/ 179712 h 448270"/>
                <a:gd name="T16" fmla="*/ 542096 w 525296"/>
                <a:gd name="T17" fmla="*/ 159638 h 448270"/>
                <a:gd name="T18" fmla="*/ 514172 w 525296"/>
                <a:gd name="T19" fmla="*/ 179712 h 448270"/>
                <a:gd name="T20" fmla="*/ 463761 w 525296"/>
                <a:gd name="T21" fmla="*/ 196725 h 448270"/>
                <a:gd name="T22" fmla="*/ 428857 w 525296"/>
                <a:gd name="T23" fmla="*/ 201173 h 448270"/>
                <a:gd name="T24" fmla="*/ 462591 w 525296"/>
                <a:gd name="T25" fmla="*/ 255826 h 448270"/>
                <a:gd name="T26" fmla="*/ 478454 w 525296"/>
                <a:gd name="T27" fmla="*/ 225715 h 448270"/>
                <a:gd name="T28" fmla="*/ 462591 w 525296"/>
                <a:gd name="T29" fmla="*/ 255826 h 448270"/>
                <a:gd name="T30" fmla="*/ 410825 w 525296"/>
                <a:gd name="T31" fmla="*/ 219861 h 448270"/>
                <a:gd name="T32" fmla="*/ 200418 w 525296"/>
                <a:gd name="T33" fmla="*/ 54249 h 448270"/>
                <a:gd name="T34" fmla="*/ 355080 w 525296"/>
                <a:gd name="T35" fmla="*/ 245788 h 448270"/>
                <a:gd name="T36" fmla="*/ 379243 w 525296"/>
                <a:gd name="T37" fmla="*/ 221532 h 448270"/>
                <a:gd name="T38" fmla="*/ 355080 w 525296"/>
                <a:gd name="T39" fmla="*/ 245788 h 448270"/>
                <a:gd name="T40" fmla="*/ 456746 w 525296"/>
                <a:gd name="T41" fmla="*/ 343649 h 448270"/>
                <a:gd name="T42" fmla="*/ 452572 w 525296"/>
                <a:gd name="T43" fmla="*/ 309357 h 448270"/>
                <a:gd name="T44" fmla="*/ 277429 w 525296"/>
                <a:gd name="T45" fmla="*/ 283426 h 448270"/>
                <a:gd name="T46" fmla="*/ 303609 w 525296"/>
                <a:gd name="T47" fmla="*/ 263618 h 448270"/>
                <a:gd name="T48" fmla="*/ 301595 w 525296"/>
                <a:gd name="T49" fmla="*/ 259655 h 448270"/>
                <a:gd name="T50" fmla="*/ 271388 w 525296"/>
                <a:gd name="T51" fmla="*/ 255694 h 448270"/>
                <a:gd name="T52" fmla="*/ 272144 w 525296"/>
                <a:gd name="T53" fmla="*/ 276495 h 448270"/>
                <a:gd name="T54" fmla="*/ 196244 w 525296"/>
                <a:gd name="T55" fmla="*/ 214005 h 448270"/>
                <a:gd name="T56" fmla="*/ 230477 w 525296"/>
                <a:gd name="T57" fmla="*/ 219861 h 448270"/>
                <a:gd name="T58" fmla="*/ 196244 w 525296"/>
                <a:gd name="T59" fmla="*/ 214005 h 448270"/>
                <a:gd name="T60" fmla="*/ 442551 w 525296"/>
                <a:gd name="T61" fmla="*/ 428964 h 448270"/>
                <a:gd name="T62" fmla="*/ 436707 w 525296"/>
                <a:gd name="T63" fmla="*/ 395507 h 448270"/>
                <a:gd name="T64" fmla="*/ 121099 w 525296"/>
                <a:gd name="T65" fmla="*/ 169675 h 448270"/>
                <a:gd name="T66" fmla="*/ 152826 w 525296"/>
                <a:gd name="T67" fmla="*/ 178038 h 448270"/>
                <a:gd name="T68" fmla="*/ 121099 w 525296"/>
                <a:gd name="T69" fmla="*/ 169675 h 448270"/>
                <a:gd name="T70" fmla="*/ 426687 w 525296"/>
                <a:gd name="T71" fmla="*/ 515115 h 448270"/>
                <a:gd name="T72" fmla="*/ 422514 w 525296"/>
                <a:gd name="T73" fmla="*/ 480821 h 448270"/>
                <a:gd name="T74" fmla="*/ 202286 w 525296"/>
                <a:gd name="T75" fmla="*/ 327757 h 448270"/>
                <a:gd name="T76" fmla="*/ 224436 w 525296"/>
                <a:gd name="T77" fmla="*/ 301828 h 448270"/>
                <a:gd name="T78" fmla="*/ 202286 w 525296"/>
                <a:gd name="T79" fmla="*/ 327757 h 448270"/>
                <a:gd name="T80" fmla="*/ 180381 w 525296"/>
                <a:gd name="T81" fmla="*/ 371251 h 448270"/>
                <a:gd name="T82" fmla="*/ 174537 w 525296"/>
                <a:gd name="T83" fmla="*/ 345322 h 448270"/>
                <a:gd name="T84" fmla="*/ 133582 w 525296"/>
                <a:gd name="T85" fmla="*/ 355578 h 448270"/>
                <a:gd name="T86" fmla="*/ 142658 w 525296"/>
                <a:gd name="T87" fmla="*/ 349201 h 448270"/>
                <a:gd name="T88" fmla="*/ 362028 w 525296"/>
                <a:gd name="T89" fmla="*/ 559200 h 448270"/>
                <a:gd name="T90" fmla="*/ 335429 w 525296"/>
                <a:gd name="T91" fmla="*/ 273396 h 448270"/>
                <a:gd name="T92" fmla="*/ 282254 w 525296"/>
                <a:gd name="T93" fmla="*/ 488094 h 448270"/>
                <a:gd name="T94" fmla="*/ 154581 w 525296"/>
                <a:gd name="T95" fmla="*/ 355185 h 448270"/>
                <a:gd name="T96" fmla="*/ 152594 w 525296"/>
                <a:gd name="T97" fmla="*/ 351194 h 448270"/>
                <a:gd name="T98" fmla="*/ 156568 w 525296"/>
                <a:gd name="T99" fmla="*/ 345210 h 448270"/>
                <a:gd name="T100" fmla="*/ 0 w 525296"/>
                <a:gd name="T101" fmla="*/ 236509 h 448270"/>
                <a:gd name="T102" fmla="*/ 603722 w 525296"/>
                <a:gd name="T103" fmla="*/ 143728 h 448270"/>
                <a:gd name="T104" fmla="*/ 594282 w 525296"/>
                <a:gd name="T105" fmla="*/ 146970 h 448270"/>
                <a:gd name="T106" fmla="*/ 611671 w 525296"/>
                <a:gd name="T107" fmla="*/ 151707 h 448270"/>
                <a:gd name="T108" fmla="*/ 548075 w 525296"/>
                <a:gd name="T109" fmla="*/ 484851 h 448270"/>
                <a:gd name="T110" fmla="*/ 595772 w 525296"/>
                <a:gd name="T111" fmla="*/ 177641 h 448270"/>
                <a:gd name="T112" fmla="*/ 362028 w 525296"/>
                <a:gd name="T113" fmla="*/ 559200 h 44827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525296" h="448270">
                  <a:moveTo>
                    <a:pt x="421099" y="113889"/>
                  </a:moveTo>
                  <a:lnTo>
                    <a:pt x="441214" y="129981"/>
                  </a:lnTo>
                  <a:lnTo>
                    <a:pt x="446578" y="123277"/>
                  </a:lnTo>
                  <a:lnTo>
                    <a:pt x="425793" y="107185"/>
                  </a:lnTo>
                  <a:lnTo>
                    <a:pt x="421099" y="113889"/>
                  </a:lnTo>
                  <a:close/>
                  <a:moveTo>
                    <a:pt x="364777" y="72319"/>
                  </a:moveTo>
                  <a:lnTo>
                    <a:pt x="385563" y="88411"/>
                  </a:lnTo>
                  <a:lnTo>
                    <a:pt x="390256" y="80365"/>
                  </a:lnTo>
                  <a:lnTo>
                    <a:pt x="369471" y="64273"/>
                  </a:lnTo>
                  <a:lnTo>
                    <a:pt x="364777" y="72319"/>
                  </a:lnTo>
                  <a:close/>
                  <a:moveTo>
                    <a:pt x="310467" y="28737"/>
                  </a:moveTo>
                  <a:lnTo>
                    <a:pt x="331253" y="44829"/>
                  </a:lnTo>
                  <a:lnTo>
                    <a:pt x="336617" y="38794"/>
                  </a:lnTo>
                  <a:lnTo>
                    <a:pt x="315831" y="22702"/>
                  </a:lnTo>
                  <a:lnTo>
                    <a:pt x="310467" y="28737"/>
                  </a:lnTo>
                  <a:close/>
                  <a:moveTo>
                    <a:pt x="412905" y="144062"/>
                  </a:moveTo>
                  <a:cubicBezTo>
                    <a:pt x="420914" y="140843"/>
                    <a:pt x="428922" y="139234"/>
                    <a:pt x="438132" y="135010"/>
                  </a:cubicBezTo>
                  <a:lnTo>
                    <a:pt x="435329" y="127970"/>
                  </a:lnTo>
                  <a:cubicBezTo>
                    <a:pt x="427320" y="131188"/>
                    <a:pt x="419311" y="132797"/>
                    <a:pt x="410102" y="137022"/>
                  </a:cubicBezTo>
                  <a:lnTo>
                    <a:pt x="412905" y="144062"/>
                  </a:lnTo>
                  <a:close/>
                  <a:moveTo>
                    <a:pt x="347196" y="168199"/>
                  </a:moveTo>
                  <a:cubicBezTo>
                    <a:pt x="355205" y="165030"/>
                    <a:pt x="363214" y="161860"/>
                    <a:pt x="372423" y="157700"/>
                  </a:cubicBezTo>
                  <a:lnTo>
                    <a:pt x="369620" y="150767"/>
                  </a:lnTo>
                  <a:cubicBezTo>
                    <a:pt x="360010" y="153936"/>
                    <a:pt x="352001" y="157106"/>
                    <a:pt x="344393" y="161266"/>
                  </a:cubicBezTo>
                  <a:lnTo>
                    <a:pt x="347196" y="168199"/>
                  </a:lnTo>
                  <a:close/>
                  <a:moveTo>
                    <a:pt x="371483" y="205077"/>
                  </a:moveTo>
                  <a:lnTo>
                    <a:pt x="379529" y="206418"/>
                  </a:lnTo>
                  <a:lnTo>
                    <a:pt x="384222" y="180939"/>
                  </a:lnTo>
                  <a:lnTo>
                    <a:pt x="376176" y="179598"/>
                  </a:lnTo>
                  <a:lnTo>
                    <a:pt x="371483" y="205077"/>
                  </a:lnTo>
                  <a:close/>
                  <a:moveTo>
                    <a:pt x="156252" y="49521"/>
                  </a:moveTo>
                  <a:lnTo>
                    <a:pt x="329912" y="176246"/>
                  </a:lnTo>
                  <a:lnTo>
                    <a:pt x="336617" y="168200"/>
                  </a:lnTo>
                  <a:lnTo>
                    <a:pt x="160946" y="43487"/>
                  </a:lnTo>
                  <a:lnTo>
                    <a:pt x="156252" y="49521"/>
                  </a:lnTo>
                  <a:close/>
                  <a:moveTo>
                    <a:pt x="285146" y="197031"/>
                  </a:moveTo>
                  <a:cubicBezTo>
                    <a:pt x="291614" y="193790"/>
                    <a:pt x="299700" y="188929"/>
                    <a:pt x="307381" y="184676"/>
                  </a:cubicBezTo>
                  <a:lnTo>
                    <a:pt x="304551" y="177587"/>
                  </a:lnTo>
                  <a:cubicBezTo>
                    <a:pt x="296466" y="180827"/>
                    <a:pt x="288380" y="185688"/>
                    <a:pt x="280901" y="189942"/>
                  </a:cubicBezTo>
                  <a:lnTo>
                    <a:pt x="285146" y="197031"/>
                  </a:lnTo>
                  <a:close/>
                  <a:moveTo>
                    <a:pt x="358743" y="273468"/>
                  </a:moveTo>
                  <a:lnTo>
                    <a:pt x="366789" y="275479"/>
                  </a:lnTo>
                  <a:lnTo>
                    <a:pt x="371483" y="250000"/>
                  </a:lnTo>
                  <a:lnTo>
                    <a:pt x="363437" y="247989"/>
                  </a:lnTo>
                  <a:lnTo>
                    <a:pt x="358743" y="273468"/>
                  </a:lnTo>
                  <a:close/>
                  <a:moveTo>
                    <a:pt x="222789" y="227203"/>
                  </a:moveTo>
                  <a:cubicBezTo>
                    <a:pt x="230875" y="224027"/>
                    <a:pt x="237344" y="219263"/>
                    <a:pt x="245227" y="215492"/>
                  </a:cubicBezTo>
                  <a:lnTo>
                    <a:pt x="243812" y="211323"/>
                  </a:lnTo>
                  <a:lnTo>
                    <a:pt x="245025" y="209537"/>
                  </a:lnTo>
                  <a:lnTo>
                    <a:pt x="242195" y="208147"/>
                  </a:lnTo>
                  <a:cubicBezTo>
                    <a:pt x="242190" y="208144"/>
                    <a:pt x="241869" y="207975"/>
                    <a:pt x="221173" y="197031"/>
                  </a:cubicBezTo>
                  <a:lnTo>
                    <a:pt x="217938" y="204971"/>
                  </a:lnTo>
                  <a:cubicBezTo>
                    <a:pt x="217944" y="204974"/>
                    <a:pt x="218220" y="205125"/>
                    <a:pt x="232492" y="212912"/>
                  </a:cubicBezTo>
                  <a:cubicBezTo>
                    <a:pt x="227641" y="216088"/>
                    <a:pt x="222789" y="217676"/>
                    <a:pt x="218545" y="221646"/>
                  </a:cubicBezTo>
                  <a:lnTo>
                    <a:pt x="222789" y="227203"/>
                  </a:lnTo>
                  <a:close/>
                  <a:moveTo>
                    <a:pt x="157593" y="171552"/>
                  </a:moveTo>
                  <a:lnTo>
                    <a:pt x="179720" y="184292"/>
                  </a:lnTo>
                  <a:lnTo>
                    <a:pt x="185084" y="176246"/>
                  </a:lnTo>
                  <a:lnTo>
                    <a:pt x="160946" y="163506"/>
                  </a:lnTo>
                  <a:lnTo>
                    <a:pt x="157593" y="171552"/>
                  </a:lnTo>
                  <a:close/>
                  <a:moveTo>
                    <a:pt x="346004" y="342529"/>
                  </a:moveTo>
                  <a:lnTo>
                    <a:pt x="355390" y="343870"/>
                  </a:lnTo>
                  <a:lnTo>
                    <a:pt x="360084" y="318391"/>
                  </a:lnTo>
                  <a:lnTo>
                    <a:pt x="350697" y="317050"/>
                  </a:lnTo>
                  <a:lnTo>
                    <a:pt x="346004" y="342529"/>
                  </a:lnTo>
                  <a:close/>
                  <a:moveTo>
                    <a:pt x="97248" y="136016"/>
                  </a:moveTo>
                  <a:lnTo>
                    <a:pt x="119375" y="148755"/>
                  </a:lnTo>
                  <a:lnTo>
                    <a:pt x="122727" y="142721"/>
                  </a:lnTo>
                  <a:lnTo>
                    <a:pt x="99930" y="129981"/>
                  </a:lnTo>
                  <a:lnTo>
                    <a:pt x="97248" y="136016"/>
                  </a:lnTo>
                  <a:close/>
                  <a:moveTo>
                    <a:pt x="334605" y="411590"/>
                  </a:moveTo>
                  <a:lnTo>
                    <a:pt x="342651" y="412931"/>
                  </a:lnTo>
                  <a:lnTo>
                    <a:pt x="347345" y="387452"/>
                  </a:lnTo>
                  <a:lnTo>
                    <a:pt x="339299" y="385440"/>
                  </a:lnTo>
                  <a:lnTo>
                    <a:pt x="334605" y="411590"/>
                  </a:lnTo>
                  <a:close/>
                  <a:moveTo>
                    <a:pt x="162445" y="262740"/>
                  </a:moveTo>
                  <a:cubicBezTo>
                    <a:pt x="168913" y="257943"/>
                    <a:pt x="176999" y="253146"/>
                    <a:pt x="184478" y="248949"/>
                  </a:cubicBezTo>
                  <a:lnTo>
                    <a:pt x="180233" y="241954"/>
                  </a:lnTo>
                  <a:cubicBezTo>
                    <a:pt x="172147" y="245152"/>
                    <a:pt x="165679" y="249948"/>
                    <a:pt x="157593" y="254745"/>
                  </a:cubicBezTo>
                  <a:lnTo>
                    <a:pt x="162445" y="262740"/>
                  </a:lnTo>
                  <a:close/>
                  <a:moveTo>
                    <a:pt x="136808" y="296265"/>
                  </a:moveTo>
                  <a:lnTo>
                    <a:pt x="144854" y="297606"/>
                  </a:lnTo>
                  <a:lnTo>
                    <a:pt x="148207" y="278831"/>
                  </a:lnTo>
                  <a:lnTo>
                    <a:pt x="140161" y="276820"/>
                  </a:lnTo>
                  <a:lnTo>
                    <a:pt x="136808" y="296265"/>
                  </a:lnTo>
                  <a:close/>
                  <a:moveTo>
                    <a:pt x="107273" y="285041"/>
                  </a:moveTo>
                  <a:lnTo>
                    <a:pt x="66068" y="248377"/>
                  </a:lnTo>
                  <a:cubicBezTo>
                    <a:pt x="79615" y="257192"/>
                    <a:pt x="95629" y="267612"/>
                    <a:pt x="114561" y="279929"/>
                  </a:cubicBezTo>
                  <a:lnTo>
                    <a:pt x="107273" y="285041"/>
                  </a:lnTo>
                  <a:close/>
                  <a:moveTo>
                    <a:pt x="290726" y="448270"/>
                  </a:moveTo>
                  <a:lnTo>
                    <a:pt x="234543" y="398281"/>
                  </a:lnTo>
                  <a:cubicBezTo>
                    <a:pt x="241621" y="361877"/>
                    <a:pt x="252535" y="305737"/>
                    <a:pt x="269366" y="219162"/>
                  </a:cubicBezTo>
                  <a:cubicBezTo>
                    <a:pt x="269362" y="219161"/>
                    <a:pt x="269162" y="219127"/>
                    <a:pt x="259791" y="217562"/>
                  </a:cubicBezTo>
                  <a:cubicBezTo>
                    <a:pt x="259789" y="217568"/>
                    <a:pt x="259592" y="218602"/>
                    <a:pt x="226664" y="391271"/>
                  </a:cubicBezTo>
                  <a:lnTo>
                    <a:pt x="113968" y="290997"/>
                  </a:lnTo>
                  <a:cubicBezTo>
                    <a:pt x="117493" y="289046"/>
                    <a:pt x="121007" y="287079"/>
                    <a:pt x="124136" y="284726"/>
                  </a:cubicBezTo>
                  <a:cubicBezTo>
                    <a:pt x="124135" y="284724"/>
                    <a:pt x="124120" y="284694"/>
                    <a:pt x="123937" y="284327"/>
                  </a:cubicBezTo>
                  <a:lnTo>
                    <a:pt x="122540" y="281528"/>
                  </a:lnTo>
                  <a:cubicBezTo>
                    <a:pt x="122542" y="281525"/>
                    <a:pt x="122569" y="281485"/>
                    <a:pt x="122939" y="280928"/>
                  </a:cubicBezTo>
                  <a:lnTo>
                    <a:pt x="125732" y="276731"/>
                  </a:lnTo>
                  <a:cubicBezTo>
                    <a:pt x="125723" y="276725"/>
                    <a:pt x="124756" y="276103"/>
                    <a:pt x="25393" y="212186"/>
                  </a:cubicBezTo>
                  <a:lnTo>
                    <a:pt x="0" y="189592"/>
                  </a:lnTo>
                  <a:cubicBezTo>
                    <a:pt x="83985" y="84354"/>
                    <a:pt x="187996" y="-1551"/>
                    <a:pt x="293829" y="21"/>
                  </a:cubicBezTo>
                  <a:cubicBezTo>
                    <a:pt x="358165" y="977"/>
                    <a:pt x="423175" y="34259"/>
                    <a:pt x="484818" y="115216"/>
                  </a:cubicBezTo>
                  <a:cubicBezTo>
                    <a:pt x="481626" y="115216"/>
                    <a:pt x="480030" y="115216"/>
                    <a:pt x="476838" y="116816"/>
                  </a:cubicBezTo>
                  <a:cubicBezTo>
                    <a:pt x="476839" y="116819"/>
                    <a:pt x="476861" y="116874"/>
                    <a:pt x="477237" y="117815"/>
                  </a:cubicBezTo>
                  <a:lnTo>
                    <a:pt x="480030" y="124811"/>
                  </a:lnTo>
                  <a:cubicBezTo>
                    <a:pt x="483222" y="123212"/>
                    <a:pt x="486414" y="123212"/>
                    <a:pt x="491201" y="121613"/>
                  </a:cubicBezTo>
                  <a:cubicBezTo>
                    <a:pt x="494394" y="128010"/>
                    <a:pt x="499181" y="134406"/>
                    <a:pt x="502373" y="139204"/>
                  </a:cubicBezTo>
                  <a:cubicBezTo>
                    <a:pt x="551847" y="257541"/>
                    <a:pt x="516736" y="335900"/>
                    <a:pt x="440131" y="388671"/>
                  </a:cubicBezTo>
                  <a:cubicBezTo>
                    <a:pt x="440133" y="388662"/>
                    <a:pt x="440429" y="387152"/>
                    <a:pt x="488010" y="144001"/>
                  </a:cubicBezTo>
                  <a:cubicBezTo>
                    <a:pt x="488004" y="144000"/>
                    <a:pt x="487789" y="143965"/>
                    <a:pt x="478434" y="142402"/>
                  </a:cubicBezTo>
                  <a:lnTo>
                    <a:pt x="430556" y="395068"/>
                  </a:lnTo>
                  <a:cubicBezTo>
                    <a:pt x="391610" y="418483"/>
                    <a:pt x="343353" y="436456"/>
                    <a:pt x="290726" y="448270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89" name="Полилиния 5"/>
            <p:cNvSpPr>
              <a:spLocks/>
            </p:cNvSpPr>
            <p:nvPr/>
          </p:nvSpPr>
          <p:spPr bwMode="auto">
            <a:xfrm rot="19357942" flipV="1">
              <a:off x="3165043" y="-174385"/>
              <a:ext cx="709601" cy="534939"/>
            </a:xfrm>
            <a:custGeom>
              <a:avLst/>
              <a:gdLst>
                <a:gd name="T0" fmla="*/ 340082 w 660481"/>
                <a:gd name="T1" fmla="*/ 161675 h 497414"/>
                <a:gd name="T2" fmla="*/ 133039 w 660481"/>
                <a:gd name="T3" fmla="*/ 430215 h 497414"/>
                <a:gd name="T4" fmla="*/ 136365 w 660481"/>
                <a:gd name="T5" fmla="*/ 420208 h 497414"/>
                <a:gd name="T6" fmla="*/ 601171 w 660481"/>
                <a:gd name="T7" fmla="*/ 35743 h 497414"/>
                <a:gd name="T8" fmla="*/ 626948 w 660481"/>
                <a:gd name="T9" fmla="*/ 55759 h 497414"/>
                <a:gd name="T10" fmla="*/ 415749 w 660481"/>
                <a:gd name="T11" fmla="*/ 203372 h 497414"/>
                <a:gd name="T12" fmla="*/ 132746 w 660481"/>
                <a:gd name="T13" fmla="*/ 519453 h 497414"/>
                <a:gd name="T14" fmla="*/ 157813 w 660481"/>
                <a:gd name="T15" fmla="*/ 498811 h 497414"/>
                <a:gd name="T16" fmla="*/ 195402 w 660481"/>
                <a:gd name="T17" fmla="*/ 460812 h 497414"/>
                <a:gd name="T18" fmla="*/ 186557 w 660481"/>
                <a:gd name="T19" fmla="*/ 436053 h 497414"/>
                <a:gd name="T20" fmla="*/ 221933 w 660481"/>
                <a:gd name="T21" fmla="*/ 440015 h 497414"/>
                <a:gd name="T22" fmla="*/ 65271 w 660481"/>
                <a:gd name="T23" fmla="*/ 575328 h 497414"/>
                <a:gd name="T24" fmla="*/ 88970 w 660481"/>
                <a:gd name="T25" fmla="*/ 553311 h 497414"/>
                <a:gd name="T26" fmla="*/ 271264 w 660481"/>
                <a:gd name="T27" fmla="*/ 418539 h 497414"/>
                <a:gd name="T28" fmla="*/ 298587 w 660481"/>
                <a:gd name="T29" fmla="*/ 399646 h 497414"/>
                <a:gd name="T30" fmla="*/ 674343 w 660481"/>
                <a:gd name="T31" fmla="*/ 79945 h 497414"/>
                <a:gd name="T32" fmla="*/ 444930 w 660481"/>
                <a:gd name="T33" fmla="*/ 309649 h 497414"/>
                <a:gd name="T34" fmla="*/ 439667 w 660481"/>
                <a:gd name="T35" fmla="*/ 300948 h 497414"/>
                <a:gd name="T36" fmla="*/ 492441 w 660481"/>
                <a:gd name="T37" fmla="*/ 282601 h 497414"/>
                <a:gd name="T38" fmla="*/ 486425 w 660481"/>
                <a:gd name="T39" fmla="*/ 254948 h 497414"/>
                <a:gd name="T40" fmla="*/ 520017 w 660481"/>
                <a:gd name="T41" fmla="*/ 260628 h 497414"/>
                <a:gd name="T42" fmla="*/ 395793 w 660481"/>
                <a:gd name="T43" fmla="*/ 370169 h 497414"/>
                <a:gd name="T44" fmla="*/ 399949 w 660481"/>
                <a:gd name="T45" fmla="*/ 346817 h 497414"/>
                <a:gd name="T46" fmla="*/ 569770 w 660481"/>
                <a:gd name="T47" fmla="*/ 245071 h 497414"/>
                <a:gd name="T48" fmla="*/ 597344 w 660481"/>
                <a:gd name="T49" fmla="*/ 229704 h 497414"/>
                <a:gd name="T50" fmla="*/ 415749 w 660481"/>
                <a:gd name="T51" fmla="*/ 54090 h 497414"/>
                <a:gd name="T52" fmla="*/ 678004 w 660481"/>
                <a:gd name="T53" fmla="*/ 196151 h 497414"/>
                <a:gd name="T54" fmla="*/ 674528 w 660481"/>
                <a:gd name="T55" fmla="*/ 187528 h 497414"/>
                <a:gd name="T56" fmla="*/ 738367 w 660481"/>
                <a:gd name="T57" fmla="*/ 141659 h 497414"/>
                <a:gd name="T58" fmla="*/ 763312 w 660481"/>
                <a:gd name="T59" fmla="*/ 161675 h 497414"/>
                <a:gd name="T60" fmla="*/ 375836 w 660481"/>
                <a:gd name="T61" fmla="*/ 421875 h 497414"/>
                <a:gd name="T62" fmla="*/ 759490 w 660481"/>
                <a:gd name="T63" fmla="*/ 167929 h 497414"/>
                <a:gd name="T64" fmla="*/ 756014 w 660481"/>
                <a:gd name="T65" fmla="*/ 159172 h 497414"/>
                <a:gd name="T66" fmla="*/ 516633 w 660481"/>
                <a:gd name="T67" fmla="*/ 384705 h 497414"/>
                <a:gd name="T68" fmla="*/ 530536 w 660481"/>
                <a:gd name="T69" fmla="*/ 374057 h 497414"/>
                <a:gd name="T70" fmla="*/ 682658 w 660481"/>
                <a:gd name="T71" fmla="*/ 223388 h 497414"/>
                <a:gd name="T72" fmla="*/ 819072 w 660481"/>
                <a:gd name="T73" fmla="*/ 153054 h 497414"/>
                <a:gd name="T74" fmla="*/ 807490 w 660481"/>
                <a:gd name="T75" fmla="*/ 145298 h 497414"/>
                <a:gd name="T76" fmla="*/ 211768 w 660481"/>
                <a:gd name="T77" fmla="*/ 240773 h 497414"/>
                <a:gd name="T78" fmla="*/ 368120 w 660481"/>
                <a:gd name="T79" fmla="*/ 350172 h 497414"/>
                <a:gd name="T80" fmla="*/ 344371 w 660481"/>
                <a:gd name="T81" fmla="*/ 370062 h 497414"/>
                <a:gd name="T82" fmla="*/ 358226 w 660481"/>
                <a:gd name="T83" fmla="*/ 348182 h 497414"/>
                <a:gd name="T84" fmla="*/ 130624 w 660481"/>
                <a:gd name="T85" fmla="*/ 527199 h 497414"/>
                <a:gd name="T86" fmla="*/ 47499 w 660481"/>
                <a:gd name="T87" fmla="*/ 503330 h 497414"/>
                <a:gd name="T88" fmla="*/ 22759 w 660481"/>
                <a:gd name="T89" fmla="*/ 607756 h 497414"/>
                <a:gd name="T90" fmla="*/ 209789 w 660481"/>
                <a:gd name="T91" fmla="*/ 610738 h 497414"/>
                <a:gd name="T92" fmla="*/ 257289 w 660481"/>
                <a:gd name="T93" fmla="*/ 431723 h 49741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660481" h="497414">
                  <a:moveTo>
                    <a:pt x="293679" y="148755"/>
                  </a:moveTo>
                  <a:lnTo>
                    <a:pt x="271553" y="136016"/>
                  </a:lnTo>
                  <a:lnTo>
                    <a:pt x="274234" y="129982"/>
                  </a:lnTo>
                  <a:lnTo>
                    <a:pt x="297031" y="142721"/>
                  </a:lnTo>
                  <a:lnTo>
                    <a:pt x="293679" y="148755"/>
                  </a:lnTo>
                  <a:close/>
                  <a:moveTo>
                    <a:pt x="107280" y="345881"/>
                  </a:moveTo>
                  <a:lnTo>
                    <a:pt x="81801" y="336494"/>
                  </a:lnTo>
                  <a:lnTo>
                    <a:pt x="84483" y="328448"/>
                  </a:lnTo>
                  <a:lnTo>
                    <a:pt x="109962" y="337836"/>
                  </a:lnTo>
                  <a:lnTo>
                    <a:pt x="107280" y="345881"/>
                  </a:lnTo>
                  <a:close/>
                  <a:moveTo>
                    <a:pt x="505557" y="44829"/>
                  </a:moveTo>
                  <a:lnTo>
                    <a:pt x="484771" y="28737"/>
                  </a:lnTo>
                  <a:lnTo>
                    <a:pt x="490135" y="22702"/>
                  </a:lnTo>
                  <a:lnTo>
                    <a:pt x="510921" y="38794"/>
                  </a:lnTo>
                  <a:lnTo>
                    <a:pt x="505557" y="44829"/>
                  </a:lnTo>
                  <a:close/>
                  <a:moveTo>
                    <a:pt x="354024" y="184292"/>
                  </a:moveTo>
                  <a:lnTo>
                    <a:pt x="331897" y="171552"/>
                  </a:lnTo>
                  <a:lnTo>
                    <a:pt x="335250" y="163506"/>
                  </a:lnTo>
                  <a:lnTo>
                    <a:pt x="359388" y="176246"/>
                  </a:lnTo>
                  <a:lnTo>
                    <a:pt x="354024" y="184292"/>
                  </a:lnTo>
                  <a:close/>
                  <a:moveTo>
                    <a:pt x="107043" y="417625"/>
                  </a:moveTo>
                  <a:lnTo>
                    <a:pt x="101383" y="412093"/>
                  </a:lnTo>
                  <a:cubicBezTo>
                    <a:pt x="108661" y="406561"/>
                    <a:pt x="115129" y="401820"/>
                    <a:pt x="121597" y="395498"/>
                  </a:cubicBezTo>
                  <a:lnTo>
                    <a:pt x="127257" y="401030"/>
                  </a:lnTo>
                  <a:cubicBezTo>
                    <a:pt x="119980" y="408142"/>
                    <a:pt x="113512" y="412883"/>
                    <a:pt x="107043" y="417625"/>
                  </a:cubicBezTo>
                  <a:close/>
                  <a:moveTo>
                    <a:pt x="163114" y="376053"/>
                  </a:moveTo>
                  <a:lnTo>
                    <a:pt x="157568" y="370480"/>
                  </a:lnTo>
                  <a:cubicBezTo>
                    <a:pt x="159945" y="368092"/>
                    <a:pt x="161529" y="366499"/>
                    <a:pt x="163114" y="364907"/>
                  </a:cubicBezTo>
                  <a:cubicBezTo>
                    <a:pt x="149166" y="360235"/>
                    <a:pt x="148858" y="360132"/>
                    <a:pt x="148851" y="360129"/>
                  </a:cubicBezTo>
                  <a:cubicBezTo>
                    <a:pt x="150403" y="350773"/>
                    <a:pt x="150435" y="350579"/>
                    <a:pt x="150435" y="350575"/>
                  </a:cubicBezTo>
                  <a:lnTo>
                    <a:pt x="169850" y="357542"/>
                  </a:lnTo>
                  <a:cubicBezTo>
                    <a:pt x="172522" y="358501"/>
                    <a:pt x="172619" y="358536"/>
                    <a:pt x="172623" y="358537"/>
                  </a:cubicBezTo>
                  <a:cubicBezTo>
                    <a:pt x="174208" y="356944"/>
                    <a:pt x="175793" y="355352"/>
                    <a:pt x="178962" y="353760"/>
                  </a:cubicBezTo>
                  <a:lnTo>
                    <a:pt x="183122" y="360727"/>
                  </a:lnTo>
                  <a:cubicBezTo>
                    <a:pt x="175793" y="366499"/>
                    <a:pt x="169454" y="371276"/>
                    <a:pt x="163114" y="376053"/>
                  </a:cubicBezTo>
                  <a:close/>
                  <a:moveTo>
                    <a:pt x="52634" y="462548"/>
                  </a:moveTo>
                  <a:lnTo>
                    <a:pt x="46265" y="454502"/>
                  </a:lnTo>
                  <a:cubicBezTo>
                    <a:pt x="52634" y="449674"/>
                    <a:pt x="59004" y="444847"/>
                    <a:pt x="66966" y="438410"/>
                  </a:cubicBezTo>
                  <a:lnTo>
                    <a:pt x="71743" y="444847"/>
                  </a:lnTo>
                  <a:cubicBezTo>
                    <a:pt x="65374" y="451283"/>
                    <a:pt x="59004" y="456111"/>
                    <a:pt x="52634" y="462548"/>
                  </a:cubicBezTo>
                  <a:close/>
                  <a:moveTo>
                    <a:pt x="240774" y="321305"/>
                  </a:moveTo>
                  <a:cubicBezTo>
                    <a:pt x="233295" y="326901"/>
                    <a:pt x="226826" y="331698"/>
                    <a:pt x="218741" y="336494"/>
                  </a:cubicBezTo>
                  <a:lnTo>
                    <a:pt x="214496" y="330898"/>
                  </a:lnTo>
                  <a:cubicBezTo>
                    <a:pt x="221975" y="325302"/>
                    <a:pt x="228443" y="320506"/>
                    <a:pt x="236529" y="315709"/>
                  </a:cubicBezTo>
                  <a:lnTo>
                    <a:pt x="240774" y="321305"/>
                  </a:lnTo>
                  <a:close/>
                  <a:moveTo>
                    <a:pt x="559867" y="88411"/>
                  </a:moveTo>
                  <a:lnTo>
                    <a:pt x="539081" y="72319"/>
                  </a:lnTo>
                  <a:lnTo>
                    <a:pt x="543775" y="64273"/>
                  </a:lnTo>
                  <a:lnTo>
                    <a:pt x="564560" y="80365"/>
                  </a:lnTo>
                  <a:lnTo>
                    <a:pt x="559867" y="88411"/>
                  </a:lnTo>
                  <a:close/>
                  <a:moveTo>
                    <a:pt x="358781" y="248949"/>
                  </a:moveTo>
                  <a:cubicBezTo>
                    <a:pt x="351303" y="253146"/>
                    <a:pt x="343217" y="257943"/>
                    <a:pt x="336749" y="262740"/>
                  </a:cubicBezTo>
                  <a:lnTo>
                    <a:pt x="331897" y="254745"/>
                  </a:lnTo>
                  <a:cubicBezTo>
                    <a:pt x="339983" y="249949"/>
                    <a:pt x="346451" y="245152"/>
                    <a:pt x="354537" y="241954"/>
                  </a:cubicBezTo>
                  <a:lnTo>
                    <a:pt x="358781" y="248949"/>
                  </a:lnTo>
                  <a:close/>
                  <a:moveTo>
                    <a:pt x="419531" y="215492"/>
                  </a:moveTo>
                  <a:cubicBezTo>
                    <a:pt x="411648" y="219263"/>
                    <a:pt x="405179" y="224028"/>
                    <a:pt x="397093" y="227204"/>
                  </a:cubicBezTo>
                  <a:lnTo>
                    <a:pt x="392849" y="221645"/>
                  </a:lnTo>
                  <a:cubicBezTo>
                    <a:pt x="397093" y="217676"/>
                    <a:pt x="401945" y="216088"/>
                    <a:pt x="406796" y="212911"/>
                  </a:cubicBezTo>
                  <a:cubicBezTo>
                    <a:pt x="392576" y="205153"/>
                    <a:pt x="392250" y="204975"/>
                    <a:pt x="392242" y="204971"/>
                  </a:cubicBezTo>
                  <a:lnTo>
                    <a:pt x="395477" y="197031"/>
                  </a:lnTo>
                  <a:cubicBezTo>
                    <a:pt x="416187" y="207982"/>
                    <a:pt x="416494" y="208145"/>
                    <a:pt x="416499" y="208147"/>
                  </a:cubicBezTo>
                  <a:lnTo>
                    <a:pt x="419329" y="209537"/>
                  </a:lnTo>
                  <a:lnTo>
                    <a:pt x="418116" y="211323"/>
                  </a:lnTo>
                  <a:lnTo>
                    <a:pt x="419531" y="215492"/>
                  </a:lnTo>
                  <a:close/>
                  <a:moveTo>
                    <a:pt x="319158" y="297606"/>
                  </a:moveTo>
                  <a:lnTo>
                    <a:pt x="311112" y="296265"/>
                  </a:lnTo>
                  <a:lnTo>
                    <a:pt x="314464" y="276820"/>
                  </a:lnTo>
                  <a:lnTo>
                    <a:pt x="322510" y="278831"/>
                  </a:lnTo>
                  <a:lnTo>
                    <a:pt x="319158" y="297606"/>
                  </a:lnTo>
                  <a:close/>
                  <a:moveTo>
                    <a:pt x="481685" y="184676"/>
                  </a:moveTo>
                  <a:cubicBezTo>
                    <a:pt x="474004" y="188929"/>
                    <a:pt x="465918" y="193790"/>
                    <a:pt x="459450" y="197031"/>
                  </a:cubicBezTo>
                  <a:lnTo>
                    <a:pt x="455205" y="189942"/>
                  </a:lnTo>
                  <a:cubicBezTo>
                    <a:pt x="462684" y="185688"/>
                    <a:pt x="470769" y="180827"/>
                    <a:pt x="478855" y="177587"/>
                  </a:cubicBezTo>
                  <a:lnTo>
                    <a:pt x="481685" y="184676"/>
                  </a:lnTo>
                  <a:close/>
                  <a:moveTo>
                    <a:pt x="504216" y="176246"/>
                  </a:moveTo>
                  <a:lnTo>
                    <a:pt x="330556" y="49522"/>
                  </a:lnTo>
                  <a:lnTo>
                    <a:pt x="335250" y="43487"/>
                  </a:lnTo>
                  <a:lnTo>
                    <a:pt x="510921" y="168200"/>
                  </a:lnTo>
                  <a:lnTo>
                    <a:pt x="504216" y="176246"/>
                  </a:lnTo>
                  <a:close/>
                  <a:moveTo>
                    <a:pt x="546727" y="157700"/>
                  </a:moveTo>
                  <a:cubicBezTo>
                    <a:pt x="537517" y="161860"/>
                    <a:pt x="529509" y="165030"/>
                    <a:pt x="521500" y="168200"/>
                  </a:cubicBezTo>
                  <a:lnTo>
                    <a:pt x="518697" y="161266"/>
                  </a:lnTo>
                  <a:cubicBezTo>
                    <a:pt x="526305" y="157106"/>
                    <a:pt x="534314" y="153936"/>
                    <a:pt x="543924" y="150767"/>
                  </a:cubicBezTo>
                  <a:lnTo>
                    <a:pt x="546727" y="157700"/>
                  </a:lnTo>
                  <a:close/>
                  <a:moveTo>
                    <a:pt x="615518" y="129982"/>
                  </a:moveTo>
                  <a:lnTo>
                    <a:pt x="595403" y="113890"/>
                  </a:lnTo>
                  <a:lnTo>
                    <a:pt x="600097" y="107185"/>
                  </a:lnTo>
                  <a:lnTo>
                    <a:pt x="620882" y="123277"/>
                  </a:lnTo>
                  <a:lnTo>
                    <a:pt x="615518" y="129982"/>
                  </a:lnTo>
                  <a:close/>
                  <a:moveTo>
                    <a:pt x="306418" y="366667"/>
                  </a:moveTo>
                  <a:lnTo>
                    <a:pt x="298372" y="364656"/>
                  </a:lnTo>
                  <a:lnTo>
                    <a:pt x="303066" y="339176"/>
                  </a:lnTo>
                  <a:lnTo>
                    <a:pt x="311112" y="341188"/>
                  </a:lnTo>
                  <a:lnTo>
                    <a:pt x="306418" y="366667"/>
                  </a:lnTo>
                  <a:close/>
                  <a:moveTo>
                    <a:pt x="612436" y="135010"/>
                  </a:moveTo>
                  <a:cubicBezTo>
                    <a:pt x="603226" y="139234"/>
                    <a:pt x="595218" y="140843"/>
                    <a:pt x="587209" y="144062"/>
                  </a:cubicBezTo>
                  <a:lnTo>
                    <a:pt x="584406" y="137021"/>
                  </a:lnTo>
                  <a:cubicBezTo>
                    <a:pt x="593615" y="132797"/>
                    <a:pt x="601624" y="131188"/>
                    <a:pt x="609633" y="127970"/>
                  </a:cubicBezTo>
                  <a:lnTo>
                    <a:pt x="612436" y="135010"/>
                  </a:lnTo>
                  <a:close/>
                  <a:moveTo>
                    <a:pt x="178764" y="490921"/>
                  </a:moveTo>
                  <a:lnTo>
                    <a:pt x="416601" y="309293"/>
                  </a:lnTo>
                  <a:cubicBezTo>
                    <a:pt x="433943" y="218358"/>
                    <a:pt x="434093" y="217569"/>
                    <a:pt x="434094" y="217562"/>
                  </a:cubicBezTo>
                  <a:cubicBezTo>
                    <a:pt x="443475" y="219129"/>
                    <a:pt x="443666" y="219161"/>
                    <a:pt x="443670" y="219162"/>
                  </a:cubicBezTo>
                  <a:cubicBezTo>
                    <a:pt x="437662" y="250068"/>
                    <a:pt x="432407" y="277096"/>
                    <a:pt x="427812" y="300732"/>
                  </a:cubicBezTo>
                  <a:lnTo>
                    <a:pt x="551765" y="206074"/>
                  </a:lnTo>
                  <a:lnTo>
                    <a:pt x="545786" y="205077"/>
                  </a:lnTo>
                  <a:lnTo>
                    <a:pt x="550480" y="179598"/>
                  </a:lnTo>
                  <a:lnTo>
                    <a:pt x="558526" y="180939"/>
                  </a:lnTo>
                  <a:lnTo>
                    <a:pt x="554245" y="204180"/>
                  </a:lnTo>
                  <a:lnTo>
                    <a:pt x="660481" y="123052"/>
                  </a:lnTo>
                  <a:lnTo>
                    <a:pt x="654334" y="124811"/>
                  </a:lnTo>
                  <a:lnTo>
                    <a:pt x="651541" y="117815"/>
                  </a:lnTo>
                  <a:cubicBezTo>
                    <a:pt x="651166" y="116875"/>
                    <a:pt x="651144" y="116819"/>
                    <a:pt x="651142" y="116816"/>
                  </a:cubicBezTo>
                  <a:cubicBezTo>
                    <a:pt x="654334" y="115216"/>
                    <a:pt x="655930" y="115216"/>
                    <a:pt x="659122" y="115216"/>
                  </a:cubicBezTo>
                  <a:cubicBezTo>
                    <a:pt x="597479" y="34259"/>
                    <a:pt x="532469" y="977"/>
                    <a:pt x="468133" y="21"/>
                  </a:cubicBezTo>
                  <a:cubicBezTo>
                    <a:pt x="360906" y="-1572"/>
                    <a:pt x="255550" y="86632"/>
                    <a:pt x="170765" y="193575"/>
                  </a:cubicBezTo>
                  <a:cubicBezTo>
                    <a:pt x="299086" y="276119"/>
                    <a:pt x="300029" y="276726"/>
                    <a:pt x="300036" y="276731"/>
                  </a:cubicBezTo>
                  <a:lnTo>
                    <a:pt x="297243" y="280929"/>
                  </a:lnTo>
                  <a:cubicBezTo>
                    <a:pt x="296868" y="281492"/>
                    <a:pt x="296846" y="281526"/>
                    <a:pt x="296844" y="281528"/>
                  </a:cubicBezTo>
                  <a:lnTo>
                    <a:pt x="298241" y="284327"/>
                  </a:lnTo>
                  <a:cubicBezTo>
                    <a:pt x="298425" y="284696"/>
                    <a:pt x="298439" y="284724"/>
                    <a:pt x="298440" y="284727"/>
                  </a:cubicBezTo>
                  <a:cubicBezTo>
                    <a:pt x="292056" y="289524"/>
                    <a:pt x="284077" y="292722"/>
                    <a:pt x="277693" y="297520"/>
                  </a:cubicBezTo>
                  <a:lnTo>
                    <a:pt x="273504" y="291923"/>
                  </a:lnTo>
                  <a:cubicBezTo>
                    <a:pt x="272937" y="291165"/>
                    <a:pt x="272907" y="291125"/>
                    <a:pt x="272905" y="291123"/>
                  </a:cubicBezTo>
                  <a:cubicBezTo>
                    <a:pt x="277693" y="287925"/>
                    <a:pt x="282481" y="284727"/>
                    <a:pt x="288865" y="279929"/>
                  </a:cubicBezTo>
                  <a:cubicBezTo>
                    <a:pt x="166897" y="200570"/>
                    <a:pt x="165984" y="199976"/>
                    <a:pt x="165977" y="199972"/>
                  </a:cubicBezTo>
                  <a:cubicBezTo>
                    <a:pt x="114907" y="265537"/>
                    <a:pt x="71817" y="335900"/>
                    <a:pt x="41494" y="396668"/>
                  </a:cubicBezTo>
                  <a:cubicBezTo>
                    <a:pt x="104542" y="423517"/>
                    <a:pt x="105322" y="423849"/>
                    <a:pt x="105332" y="423853"/>
                  </a:cubicBezTo>
                  <a:lnTo>
                    <a:pt x="102539" y="430849"/>
                  </a:lnTo>
                  <a:cubicBezTo>
                    <a:pt x="102163" y="431790"/>
                    <a:pt x="102141" y="431845"/>
                    <a:pt x="102140" y="431849"/>
                  </a:cubicBezTo>
                  <a:cubicBezTo>
                    <a:pt x="38838" y="404892"/>
                    <a:pt x="38307" y="404665"/>
                    <a:pt x="38302" y="404663"/>
                  </a:cubicBezTo>
                  <a:cubicBezTo>
                    <a:pt x="22343" y="438245"/>
                    <a:pt x="9576" y="468629"/>
                    <a:pt x="0" y="494216"/>
                  </a:cubicBezTo>
                  <a:cubicBezTo>
                    <a:pt x="3192" y="491017"/>
                    <a:pt x="7980" y="487819"/>
                    <a:pt x="12768" y="483022"/>
                  </a:cubicBezTo>
                  <a:lnTo>
                    <a:pt x="18353" y="488619"/>
                  </a:lnTo>
                  <a:cubicBezTo>
                    <a:pt x="19104" y="489371"/>
                    <a:pt x="19148" y="489416"/>
                    <a:pt x="19151" y="489418"/>
                  </a:cubicBezTo>
                  <a:lnTo>
                    <a:pt x="9576" y="497414"/>
                  </a:lnTo>
                  <a:cubicBezTo>
                    <a:pt x="49474" y="495815"/>
                    <a:pt x="106928" y="495815"/>
                    <a:pt x="169169" y="491017"/>
                  </a:cubicBezTo>
                  <a:cubicBezTo>
                    <a:pt x="199249" y="346659"/>
                    <a:pt x="199490" y="345504"/>
                    <a:pt x="199492" y="345495"/>
                  </a:cubicBezTo>
                  <a:lnTo>
                    <a:pt x="206474" y="346894"/>
                  </a:lnTo>
                  <a:cubicBezTo>
                    <a:pt x="207415" y="347082"/>
                    <a:pt x="207468" y="347093"/>
                    <a:pt x="207472" y="347093"/>
                  </a:cubicBezTo>
                  <a:cubicBezTo>
                    <a:pt x="181260" y="478417"/>
                    <a:pt x="178965" y="489914"/>
                    <a:pt x="178764" y="49092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90" name="Полилиния 5"/>
            <p:cNvSpPr>
              <a:spLocks/>
            </p:cNvSpPr>
            <p:nvPr/>
          </p:nvSpPr>
          <p:spPr bwMode="auto">
            <a:xfrm rot="2242058">
              <a:off x="1190226" y="71656"/>
              <a:ext cx="750875" cy="534938"/>
            </a:xfrm>
            <a:custGeom>
              <a:avLst/>
              <a:gdLst>
                <a:gd name="T0" fmla="*/ 11609 w 1656400"/>
                <a:gd name="T1" fmla="*/ 102631 h 1177702"/>
                <a:gd name="T2" fmla="*/ 64034 w 1656400"/>
                <a:gd name="T3" fmla="*/ 90580 h 1177702"/>
                <a:gd name="T4" fmla="*/ 66252 w 1656400"/>
                <a:gd name="T5" fmla="*/ 90580 h 1177702"/>
                <a:gd name="T6" fmla="*/ 22361 w 1656400"/>
                <a:gd name="T7" fmla="*/ 91436 h 1177702"/>
                <a:gd name="T8" fmla="*/ 26819 w 1656400"/>
                <a:gd name="T9" fmla="*/ 87754 h 1177702"/>
                <a:gd name="T10" fmla="*/ 114018 w 1656400"/>
                <a:gd name="T11" fmla="*/ 91622 h 1177702"/>
                <a:gd name="T12" fmla="*/ 33180 w 1656400"/>
                <a:gd name="T13" fmla="*/ 77786 h 1177702"/>
                <a:gd name="T14" fmla="*/ 34753 w 1656400"/>
                <a:gd name="T15" fmla="*/ 82203 h 1177702"/>
                <a:gd name="T16" fmla="*/ 39472 w 1656400"/>
                <a:gd name="T17" fmla="*/ 78493 h 1177702"/>
                <a:gd name="T18" fmla="*/ 66843 w 1656400"/>
                <a:gd name="T19" fmla="*/ 75257 h 1177702"/>
                <a:gd name="T20" fmla="*/ 68618 w 1656400"/>
                <a:gd name="T21" fmla="*/ 75703 h 1177702"/>
                <a:gd name="T22" fmla="*/ 18042 w 1656400"/>
                <a:gd name="T23" fmla="*/ 74662 h 1177702"/>
                <a:gd name="T24" fmla="*/ 18634 w 1656400"/>
                <a:gd name="T25" fmla="*/ 72877 h 1177702"/>
                <a:gd name="T26" fmla="*/ 116829 w 1656400"/>
                <a:gd name="T27" fmla="*/ 76298 h 1177702"/>
                <a:gd name="T28" fmla="*/ 52168 w 1656400"/>
                <a:gd name="T29" fmla="*/ 70050 h 1177702"/>
                <a:gd name="T30" fmla="*/ 53104 w 1656400"/>
                <a:gd name="T31" fmla="*/ 71292 h 1177702"/>
                <a:gd name="T32" fmla="*/ 68618 w 1656400"/>
                <a:gd name="T33" fmla="*/ 65735 h 1177702"/>
                <a:gd name="T34" fmla="*/ 69358 w 1656400"/>
                <a:gd name="T35" fmla="*/ 61421 h 1177702"/>
                <a:gd name="T36" fmla="*/ 119343 w 1656400"/>
                <a:gd name="T37" fmla="*/ 61124 h 1177702"/>
                <a:gd name="T38" fmla="*/ 78196 w 1656400"/>
                <a:gd name="T39" fmla="*/ 53685 h 1177702"/>
                <a:gd name="T40" fmla="*/ 79132 w 1656400"/>
                <a:gd name="T41" fmla="*/ 55237 h 1177702"/>
                <a:gd name="T42" fmla="*/ 86512 w 1656400"/>
                <a:gd name="T43" fmla="*/ 45479 h 1177702"/>
                <a:gd name="T44" fmla="*/ 87582 w 1656400"/>
                <a:gd name="T45" fmla="*/ 50412 h 1177702"/>
                <a:gd name="T46" fmla="*/ 92486 w 1656400"/>
                <a:gd name="T47" fmla="*/ 46492 h 1177702"/>
                <a:gd name="T48" fmla="*/ 121413 w 1656400"/>
                <a:gd name="T49" fmla="*/ 39850 h 1177702"/>
                <a:gd name="T50" fmla="*/ 123188 w 1656400"/>
                <a:gd name="T51" fmla="*/ 40147 h 1177702"/>
                <a:gd name="T52" fmla="*/ 100399 w 1656400"/>
                <a:gd name="T53" fmla="*/ 42145 h 1177702"/>
                <a:gd name="T54" fmla="*/ 105615 w 1656400"/>
                <a:gd name="T55" fmla="*/ 39403 h 1177702"/>
                <a:gd name="T56" fmla="*/ 78083 w 1656400"/>
                <a:gd name="T57" fmla="*/ 40891 h 1177702"/>
                <a:gd name="T58" fmla="*/ 119967 w 1656400"/>
                <a:gd name="T59" fmla="*/ 33453 h 1177702"/>
                <a:gd name="T60" fmla="*/ 120585 w 1656400"/>
                <a:gd name="T61" fmla="*/ 34991 h 1177702"/>
                <a:gd name="T62" fmla="*/ 59893 w 1656400"/>
                <a:gd name="T63" fmla="*/ 30179 h 1177702"/>
                <a:gd name="T64" fmla="*/ 60485 w 1656400"/>
                <a:gd name="T65" fmla="*/ 28840 h 1177702"/>
                <a:gd name="T66" fmla="*/ 129514 w 1656400"/>
                <a:gd name="T67" fmla="*/ 31965 h 1177702"/>
                <a:gd name="T68" fmla="*/ 132356 w 1656400"/>
                <a:gd name="T69" fmla="*/ 23783 h 1177702"/>
                <a:gd name="T70" fmla="*/ 136940 w 1656400"/>
                <a:gd name="T71" fmla="*/ 27353 h 1177702"/>
                <a:gd name="T72" fmla="*/ 118899 w 1656400"/>
                <a:gd name="T73" fmla="*/ 16046 h 1177702"/>
                <a:gd name="T74" fmla="*/ 119934 w 1656400"/>
                <a:gd name="T75" fmla="*/ 14261 h 1177702"/>
                <a:gd name="T76" fmla="*/ 111209 w 1656400"/>
                <a:gd name="T77" fmla="*/ 39106 h 1177702"/>
                <a:gd name="T78" fmla="*/ 108103 w 1656400"/>
                <a:gd name="T79" fmla="*/ 5037 h 1177702"/>
                <a:gd name="T80" fmla="*/ 112687 w 1656400"/>
                <a:gd name="T81" fmla="*/ 8608 h 1177702"/>
                <a:gd name="T82" fmla="*/ 145374 w 1656400"/>
                <a:gd name="T83" fmla="*/ 25565 h 1177702"/>
                <a:gd name="T84" fmla="*/ 144319 w 1656400"/>
                <a:gd name="T85" fmla="*/ 27693 h 1177702"/>
                <a:gd name="T86" fmla="*/ 135519 w 1656400"/>
                <a:gd name="T87" fmla="*/ 86239 h 1177702"/>
                <a:gd name="T88" fmla="*/ 133407 w 1656400"/>
                <a:gd name="T89" fmla="*/ 87658 h 1177702"/>
                <a:gd name="T90" fmla="*/ 95743 w 1656400"/>
                <a:gd name="T91" fmla="*/ 48273 h 1177702"/>
                <a:gd name="T92" fmla="*/ 63359 w 1656400"/>
                <a:gd name="T93" fmla="*/ 106686 h 1177702"/>
                <a:gd name="T94" fmla="*/ 61599 w 1656400"/>
                <a:gd name="T95" fmla="*/ 105754 h 1177702"/>
                <a:gd name="T96" fmla="*/ 39424 w 1656400"/>
                <a:gd name="T97" fmla="*/ 108948 h 1177702"/>
                <a:gd name="T98" fmla="*/ 43999 w 1656400"/>
                <a:gd name="T99" fmla="*/ 76659 h 1177702"/>
                <a:gd name="T100" fmla="*/ 4224 w 1656400"/>
                <a:gd name="T101" fmla="*/ 108593 h 1177702"/>
                <a:gd name="T102" fmla="*/ 0 w 1656400"/>
                <a:gd name="T103" fmla="*/ 109657 h 1177702"/>
                <a:gd name="T104" fmla="*/ 22616 w 1656400"/>
                <a:gd name="T105" fmla="*/ 95598 h 1177702"/>
                <a:gd name="T106" fmla="*/ 36608 w 1656400"/>
                <a:gd name="T107" fmla="*/ 44370 h 1177702"/>
                <a:gd name="T108" fmla="*/ 60323 w 1656400"/>
                <a:gd name="T109" fmla="*/ 64772 h 1177702"/>
                <a:gd name="T110" fmla="*/ 65779 w 1656400"/>
                <a:gd name="T111" fmla="*/ 63087 h 1177702"/>
                <a:gd name="T112" fmla="*/ 66175 w 1656400"/>
                <a:gd name="T113" fmla="*/ 61402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91" name="Полилиния 5"/>
            <p:cNvSpPr>
              <a:spLocks/>
            </p:cNvSpPr>
            <p:nvPr/>
          </p:nvSpPr>
          <p:spPr bwMode="auto">
            <a:xfrm rot="13863782" flipV="1">
              <a:off x="7623490" y="5621824"/>
              <a:ext cx="709547" cy="504817"/>
            </a:xfrm>
            <a:custGeom>
              <a:avLst/>
              <a:gdLst>
                <a:gd name="T0" fmla="*/ 9796 w 1656400"/>
                <a:gd name="T1" fmla="*/ 86252 h 1177702"/>
                <a:gd name="T2" fmla="*/ 54032 w 1656400"/>
                <a:gd name="T3" fmla="*/ 76125 h 1177702"/>
                <a:gd name="T4" fmla="*/ 55904 w 1656400"/>
                <a:gd name="T5" fmla="*/ 76125 h 1177702"/>
                <a:gd name="T6" fmla="*/ 18868 w 1656400"/>
                <a:gd name="T7" fmla="*/ 76844 h 1177702"/>
                <a:gd name="T8" fmla="*/ 22630 w 1656400"/>
                <a:gd name="T9" fmla="*/ 73749 h 1177702"/>
                <a:gd name="T10" fmla="*/ 96209 w 1656400"/>
                <a:gd name="T11" fmla="*/ 77000 h 1177702"/>
                <a:gd name="T12" fmla="*/ 27997 w 1656400"/>
                <a:gd name="T13" fmla="*/ 65372 h 1177702"/>
                <a:gd name="T14" fmla="*/ 29324 w 1656400"/>
                <a:gd name="T15" fmla="*/ 69084 h 1177702"/>
                <a:gd name="T16" fmla="*/ 33306 w 1656400"/>
                <a:gd name="T17" fmla="*/ 65966 h 1177702"/>
                <a:gd name="T18" fmla="*/ 56403 w 1656400"/>
                <a:gd name="T19" fmla="*/ 63247 h 1177702"/>
                <a:gd name="T20" fmla="*/ 57900 w 1656400"/>
                <a:gd name="T21" fmla="*/ 63622 h 1177702"/>
                <a:gd name="T22" fmla="*/ 15224 w 1656400"/>
                <a:gd name="T23" fmla="*/ 62747 h 1177702"/>
                <a:gd name="T24" fmla="*/ 15723 w 1656400"/>
                <a:gd name="T25" fmla="*/ 61247 h 1177702"/>
                <a:gd name="T26" fmla="*/ 98580 w 1656400"/>
                <a:gd name="T27" fmla="*/ 64122 h 1177702"/>
                <a:gd name="T28" fmla="*/ 44020 w 1656400"/>
                <a:gd name="T29" fmla="*/ 58871 h 1177702"/>
                <a:gd name="T30" fmla="*/ 44810 w 1656400"/>
                <a:gd name="T31" fmla="*/ 59914 h 1177702"/>
                <a:gd name="T32" fmla="*/ 57900 w 1656400"/>
                <a:gd name="T33" fmla="*/ 55245 h 1177702"/>
                <a:gd name="T34" fmla="*/ 58524 w 1656400"/>
                <a:gd name="T35" fmla="*/ 51619 h 1177702"/>
                <a:gd name="T36" fmla="*/ 100701 w 1656400"/>
                <a:gd name="T37" fmla="*/ 51369 h 1177702"/>
                <a:gd name="T38" fmla="*/ 65982 w 1656400"/>
                <a:gd name="T39" fmla="*/ 45118 h 1177702"/>
                <a:gd name="T40" fmla="*/ 66772 w 1656400"/>
                <a:gd name="T41" fmla="*/ 46422 h 1177702"/>
                <a:gd name="T42" fmla="*/ 72999 w 1656400"/>
                <a:gd name="T43" fmla="*/ 38221 h 1177702"/>
                <a:gd name="T44" fmla="*/ 73902 w 1656400"/>
                <a:gd name="T45" fmla="*/ 42367 h 1177702"/>
                <a:gd name="T46" fmla="*/ 78040 w 1656400"/>
                <a:gd name="T47" fmla="*/ 39073 h 1177702"/>
                <a:gd name="T48" fmla="*/ 102448 w 1656400"/>
                <a:gd name="T49" fmla="*/ 33490 h 1177702"/>
                <a:gd name="T50" fmla="*/ 103946 w 1656400"/>
                <a:gd name="T51" fmla="*/ 33740 h 1177702"/>
                <a:gd name="T52" fmla="*/ 84717 w 1656400"/>
                <a:gd name="T53" fmla="*/ 35419 h 1177702"/>
                <a:gd name="T54" fmla="*/ 89118 w 1656400"/>
                <a:gd name="T55" fmla="*/ 33115 h 1177702"/>
                <a:gd name="T56" fmla="*/ 65887 w 1656400"/>
                <a:gd name="T57" fmla="*/ 34365 h 1177702"/>
                <a:gd name="T58" fmla="*/ 101228 w 1656400"/>
                <a:gd name="T59" fmla="*/ 28114 h 1177702"/>
                <a:gd name="T60" fmla="*/ 101750 w 1656400"/>
                <a:gd name="T61" fmla="*/ 29406 h 1177702"/>
                <a:gd name="T62" fmla="*/ 50538 w 1656400"/>
                <a:gd name="T63" fmla="*/ 25363 h 1177702"/>
                <a:gd name="T64" fmla="*/ 51037 w 1656400"/>
                <a:gd name="T65" fmla="*/ 24238 h 1177702"/>
                <a:gd name="T66" fmla="*/ 109284 w 1656400"/>
                <a:gd name="T67" fmla="*/ 26864 h 1177702"/>
                <a:gd name="T68" fmla="*/ 111683 w 1656400"/>
                <a:gd name="T69" fmla="*/ 19987 h 1177702"/>
                <a:gd name="T70" fmla="*/ 115551 w 1656400"/>
                <a:gd name="T71" fmla="*/ 22987 h 1177702"/>
                <a:gd name="T72" fmla="*/ 100327 w 1656400"/>
                <a:gd name="T73" fmla="*/ 13485 h 1177702"/>
                <a:gd name="T74" fmla="*/ 101200 w 1656400"/>
                <a:gd name="T75" fmla="*/ 11985 h 1177702"/>
                <a:gd name="T76" fmla="*/ 93838 w 1656400"/>
                <a:gd name="T77" fmla="*/ 32865 h 1177702"/>
                <a:gd name="T78" fmla="*/ 91218 w 1656400"/>
                <a:gd name="T79" fmla="*/ 4233 h 1177702"/>
                <a:gd name="T80" fmla="*/ 95086 w 1656400"/>
                <a:gd name="T81" fmla="*/ 7234 h 1177702"/>
                <a:gd name="T82" fmla="*/ 122667 w 1656400"/>
                <a:gd name="T83" fmla="*/ 21485 h 1177702"/>
                <a:gd name="T84" fmla="*/ 121776 w 1656400"/>
                <a:gd name="T85" fmla="*/ 23274 h 1177702"/>
                <a:gd name="T86" fmla="*/ 114351 w 1656400"/>
                <a:gd name="T87" fmla="*/ 72476 h 1177702"/>
                <a:gd name="T88" fmla="*/ 112569 w 1656400"/>
                <a:gd name="T89" fmla="*/ 73669 h 1177702"/>
                <a:gd name="T90" fmla="*/ 80788 w 1656400"/>
                <a:gd name="T91" fmla="*/ 40569 h 1177702"/>
                <a:gd name="T92" fmla="*/ 53463 w 1656400"/>
                <a:gd name="T93" fmla="*/ 89660 h 1177702"/>
                <a:gd name="T94" fmla="*/ 51978 w 1656400"/>
                <a:gd name="T95" fmla="*/ 88877 h 1177702"/>
                <a:gd name="T96" fmla="*/ 33266 w 1656400"/>
                <a:gd name="T97" fmla="*/ 91561 h 1177702"/>
                <a:gd name="T98" fmla="*/ 37127 w 1656400"/>
                <a:gd name="T99" fmla="*/ 64425 h 1177702"/>
                <a:gd name="T100" fmla="*/ 3564 w 1656400"/>
                <a:gd name="T101" fmla="*/ 91263 h 1177702"/>
                <a:gd name="T102" fmla="*/ 0 w 1656400"/>
                <a:gd name="T103" fmla="*/ 92157 h 1177702"/>
                <a:gd name="T104" fmla="*/ 19083 w 1656400"/>
                <a:gd name="T105" fmla="*/ 80342 h 1177702"/>
                <a:gd name="T106" fmla="*/ 30890 w 1656400"/>
                <a:gd name="T107" fmla="*/ 37289 h 1177702"/>
                <a:gd name="T108" fmla="*/ 50901 w 1656400"/>
                <a:gd name="T109" fmla="*/ 54435 h 1177702"/>
                <a:gd name="T110" fmla="*/ 55505 w 1656400"/>
                <a:gd name="T111" fmla="*/ 53019 h 1177702"/>
                <a:gd name="T112" fmla="*/ 55839 w 1656400"/>
                <a:gd name="T113" fmla="*/ 51603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92" name="Полилиния 5"/>
            <p:cNvSpPr>
              <a:spLocks/>
            </p:cNvSpPr>
            <p:nvPr/>
          </p:nvSpPr>
          <p:spPr bwMode="auto">
            <a:xfrm rot="17370206" flipV="1">
              <a:off x="8370407" y="6122625"/>
              <a:ext cx="1006383" cy="777862"/>
            </a:xfrm>
            <a:custGeom>
              <a:avLst/>
              <a:gdLst>
                <a:gd name="T0" fmla="*/ 78946 w 936788"/>
                <a:gd name="T1" fmla="*/ 746068 h 723957"/>
                <a:gd name="T2" fmla="*/ 226860 w 936788"/>
                <a:gd name="T3" fmla="*/ 653072 h 723957"/>
                <a:gd name="T4" fmla="*/ 167712 w 936788"/>
                <a:gd name="T5" fmla="*/ 634694 h 723957"/>
                <a:gd name="T6" fmla="*/ 180618 w 936788"/>
                <a:gd name="T7" fmla="*/ 670731 h 723957"/>
                <a:gd name="T8" fmla="*/ 432989 w 936788"/>
                <a:gd name="T9" fmla="*/ 258387 h 723957"/>
                <a:gd name="T10" fmla="*/ 426922 w 936788"/>
                <a:gd name="T11" fmla="*/ 269313 h 723957"/>
                <a:gd name="T12" fmla="*/ 323503 w 936788"/>
                <a:gd name="T13" fmla="*/ 571570 h 723957"/>
                <a:gd name="T14" fmla="*/ 331186 w 936788"/>
                <a:gd name="T15" fmla="*/ 581702 h 723957"/>
                <a:gd name="T16" fmla="*/ 496081 w 936788"/>
                <a:gd name="T17" fmla="*/ 310584 h 723957"/>
                <a:gd name="T18" fmla="*/ 473028 w 936788"/>
                <a:gd name="T19" fmla="*/ 538795 h 723957"/>
                <a:gd name="T20" fmla="*/ 458467 w 936788"/>
                <a:gd name="T21" fmla="*/ 536369 h 723957"/>
                <a:gd name="T22" fmla="*/ 458468 w 936788"/>
                <a:gd name="T23" fmla="*/ 617700 h 723957"/>
                <a:gd name="T24" fmla="*/ 449973 w 936788"/>
                <a:gd name="T25" fmla="*/ 663829 h 723957"/>
                <a:gd name="T26" fmla="*/ 496081 w 936788"/>
                <a:gd name="T27" fmla="*/ 461200 h 723957"/>
                <a:gd name="T28" fmla="*/ 429348 w 936788"/>
                <a:gd name="T29" fmla="*/ 787643 h 723957"/>
                <a:gd name="T30" fmla="*/ 416002 w 936788"/>
                <a:gd name="T31" fmla="*/ 785216 h 723957"/>
                <a:gd name="T32" fmla="*/ 652101 w 936788"/>
                <a:gd name="T33" fmla="*/ 382589 h 723957"/>
                <a:gd name="T34" fmla="*/ 611134 w 936788"/>
                <a:gd name="T35" fmla="*/ 356713 h 723957"/>
                <a:gd name="T36" fmla="*/ 606377 w 936788"/>
                <a:gd name="T37" fmla="*/ 401275 h 723957"/>
                <a:gd name="T38" fmla="*/ 820039 w 936788"/>
                <a:gd name="T39" fmla="*/ 70234 h 723957"/>
                <a:gd name="T40" fmla="*/ 810331 w 936788"/>
                <a:gd name="T41" fmla="*/ 81160 h 723957"/>
                <a:gd name="T42" fmla="*/ 762013 w 936788"/>
                <a:gd name="T43" fmla="*/ 321509 h 723957"/>
                <a:gd name="T44" fmla="*/ 767135 w 936788"/>
                <a:gd name="T45" fmla="*/ 334345 h 723957"/>
                <a:gd name="T46" fmla="*/ 493654 w 936788"/>
                <a:gd name="T47" fmla="*/ 89657 h 723957"/>
                <a:gd name="T48" fmla="*/ 917103 w 936788"/>
                <a:gd name="T49" fmla="*/ 145496 h 723957"/>
                <a:gd name="T50" fmla="*/ 908612 w 936788"/>
                <a:gd name="T51" fmla="*/ 160062 h 723957"/>
                <a:gd name="T52" fmla="*/ 879760 w 936788"/>
                <a:gd name="T53" fmla="*/ 272954 h 723957"/>
                <a:gd name="T54" fmla="*/ 884833 w 936788"/>
                <a:gd name="T55" fmla="*/ 285506 h 723957"/>
                <a:gd name="T56" fmla="*/ 891624 w 936788"/>
                <a:gd name="T57" fmla="*/ 325152 h 723957"/>
                <a:gd name="T58" fmla="*/ 874637 w 936788"/>
                <a:gd name="T59" fmla="*/ 498738 h 723957"/>
                <a:gd name="T60" fmla="*/ 860077 w 936788"/>
                <a:gd name="T61" fmla="*/ 495096 h 723957"/>
                <a:gd name="T62" fmla="*/ 862504 w 936788"/>
                <a:gd name="T63" fmla="*/ 576427 h 723957"/>
                <a:gd name="T64" fmla="*/ 854011 w 936788"/>
                <a:gd name="T65" fmla="*/ 622554 h 723957"/>
                <a:gd name="T66" fmla="*/ 953015 w 936788"/>
                <a:gd name="T67" fmla="*/ 248069 h 723957"/>
                <a:gd name="T68" fmla="*/ 830958 w 936788"/>
                <a:gd name="T69" fmla="*/ 747585 h 723957"/>
                <a:gd name="T70" fmla="*/ 816398 w 936788"/>
                <a:gd name="T71" fmla="*/ 745158 h 723957"/>
                <a:gd name="T72" fmla="*/ 981410 w 936788"/>
                <a:gd name="T73" fmla="*/ 194052 h 723957"/>
                <a:gd name="T74" fmla="*/ 1019023 w 936788"/>
                <a:gd name="T75" fmla="*/ 223184 h 723957"/>
                <a:gd name="T76" fmla="*/ 1093996 w 936788"/>
                <a:gd name="T77" fmla="*/ 260706 h 723957"/>
                <a:gd name="T78" fmla="*/ 611703 w 936788"/>
                <a:gd name="T79" fmla="*/ 842634 h 723957"/>
                <a:gd name="T80" fmla="*/ 594376 w 936788"/>
                <a:gd name="T81" fmla="*/ 848423 h 723957"/>
                <a:gd name="T82" fmla="*/ 415321 w 936788"/>
                <a:gd name="T83" fmla="*/ 862899 h 723957"/>
                <a:gd name="T84" fmla="*/ 400520 w 936788"/>
                <a:gd name="T85" fmla="*/ 864346 h 723957"/>
                <a:gd name="T86" fmla="*/ 270923 w 936788"/>
                <a:gd name="T87" fmla="*/ 628390 h 723957"/>
                <a:gd name="T88" fmla="*/ 201612 w 936788"/>
                <a:gd name="T89" fmla="*/ 888956 h 723957"/>
                <a:gd name="T90" fmla="*/ 80316 w 936788"/>
                <a:gd name="T91" fmla="*/ 781835 h 723957"/>
                <a:gd name="T92" fmla="*/ 51476 w 936788"/>
                <a:gd name="T93" fmla="*/ 752610 h 723957"/>
                <a:gd name="T94" fmla="*/ 418210 w 936788"/>
                <a:gd name="T95" fmla="*/ 506793 h 723957"/>
                <a:gd name="T96" fmla="*/ 397994 w 936788"/>
                <a:gd name="T97" fmla="*/ 538640 h 723957"/>
                <a:gd name="T98" fmla="*/ 432649 w 936788"/>
                <a:gd name="T99" fmla="*/ 509689 h 723957"/>
                <a:gd name="T100" fmla="*/ 204500 w 936788"/>
                <a:gd name="T101" fmla="*/ 350455 h 723957"/>
                <a:gd name="T102" fmla="*/ 1073781 w 936788"/>
                <a:gd name="T103" fmla="*/ 211488 h 723957"/>
                <a:gd name="T104" fmla="*/ 1099771 w 936788"/>
                <a:gd name="T105" fmla="*/ 220172 h 723957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936788" h="723957">
                  <a:moveTo>
                    <a:pt x="101439" y="585316"/>
                  </a:moveTo>
                  <a:lnTo>
                    <a:pt x="93178" y="577243"/>
                  </a:lnTo>
                  <a:cubicBezTo>
                    <a:pt x="83737" y="586470"/>
                    <a:pt x="74297" y="593390"/>
                    <a:pt x="63675" y="601463"/>
                  </a:cubicBezTo>
                  <a:lnTo>
                    <a:pt x="71936" y="609537"/>
                  </a:lnTo>
                  <a:cubicBezTo>
                    <a:pt x="81377" y="602617"/>
                    <a:pt x="90818" y="595696"/>
                    <a:pt x="101439" y="585316"/>
                  </a:cubicBezTo>
                  <a:close/>
                  <a:moveTo>
                    <a:pt x="182976" y="526492"/>
                  </a:moveTo>
                  <a:lnTo>
                    <a:pt x="176904" y="516324"/>
                  </a:lnTo>
                  <a:cubicBezTo>
                    <a:pt x="172278" y="518648"/>
                    <a:pt x="169965" y="520972"/>
                    <a:pt x="167652" y="523297"/>
                  </a:cubicBezTo>
                  <a:cubicBezTo>
                    <a:pt x="167644" y="523294"/>
                    <a:pt x="167151" y="523117"/>
                    <a:pt x="135269" y="511675"/>
                  </a:cubicBezTo>
                  <a:cubicBezTo>
                    <a:pt x="135267" y="511682"/>
                    <a:pt x="135220" y="511973"/>
                    <a:pt x="132956" y="525621"/>
                  </a:cubicBezTo>
                  <a:cubicBezTo>
                    <a:pt x="132965" y="525624"/>
                    <a:pt x="133402" y="525770"/>
                    <a:pt x="153774" y="532593"/>
                  </a:cubicBezTo>
                  <a:cubicBezTo>
                    <a:pt x="151460" y="534917"/>
                    <a:pt x="149147" y="537242"/>
                    <a:pt x="145678" y="540728"/>
                  </a:cubicBezTo>
                  <a:lnTo>
                    <a:pt x="153774" y="548862"/>
                  </a:lnTo>
                  <a:cubicBezTo>
                    <a:pt x="163026" y="541890"/>
                    <a:pt x="172278" y="534917"/>
                    <a:pt x="182976" y="526492"/>
                  </a:cubicBezTo>
                  <a:close/>
                  <a:moveTo>
                    <a:pt x="349229" y="208306"/>
                  </a:moveTo>
                  <a:lnTo>
                    <a:pt x="315956" y="189713"/>
                  </a:lnTo>
                  <a:lnTo>
                    <a:pt x="312042" y="198520"/>
                  </a:lnTo>
                  <a:lnTo>
                    <a:pt x="344336" y="217114"/>
                  </a:lnTo>
                  <a:lnTo>
                    <a:pt x="349229" y="208306"/>
                  </a:lnTo>
                  <a:close/>
                  <a:moveTo>
                    <a:pt x="267119" y="468955"/>
                  </a:moveTo>
                  <a:lnTo>
                    <a:pt x="260924" y="460787"/>
                  </a:lnTo>
                  <a:cubicBezTo>
                    <a:pt x="249123" y="467788"/>
                    <a:pt x="239683" y="474789"/>
                    <a:pt x="228766" y="482957"/>
                  </a:cubicBezTo>
                  <a:lnTo>
                    <a:pt x="234961" y="491125"/>
                  </a:lnTo>
                  <a:cubicBezTo>
                    <a:pt x="246763" y="484124"/>
                    <a:pt x="256204" y="477123"/>
                    <a:pt x="267119" y="468955"/>
                  </a:cubicBezTo>
                  <a:close/>
                  <a:moveTo>
                    <a:pt x="440240" y="257237"/>
                  </a:moveTo>
                  <a:lnTo>
                    <a:pt x="405010" y="238643"/>
                  </a:lnTo>
                  <a:lnTo>
                    <a:pt x="400117" y="250386"/>
                  </a:lnTo>
                  <a:lnTo>
                    <a:pt x="432411" y="268980"/>
                  </a:lnTo>
                  <a:lnTo>
                    <a:pt x="440240" y="257237"/>
                  </a:lnTo>
                  <a:close/>
                  <a:moveTo>
                    <a:pt x="381523" y="434365"/>
                  </a:moveTo>
                  <a:lnTo>
                    <a:pt x="386416" y="406964"/>
                  </a:lnTo>
                  <a:lnTo>
                    <a:pt x="374673" y="404028"/>
                  </a:lnTo>
                  <a:lnTo>
                    <a:pt x="369779" y="432408"/>
                  </a:lnTo>
                  <a:lnTo>
                    <a:pt x="381523" y="434365"/>
                  </a:lnTo>
                  <a:close/>
                  <a:moveTo>
                    <a:pt x="362929" y="535163"/>
                  </a:moveTo>
                  <a:lnTo>
                    <a:pt x="369780" y="497975"/>
                  </a:lnTo>
                  <a:lnTo>
                    <a:pt x="358036" y="495039"/>
                  </a:lnTo>
                  <a:lnTo>
                    <a:pt x="351186" y="532227"/>
                  </a:lnTo>
                  <a:lnTo>
                    <a:pt x="362929" y="535163"/>
                  </a:lnTo>
                  <a:close/>
                  <a:moveTo>
                    <a:pt x="439355" y="363350"/>
                  </a:moveTo>
                  <a:lnTo>
                    <a:pt x="433159" y="353140"/>
                  </a:lnTo>
                  <a:cubicBezTo>
                    <a:pt x="421358" y="357807"/>
                    <a:pt x="411918" y="364808"/>
                    <a:pt x="400117" y="371809"/>
                  </a:cubicBezTo>
                  <a:lnTo>
                    <a:pt x="407197" y="383477"/>
                  </a:lnTo>
                  <a:cubicBezTo>
                    <a:pt x="416638" y="376477"/>
                    <a:pt x="428439" y="369475"/>
                    <a:pt x="439355" y="363350"/>
                  </a:cubicBezTo>
                  <a:close/>
                  <a:moveTo>
                    <a:pt x="346293" y="634980"/>
                  </a:moveTo>
                  <a:lnTo>
                    <a:pt x="354122" y="595836"/>
                  </a:lnTo>
                  <a:lnTo>
                    <a:pt x="339443" y="595836"/>
                  </a:lnTo>
                  <a:lnTo>
                    <a:pt x="335528" y="633023"/>
                  </a:lnTo>
                  <a:lnTo>
                    <a:pt x="346293" y="634980"/>
                  </a:lnTo>
                  <a:close/>
                  <a:moveTo>
                    <a:pt x="528020" y="314518"/>
                  </a:moveTo>
                  <a:lnTo>
                    <a:pt x="525955" y="308434"/>
                  </a:lnTo>
                  <a:lnTo>
                    <a:pt x="527725" y="305826"/>
                  </a:lnTo>
                  <a:lnTo>
                    <a:pt x="523595" y="303798"/>
                  </a:lnTo>
                  <a:cubicBezTo>
                    <a:pt x="523587" y="303794"/>
                    <a:pt x="523098" y="303535"/>
                    <a:pt x="492913" y="287574"/>
                  </a:cubicBezTo>
                  <a:lnTo>
                    <a:pt x="488192" y="299162"/>
                  </a:lnTo>
                  <a:cubicBezTo>
                    <a:pt x="488197" y="299165"/>
                    <a:pt x="488519" y="299341"/>
                    <a:pt x="509433" y="310751"/>
                  </a:cubicBezTo>
                  <a:cubicBezTo>
                    <a:pt x="502353" y="315387"/>
                    <a:pt x="495272" y="317705"/>
                    <a:pt x="489077" y="323499"/>
                  </a:cubicBezTo>
                  <a:lnTo>
                    <a:pt x="495272" y="331612"/>
                  </a:lnTo>
                  <a:cubicBezTo>
                    <a:pt x="507073" y="326976"/>
                    <a:pt x="516514" y="320022"/>
                    <a:pt x="528020" y="314518"/>
                  </a:cubicBezTo>
                  <a:close/>
                  <a:moveTo>
                    <a:pt x="661406" y="56621"/>
                  </a:moveTo>
                  <a:lnTo>
                    <a:pt x="631069" y="33135"/>
                  </a:lnTo>
                  <a:lnTo>
                    <a:pt x="623240" y="41942"/>
                  </a:lnTo>
                  <a:lnTo>
                    <a:pt x="653577" y="65429"/>
                  </a:lnTo>
                  <a:lnTo>
                    <a:pt x="661406" y="56621"/>
                  </a:lnTo>
                  <a:close/>
                  <a:moveTo>
                    <a:pt x="618736" y="269541"/>
                  </a:moveTo>
                  <a:lnTo>
                    <a:pt x="614605" y="259194"/>
                  </a:lnTo>
                  <a:cubicBezTo>
                    <a:pt x="602804" y="263924"/>
                    <a:pt x="591004" y="271018"/>
                    <a:pt x="580088" y="277227"/>
                  </a:cubicBezTo>
                  <a:lnTo>
                    <a:pt x="586283" y="287574"/>
                  </a:lnTo>
                  <a:cubicBezTo>
                    <a:pt x="595723" y="282844"/>
                    <a:pt x="607525" y="275748"/>
                    <a:pt x="618736" y="269541"/>
                  </a:cubicBezTo>
                  <a:close/>
                  <a:moveTo>
                    <a:pt x="661406" y="245493"/>
                  </a:moveTo>
                  <a:lnTo>
                    <a:pt x="405010" y="63471"/>
                  </a:lnTo>
                  <a:lnTo>
                    <a:pt x="398159" y="72279"/>
                  </a:lnTo>
                  <a:lnTo>
                    <a:pt x="651620" y="257236"/>
                  </a:lnTo>
                  <a:lnTo>
                    <a:pt x="661406" y="245493"/>
                  </a:lnTo>
                  <a:close/>
                  <a:moveTo>
                    <a:pt x="739694" y="117295"/>
                  </a:moveTo>
                  <a:lnTo>
                    <a:pt x="709358" y="93809"/>
                  </a:lnTo>
                  <a:lnTo>
                    <a:pt x="702507" y="105552"/>
                  </a:lnTo>
                  <a:lnTo>
                    <a:pt x="732845" y="129039"/>
                  </a:lnTo>
                  <a:lnTo>
                    <a:pt x="739694" y="117295"/>
                  </a:lnTo>
                  <a:close/>
                  <a:moveTo>
                    <a:pt x="713667" y="230169"/>
                  </a:moveTo>
                  <a:lnTo>
                    <a:pt x="709575" y="220049"/>
                  </a:lnTo>
                  <a:cubicBezTo>
                    <a:pt x="695549" y="224675"/>
                    <a:pt x="683860" y="229301"/>
                    <a:pt x="672755" y="235373"/>
                  </a:cubicBezTo>
                  <a:lnTo>
                    <a:pt x="676846" y="245493"/>
                  </a:lnTo>
                  <a:cubicBezTo>
                    <a:pt x="688535" y="240867"/>
                    <a:pt x="700224" y="236241"/>
                    <a:pt x="713667" y="230169"/>
                  </a:cubicBezTo>
                  <a:close/>
                  <a:moveTo>
                    <a:pt x="724037" y="301274"/>
                  </a:moveTo>
                  <a:lnTo>
                    <a:pt x="730887" y="264087"/>
                  </a:lnTo>
                  <a:lnTo>
                    <a:pt x="719144" y="262130"/>
                  </a:lnTo>
                  <a:lnTo>
                    <a:pt x="712293" y="299317"/>
                  </a:lnTo>
                  <a:lnTo>
                    <a:pt x="724037" y="301274"/>
                  </a:lnTo>
                  <a:close/>
                  <a:moveTo>
                    <a:pt x="705443" y="402071"/>
                  </a:moveTo>
                  <a:lnTo>
                    <a:pt x="712294" y="364884"/>
                  </a:lnTo>
                  <a:lnTo>
                    <a:pt x="700551" y="361948"/>
                  </a:lnTo>
                  <a:lnTo>
                    <a:pt x="693700" y="399135"/>
                  </a:lnTo>
                  <a:lnTo>
                    <a:pt x="705443" y="402071"/>
                  </a:lnTo>
                  <a:close/>
                  <a:moveTo>
                    <a:pt x="688807" y="501889"/>
                  </a:moveTo>
                  <a:lnTo>
                    <a:pt x="695657" y="464702"/>
                  </a:lnTo>
                  <a:lnTo>
                    <a:pt x="681956" y="462745"/>
                  </a:lnTo>
                  <a:lnTo>
                    <a:pt x="675106" y="499932"/>
                  </a:lnTo>
                  <a:lnTo>
                    <a:pt x="688807" y="501889"/>
                  </a:lnTo>
                  <a:close/>
                  <a:moveTo>
                    <a:pt x="809570" y="197052"/>
                  </a:moveTo>
                  <a:lnTo>
                    <a:pt x="805479" y="186776"/>
                  </a:lnTo>
                  <a:cubicBezTo>
                    <a:pt x="793790" y="191474"/>
                    <a:pt x="782101" y="193822"/>
                    <a:pt x="768659" y="199987"/>
                  </a:cubicBezTo>
                  <a:lnTo>
                    <a:pt x="772750" y="210263"/>
                  </a:lnTo>
                  <a:cubicBezTo>
                    <a:pt x="784439" y="205566"/>
                    <a:pt x="796128" y="203217"/>
                    <a:pt x="809570" y="197052"/>
                  </a:cubicBezTo>
                  <a:close/>
                  <a:moveTo>
                    <a:pt x="670213" y="602686"/>
                  </a:moveTo>
                  <a:lnTo>
                    <a:pt x="677064" y="565499"/>
                  </a:lnTo>
                  <a:lnTo>
                    <a:pt x="665321" y="562563"/>
                  </a:lnTo>
                  <a:lnTo>
                    <a:pt x="658470" y="600729"/>
                  </a:lnTo>
                  <a:lnTo>
                    <a:pt x="670213" y="602686"/>
                  </a:lnTo>
                  <a:close/>
                  <a:moveTo>
                    <a:pt x="821898" y="179926"/>
                  </a:moveTo>
                  <a:lnTo>
                    <a:pt x="791561" y="156440"/>
                  </a:lnTo>
                  <a:lnTo>
                    <a:pt x="784711" y="166226"/>
                  </a:lnTo>
                  <a:lnTo>
                    <a:pt x="814069" y="189713"/>
                  </a:lnTo>
                  <a:lnTo>
                    <a:pt x="821898" y="179926"/>
                  </a:lnTo>
                  <a:close/>
                  <a:moveTo>
                    <a:pt x="926916" y="421111"/>
                  </a:moveTo>
                  <a:cubicBezTo>
                    <a:pt x="909154" y="480920"/>
                    <a:pt x="868392" y="528768"/>
                    <a:pt x="812488" y="567279"/>
                  </a:cubicBezTo>
                  <a:cubicBezTo>
                    <a:pt x="812490" y="567268"/>
                    <a:pt x="812880" y="565274"/>
                    <a:pt x="882368" y="210175"/>
                  </a:cubicBezTo>
                  <a:cubicBezTo>
                    <a:pt x="882362" y="210174"/>
                    <a:pt x="882074" y="210126"/>
                    <a:pt x="868392" y="207840"/>
                  </a:cubicBezTo>
                  <a:lnTo>
                    <a:pt x="798513" y="576615"/>
                  </a:lnTo>
                  <a:cubicBezTo>
                    <a:pt x="716987" y="625629"/>
                    <a:pt x="607509" y="658305"/>
                    <a:pt x="493373" y="679312"/>
                  </a:cubicBezTo>
                  <a:cubicBezTo>
                    <a:pt x="493375" y="679301"/>
                    <a:pt x="493753" y="677359"/>
                    <a:pt x="563252" y="319874"/>
                  </a:cubicBezTo>
                  <a:cubicBezTo>
                    <a:pt x="563246" y="319873"/>
                    <a:pt x="562951" y="319823"/>
                    <a:pt x="549276" y="317539"/>
                  </a:cubicBezTo>
                  <a:cubicBezTo>
                    <a:pt x="549274" y="317549"/>
                    <a:pt x="548921" y="319402"/>
                    <a:pt x="479397" y="683980"/>
                  </a:cubicBezTo>
                  <a:cubicBezTo>
                    <a:pt x="430482" y="690982"/>
                    <a:pt x="383895" y="697984"/>
                    <a:pt x="334980" y="702652"/>
                  </a:cubicBezTo>
                  <a:cubicBezTo>
                    <a:pt x="334980" y="702647"/>
                    <a:pt x="334980" y="702587"/>
                    <a:pt x="334980" y="701777"/>
                  </a:cubicBezTo>
                  <a:lnTo>
                    <a:pt x="334979" y="695650"/>
                  </a:lnTo>
                  <a:cubicBezTo>
                    <a:pt x="334975" y="695650"/>
                    <a:pt x="334898" y="695650"/>
                    <a:pt x="333524" y="695650"/>
                  </a:cubicBezTo>
                  <a:lnTo>
                    <a:pt x="323333" y="695650"/>
                  </a:lnTo>
                  <a:cubicBezTo>
                    <a:pt x="323332" y="695653"/>
                    <a:pt x="323317" y="695715"/>
                    <a:pt x="323042" y="696817"/>
                  </a:cubicBezTo>
                  <a:lnTo>
                    <a:pt x="321004" y="704986"/>
                  </a:lnTo>
                  <a:cubicBezTo>
                    <a:pt x="272088" y="709654"/>
                    <a:pt x="223173" y="714322"/>
                    <a:pt x="176586" y="716656"/>
                  </a:cubicBezTo>
                  <a:cubicBezTo>
                    <a:pt x="176589" y="716642"/>
                    <a:pt x="176923" y="714970"/>
                    <a:pt x="218514" y="506594"/>
                  </a:cubicBezTo>
                  <a:cubicBezTo>
                    <a:pt x="218510" y="506593"/>
                    <a:pt x="218433" y="506578"/>
                    <a:pt x="217058" y="506303"/>
                  </a:cubicBezTo>
                  <a:lnTo>
                    <a:pt x="206868" y="504261"/>
                  </a:lnTo>
                  <a:cubicBezTo>
                    <a:pt x="206865" y="504275"/>
                    <a:pt x="206507" y="505994"/>
                    <a:pt x="162611" y="716656"/>
                  </a:cubicBezTo>
                  <a:cubicBezTo>
                    <a:pt x="103792" y="721190"/>
                    <a:pt x="47902" y="722788"/>
                    <a:pt x="0" y="723957"/>
                  </a:cubicBezTo>
                  <a:lnTo>
                    <a:pt x="37315" y="618602"/>
                  </a:lnTo>
                  <a:cubicBezTo>
                    <a:pt x="45427" y="622057"/>
                    <a:pt x="54541" y="625937"/>
                    <a:pt x="64779" y="630298"/>
                  </a:cubicBezTo>
                  <a:cubicBezTo>
                    <a:pt x="64781" y="630293"/>
                    <a:pt x="64812" y="630216"/>
                    <a:pt x="65362" y="628838"/>
                  </a:cubicBezTo>
                  <a:lnTo>
                    <a:pt x="69438" y="618628"/>
                  </a:lnTo>
                  <a:cubicBezTo>
                    <a:pt x="69432" y="618625"/>
                    <a:pt x="69005" y="618443"/>
                    <a:pt x="41518" y="606737"/>
                  </a:cubicBezTo>
                  <a:lnTo>
                    <a:pt x="147999" y="306099"/>
                  </a:lnTo>
                  <a:cubicBezTo>
                    <a:pt x="150864" y="301015"/>
                    <a:pt x="154394" y="296432"/>
                    <a:pt x="157952" y="291865"/>
                  </a:cubicBezTo>
                  <a:cubicBezTo>
                    <a:pt x="157962" y="291872"/>
                    <a:pt x="159348" y="292774"/>
                    <a:pt x="337309" y="408566"/>
                  </a:cubicBezTo>
                  <a:cubicBezTo>
                    <a:pt x="327992" y="415568"/>
                    <a:pt x="321004" y="420236"/>
                    <a:pt x="314016" y="424904"/>
                  </a:cubicBezTo>
                  <a:cubicBezTo>
                    <a:pt x="314019" y="424908"/>
                    <a:pt x="314065" y="424969"/>
                    <a:pt x="314890" y="426071"/>
                  </a:cubicBezTo>
                  <a:lnTo>
                    <a:pt x="321004" y="434240"/>
                  </a:lnTo>
                  <a:cubicBezTo>
                    <a:pt x="330321" y="427238"/>
                    <a:pt x="341968" y="422570"/>
                    <a:pt x="351285" y="415568"/>
                  </a:cubicBezTo>
                  <a:cubicBezTo>
                    <a:pt x="351283" y="415565"/>
                    <a:pt x="351263" y="415524"/>
                    <a:pt x="350994" y="414985"/>
                  </a:cubicBezTo>
                  <a:lnTo>
                    <a:pt x="348956" y="410900"/>
                  </a:lnTo>
                  <a:cubicBezTo>
                    <a:pt x="348958" y="410898"/>
                    <a:pt x="348989" y="410851"/>
                    <a:pt x="349537" y="410025"/>
                  </a:cubicBezTo>
                  <a:lnTo>
                    <a:pt x="353614" y="403898"/>
                  </a:lnTo>
                  <a:cubicBezTo>
                    <a:pt x="353602" y="403890"/>
                    <a:pt x="352069" y="402904"/>
                    <a:pt x="164940" y="282529"/>
                  </a:cubicBezTo>
                  <a:cubicBezTo>
                    <a:pt x="288685" y="126442"/>
                    <a:pt x="442456" y="-2294"/>
                    <a:pt x="598956" y="31"/>
                  </a:cubicBezTo>
                  <a:cubicBezTo>
                    <a:pt x="692856" y="1426"/>
                    <a:pt x="787740" y="50003"/>
                    <a:pt x="877709" y="168162"/>
                  </a:cubicBezTo>
                  <a:cubicBezTo>
                    <a:pt x="873050" y="168162"/>
                    <a:pt x="870721" y="168162"/>
                    <a:pt x="866063" y="170497"/>
                  </a:cubicBezTo>
                  <a:cubicBezTo>
                    <a:pt x="866065" y="170501"/>
                    <a:pt x="866095" y="170579"/>
                    <a:pt x="866645" y="171955"/>
                  </a:cubicBezTo>
                  <a:lnTo>
                    <a:pt x="870721" y="182166"/>
                  </a:lnTo>
                  <a:cubicBezTo>
                    <a:pt x="875379" y="179833"/>
                    <a:pt x="880039" y="179833"/>
                    <a:pt x="887026" y="177498"/>
                  </a:cubicBezTo>
                  <a:cubicBezTo>
                    <a:pt x="891685" y="186834"/>
                    <a:pt x="898673" y="196171"/>
                    <a:pt x="903332" y="203173"/>
                  </a:cubicBezTo>
                  <a:cubicBezTo>
                    <a:pt x="939435" y="289531"/>
                    <a:pt x="944676" y="361302"/>
                    <a:pt x="926916" y="42111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93" name="Полилиния 5"/>
            <p:cNvSpPr>
              <a:spLocks/>
            </p:cNvSpPr>
            <p:nvPr/>
          </p:nvSpPr>
          <p:spPr bwMode="auto">
            <a:xfrm rot="6720289" flipV="1">
              <a:off x="9524495" y="5736903"/>
              <a:ext cx="898443" cy="638164"/>
            </a:xfrm>
            <a:custGeom>
              <a:avLst/>
              <a:gdLst>
                <a:gd name="T0" fmla="*/ 19886 w 1656400"/>
                <a:gd name="T1" fmla="*/ 174247 h 1177702"/>
                <a:gd name="T2" fmla="*/ 109693 w 1656400"/>
                <a:gd name="T3" fmla="*/ 153788 h 1177702"/>
                <a:gd name="T4" fmla="*/ 113493 w 1656400"/>
                <a:gd name="T5" fmla="*/ 153788 h 1177702"/>
                <a:gd name="T6" fmla="*/ 38305 w 1656400"/>
                <a:gd name="T7" fmla="*/ 155240 h 1177702"/>
                <a:gd name="T8" fmla="*/ 45942 w 1656400"/>
                <a:gd name="T9" fmla="*/ 148988 h 1177702"/>
                <a:gd name="T10" fmla="*/ 195319 w 1656400"/>
                <a:gd name="T11" fmla="*/ 155555 h 1177702"/>
                <a:gd name="T12" fmla="*/ 56838 w 1656400"/>
                <a:gd name="T13" fmla="*/ 132066 h 1177702"/>
                <a:gd name="T14" fmla="*/ 59533 w 1656400"/>
                <a:gd name="T15" fmla="*/ 139564 h 1177702"/>
                <a:gd name="T16" fmla="*/ 67616 w 1656400"/>
                <a:gd name="T17" fmla="*/ 133265 h 1177702"/>
                <a:gd name="T18" fmla="*/ 114506 w 1656400"/>
                <a:gd name="T19" fmla="*/ 127771 h 1177702"/>
                <a:gd name="T20" fmla="*/ 117546 w 1656400"/>
                <a:gd name="T21" fmla="*/ 128529 h 1177702"/>
                <a:gd name="T22" fmla="*/ 30906 w 1656400"/>
                <a:gd name="T23" fmla="*/ 126761 h 1177702"/>
                <a:gd name="T24" fmla="*/ 31920 w 1656400"/>
                <a:gd name="T25" fmla="*/ 123730 h 1177702"/>
                <a:gd name="T26" fmla="*/ 200132 w 1656400"/>
                <a:gd name="T27" fmla="*/ 129539 h 1177702"/>
                <a:gd name="T28" fmla="*/ 89366 w 1656400"/>
                <a:gd name="T29" fmla="*/ 118931 h 1177702"/>
                <a:gd name="T30" fmla="*/ 90970 w 1656400"/>
                <a:gd name="T31" fmla="*/ 121039 h 1177702"/>
                <a:gd name="T32" fmla="*/ 117546 w 1656400"/>
                <a:gd name="T33" fmla="*/ 111606 h 1177702"/>
                <a:gd name="T34" fmla="*/ 118813 w 1656400"/>
                <a:gd name="T35" fmla="*/ 104281 h 1177702"/>
                <a:gd name="T36" fmla="*/ 204439 w 1656400"/>
                <a:gd name="T37" fmla="*/ 103776 h 1177702"/>
                <a:gd name="T38" fmla="*/ 133953 w 1656400"/>
                <a:gd name="T39" fmla="*/ 91147 h 1177702"/>
                <a:gd name="T40" fmla="*/ 135557 w 1656400"/>
                <a:gd name="T41" fmla="*/ 93782 h 1177702"/>
                <a:gd name="T42" fmla="*/ 148199 w 1656400"/>
                <a:gd name="T43" fmla="*/ 77215 h 1177702"/>
                <a:gd name="T44" fmla="*/ 150032 w 1656400"/>
                <a:gd name="T45" fmla="*/ 85590 h 1177702"/>
                <a:gd name="T46" fmla="*/ 158433 w 1656400"/>
                <a:gd name="T47" fmla="*/ 78935 h 1177702"/>
                <a:gd name="T48" fmla="*/ 207985 w 1656400"/>
                <a:gd name="T49" fmla="*/ 67657 h 1177702"/>
                <a:gd name="T50" fmla="*/ 211026 w 1656400"/>
                <a:gd name="T51" fmla="*/ 68162 h 1177702"/>
                <a:gd name="T52" fmla="*/ 171988 w 1656400"/>
                <a:gd name="T53" fmla="*/ 71553 h 1177702"/>
                <a:gd name="T54" fmla="*/ 180924 w 1656400"/>
                <a:gd name="T55" fmla="*/ 66899 h 1177702"/>
                <a:gd name="T56" fmla="*/ 133759 w 1656400"/>
                <a:gd name="T57" fmla="*/ 69425 h 1177702"/>
                <a:gd name="T58" fmla="*/ 205508 w 1656400"/>
                <a:gd name="T59" fmla="*/ 56795 h 1177702"/>
                <a:gd name="T60" fmla="*/ 206568 w 1656400"/>
                <a:gd name="T61" fmla="*/ 59408 h 1177702"/>
                <a:gd name="T62" fmla="*/ 102600 w 1656400"/>
                <a:gd name="T63" fmla="*/ 51238 h 1177702"/>
                <a:gd name="T64" fmla="*/ 103613 w 1656400"/>
                <a:gd name="T65" fmla="*/ 48966 h 1177702"/>
                <a:gd name="T66" fmla="*/ 221862 w 1656400"/>
                <a:gd name="T67" fmla="*/ 54270 h 1177702"/>
                <a:gd name="T68" fmla="*/ 226732 w 1656400"/>
                <a:gd name="T69" fmla="*/ 40378 h 1177702"/>
                <a:gd name="T70" fmla="*/ 234585 w 1656400"/>
                <a:gd name="T71" fmla="*/ 46440 h 1177702"/>
                <a:gd name="T72" fmla="*/ 203679 w 1656400"/>
                <a:gd name="T73" fmla="*/ 27244 h 1177702"/>
                <a:gd name="T74" fmla="*/ 205452 w 1656400"/>
                <a:gd name="T75" fmla="*/ 24212 h 1177702"/>
                <a:gd name="T76" fmla="*/ 190506 w 1656400"/>
                <a:gd name="T77" fmla="*/ 66394 h 1177702"/>
                <a:gd name="T78" fmla="*/ 185185 w 1656400"/>
                <a:gd name="T79" fmla="*/ 8552 h 1177702"/>
                <a:gd name="T80" fmla="*/ 193039 w 1656400"/>
                <a:gd name="T81" fmla="*/ 14614 h 1177702"/>
                <a:gd name="T82" fmla="*/ 249033 w 1656400"/>
                <a:gd name="T83" fmla="*/ 43403 h 1177702"/>
                <a:gd name="T84" fmla="*/ 247224 w 1656400"/>
                <a:gd name="T85" fmla="*/ 47018 h 1177702"/>
                <a:gd name="T86" fmla="*/ 232150 w 1656400"/>
                <a:gd name="T87" fmla="*/ 146417 h 1177702"/>
                <a:gd name="T88" fmla="*/ 228532 w 1656400"/>
                <a:gd name="T89" fmla="*/ 148826 h 1177702"/>
                <a:gd name="T90" fmla="*/ 164012 w 1656400"/>
                <a:gd name="T91" fmla="*/ 81958 h 1177702"/>
                <a:gd name="T92" fmla="*/ 108537 w 1656400"/>
                <a:gd name="T93" fmla="*/ 181131 h 1177702"/>
                <a:gd name="T94" fmla="*/ 105523 w 1656400"/>
                <a:gd name="T95" fmla="*/ 179550 h 1177702"/>
                <a:gd name="T96" fmla="*/ 67534 w 1656400"/>
                <a:gd name="T97" fmla="*/ 184971 h 1177702"/>
                <a:gd name="T98" fmla="*/ 75373 w 1656400"/>
                <a:gd name="T99" fmla="*/ 130152 h 1177702"/>
                <a:gd name="T100" fmla="*/ 7236 w 1656400"/>
                <a:gd name="T101" fmla="*/ 184369 h 1177702"/>
                <a:gd name="T102" fmla="*/ 0 w 1656400"/>
                <a:gd name="T103" fmla="*/ 186176 h 1177702"/>
                <a:gd name="T104" fmla="*/ 38742 w 1656400"/>
                <a:gd name="T105" fmla="*/ 162305 h 1177702"/>
                <a:gd name="T106" fmla="*/ 62710 w 1656400"/>
                <a:gd name="T107" fmla="*/ 75332 h 1177702"/>
                <a:gd name="T108" fmla="*/ 103337 w 1656400"/>
                <a:gd name="T109" fmla="*/ 109970 h 1177702"/>
                <a:gd name="T110" fmla="*/ 112683 w 1656400"/>
                <a:gd name="T111" fmla="*/ 107109 h 1177702"/>
                <a:gd name="T112" fmla="*/ 113361 w 1656400"/>
                <a:gd name="T113" fmla="*/ 104248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94" name="Полилиния 5"/>
            <p:cNvSpPr>
              <a:spLocks/>
            </p:cNvSpPr>
            <p:nvPr/>
          </p:nvSpPr>
          <p:spPr bwMode="auto">
            <a:xfrm rot="418091" flipH="1" flipV="1">
              <a:off x="10538858" y="1346301"/>
              <a:ext cx="750874" cy="534939"/>
            </a:xfrm>
            <a:custGeom>
              <a:avLst/>
              <a:gdLst>
                <a:gd name="T0" fmla="*/ 11609 w 1656400"/>
                <a:gd name="T1" fmla="*/ 102631 h 1177702"/>
                <a:gd name="T2" fmla="*/ 64034 w 1656400"/>
                <a:gd name="T3" fmla="*/ 90581 h 1177702"/>
                <a:gd name="T4" fmla="*/ 66252 w 1656400"/>
                <a:gd name="T5" fmla="*/ 90581 h 1177702"/>
                <a:gd name="T6" fmla="*/ 22361 w 1656400"/>
                <a:gd name="T7" fmla="*/ 91436 h 1177702"/>
                <a:gd name="T8" fmla="*/ 26819 w 1656400"/>
                <a:gd name="T9" fmla="*/ 87754 h 1177702"/>
                <a:gd name="T10" fmla="*/ 114018 w 1656400"/>
                <a:gd name="T11" fmla="*/ 91623 h 1177702"/>
                <a:gd name="T12" fmla="*/ 33180 w 1656400"/>
                <a:gd name="T13" fmla="*/ 77787 h 1177702"/>
                <a:gd name="T14" fmla="*/ 34753 w 1656400"/>
                <a:gd name="T15" fmla="*/ 82203 h 1177702"/>
                <a:gd name="T16" fmla="*/ 39472 w 1656400"/>
                <a:gd name="T17" fmla="*/ 78493 h 1177702"/>
                <a:gd name="T18" fmla="*/ 66843 w 1656400"/>
                <a:gd name="T19" fmla="*/ 75257 h 1177702"/>
                <a:gd name="T20" fmla="*/ 68618 w 1656400"/>
                <a:gd name="T21" fmla="*/ 75704 h 1177702"/>
                <a:gd name="T22" fmla="*/ 18042 w 1656400"/>
                <a:gd name="T23" fmla="*/ 74662 h 1177702"/>
                <a:gd name="T24" fmla="*/ 18634 w 1656400"/>
                <a:gd name="T25" fmla="*/ 72877 h 1177702"/>
                <a:gd name="T26" fmla="*/ 116828 w 1656400"/>
                <a:gd name="T27" fmla="*/ 76299 h 1177702"/>
                <a:gd name="T28" fmla="*/ 52168 w 1656400"/>
                <a:gd name="T29" fmla="*/ 70050 h 1177702"/>
                <a:gd name="T30" fmla="*/ 53104 w 1656400"/>
                <a:gd name="T31" fmla="*/ 71292 h 1177702"/>
                <a:gd name="T32" fmla="*/ 68618 w 1656400"/>
                <a:gd name="T33" fmla="*/ 65736 h 1177702"/>
                <a:gd name="T34" fmla="*/ 69357 w 1656400"/>
                <a:gd name="T35" fmla="*/ 61421 h 1177702"/>
                <a:gd name="T36" fmla="*/ 119342 w 1656400"/>
                <a:gd name="T37" fmla="*/ 61124 h 1177702"/>
                <a:gd name="T38" fmla="*/ 78196 w 1656400"/>
                <a:gd name="T39" fmla="*/ 53685 h 1177702"/>
                <a:gd name="T40" fmla="*/ 79132 w 1656400"/>
                <a:gd name="T41" fmla="*/ 55238 h 1177702"/>
                <a:gd name="T42" fmla="*/ 86512 w 1656400"/>
                <a:gd name="T43" fmla="*/ 45480 h 1177702"/>
                <a:gd name="T44" fmla="*/ 87582 w 1656400"/>
                <a:gd name="T45" fmla="*/ 50413 h 1177702"/>
                <a:gd name="T46" fmla="*/ 92486 w 1656400"/>
                <a:gd name="T47" fmla="*/ 46492 h 1177702"/>
                <a:gd name="T48" fmla="*/ 121412 w 1656400"/>
                <a:gd name="T49" fmla="*/ 39850 h 1177702"/>
                <a:gd name="T50" fmla="*/ 123187 w 1656400"/>
                <a:gd name="T51" fmla="*/ 40147 h 1177702"/>
                <a:gd name="T52" fmla="*/ 100399 w 1656400"/>
                <a:gd name="T53" fmla="*/ 42145 h 1177702"/>
                <a:gd name="T54" fmla="*/ 105615 w 1656400"/>
                <a:gd name="T55" fmla="*/ 39403 h 1177702"/>
                <a:gd name="T56" fmla="*/ 78082 w 1656400"/>
                <a:gd name="T57" fmla="*/ 40891 h 1177702"/>
                <a:gd name="T58" fmla="*/ 119966 w 1656400"/>
                <a:gd name="T59" fmla="*/ 33453 h 1177702"/>
                <a:gd name="T60" fmla="*/ 120585 w 1656400"/>
                <a:gd name="T61" fmla="*/ 34991 h 1177702"/>
                <a:gd name="T62" fmla="*/ 59893 w 1656400"/>
                <a:gd name="T63" fmla="*/ 30179 h 1177702"/>
                <a:gd name="T64" fmla="*/ 60484 w 1656400"/>
                <a:gd name="T65" fmla="*/ 28840 h 1177702"/>
                <a:gd name="T66" fmla="*/ 129513 w 1656400"/>
                <a:gd name="T67" fmla="*/ 31965 h 1177702"/>
                <a:gd name="T68" fmla="*/ 132355 w 1656400"/>
                <a:gd name="T69" fmla="*/ 23783 h 1177702"/>
                <a:gd name="T70" fmla="*/ 136940 w 1656400"/>
                <a:gd name="T71" fmla="*/ 27353 h 1177702"/>
                <a:gd name="T72" fmla="*/ 118898 w 1656400"/>
                <a:gd name="T73" fmla="*/ 16046 h 1177702"/>
                <a:gd name="T74" fmla="*/ 119934 w 1656400"/>
                <a:gd name="T75" fmla="*/ 14261 h 1177702"/>
                <a:gd name="T76" fmla="*/ 111208 w 1656400"/>
                <a:gd name="T77" fmla="*/ 39106 h 1177702"/>
                <a:gd name="T78" fmla="*/ 108102 w 1656400"/>
                <a:gd name="T79" fmla="*/ 5037 h 1177702"/>
                <a:gd name="T80" fmla="*/ 112687 w 1656400"/>
                <a:gd name="T81" fmla="*/ 8608 h 1177702"/>
                <a:gd name="T82" fmla="*/ 145374 w 1656400"/>
                <a:gd name="T83" fmla="*/ 25565 h 1177702"/>
                <a:gd name="T84" fmla="*/ 144318 w 1656400"/>
                <a:gd name="T85" fmla="*/ 27694 h 1177702"/>
                <a:gd name="T86" fmla="*/ 135518 w 1656400"/>
                <a:gd name="T87" fmla="*/ 86240 h 1177702"/>
                <a:gd name="T88" fmla="*/ 133406 w 1656400"/>
                <a:gd name="T89" fmla="*/ 87659 h 1177702"/>
                <a:gd name="T90" fmla="*/ 95743 w 1656400"/>
                <a:gd name="T91" fmla="*/ 48273 h 1177702"/>
                <a:gd name="T92" fmla="*/ 63359 w 1656400"/>
                <a:gd name="T93" fmla="*/ 106686 h 1177702"/>
                <a:gd name="T94" fmla="*/ 61599 w 1656400"/>
                <a:gd name="T95" fmla="*/ 105755 h 1177702"/>
                <a:gd name="T96" fmla="*/ 39424 w 1656400"/>
                <a:gd name="T97" fmla="*/ 108948 h 1177702"/>
                <a:gd name="T98" fmla="*/ 43999 w 1656400"/>
                <a:gd name="T99" fmla="*/ 76660 h 1177702"/>
                <a:gd name="T100" fmla="*/ 4224 w 1656400"/>
                <a:gd name="T101" fmla="*/ 108594 h 1177702"/>
                <a:gd name="T102" fmla="*/ 0 w 1656400"/>
                <a:gd name="T103" fmla="*/ 109658 h 1177702"/>
                <a:gd name="T104" fmla="*/ 22616 w 1656400"/>
                <a:gd name="T105" fmla="*/ 95598 h 1177702"/>
                <a:gd name="T106" fmla="*/ 36608 w 1656400"/>
                <a:gd name="T107" fmla="*/ 44370 h 1177702"/>
                <a:gd name="T108" fmla="*/ 60323 w 1656400"/>
                <a:gd name="T109" fmla="*/ 64773 h 1177702"/>
                <a:gd name="T110" fmla="*/ 65779 w 1656400"/>
                <a:gd name="T111" fmla="*/ 63087 h 1177702"/>
                <a:gd name="T112" fmla="*/ 66175 w 1656400"/>
                <a:gd name="T113" fmla="*/ 61402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95" name="Полилиния 5"/>
            <p:cNvSpPr>
              <a:spLocks/>
            </p:cNvSpPr>
            <p:nvPr/>
          </p:nvSpPr>
          <p:spPr bwMode="auto">
            <a:xfrm rot="-3513439">
              <a:off x="3005530" y="1342314"/>
              <a:ext cx="752406" cy="534979"/>
            </a:xfrm>
            <a:custGeom>
              <a:avLst/>
              <a:gdLst>
                <a:gd name="T0" fmla="*/ 11680 w 1656400"/>
                <a:gd name="T1" fmla="*/ 102655 h 1177702"/>
                <a:gd name="T2" fmla="*/ 64426 w 1656400"/>
                <a:gd name="T3" fmla="*/ 90601 h 1177702"/>
                <a:gd name="T4" fmla="*/ 66658 w 1656400"/>
                <a:gd name="T5" fmla="*/ 90601 h 1177702"/>
                <a:gd name="T6" fmla="*/ 22498 w 1656400"/>
                <a:gd name="T7" fmla="*/ 91457 h 1177702"/>
                <a:gd name="T8" fmla="*/ 26983 w 1656400"/>
                <a:gd name="T9" fmla="*/ 87774 h 1177702"/>
                <a:gd name="T10" fmla="*/ 114717 w 1656400"/>
                <a:gd name="T11" fmla="*/ 91643 h 1177702"/>
                <a:gd name="T12" fmla="*/ 33383 w 1656400"/>
                <a:gd name="T13" fmla="*/ 77804 h 1177702"/>
                <a:gd name="T14" fmla="*/ 34966 w 1656400"/>
                <a:gd name="T15" fmla="*/ 82222 h 1177702"/>
                <a:gd name="T16" fmla="*/ 39713 w 1656400"/>
                <a:gd name="T17" fmla="*/ 78511 h 1177702"/>
                <a:gd name="T18" fmla="*/ 67253 w 1656400"/>
                <a:gd name="T19" fmla="*/ 75274 h 1177702"/>
                <a:gd name="T20" fmla="*/ 69039 w 1656400"/>
                <a:gd name="T21" fmla="*/ 75721 h 1177702"/>
                <a:gd name="T22" fmla="*/ 18152 w 1656400"/>
                <a:gd name="T23" fmla="*/ 74679 h 1177702"/>
                <a:gd name="T24" fmla="*/ 18747 w 1656400"/>
                <a:gd name="T25" fmla="*/ 72894 h 1177702"/>
                <a:gd name="T26" fmla="*/ 117545 w 1656400"/>
                <a:gd name="T27" fmla="*/ 76316 h 1177702"/>
                <a:gd name="T28" fmla="*/ 52488 w 1656400"/>
                <a:gd name="T29" fmla="*/ 70066 h 1177702"/>
                <a:gd name="T30" fmla="*/ 53430 w 1656400"/>
                <a:gd name="T31" fmla="*/ 71308 h 1177702"/>
                <a:gd name="T32" fmla="*/ 69039 w 1656400"/>
                <a:gd name="T33" fmla="*/ 65751 h 1177702"/>
                <a:gd name="T34" fmla="*/ 69783 w 1656400"/>
                <a:gd name="T35" fmla="*/ 61435 h 1177702"/>
                <a:gd name="T36" fmla="*/ 120074 w 1656400"/>
                <a:gd name="T37" fmla="*/ 61138 h 1177702"/>
                <a:gd name="T38" fmla="*/ 78675 w 1656400"/>
                <a:gd name="T39" fmla="*/ 53698 h 1177702"/>
                <a:gd name="T40" fmla="*/ 79617 w 1656400"/>
                <a:gd name="T41" fmla="*/ 55250 h 1177702"/>
                <a:gd name="T42" fmla="*/ 87042 w 1656400"/>
                <a:gd name="T43" fmla="*/ 45490 h 1177702"/>
                <a:gd name="T44" fmla="*/ 88119 w 1656400"/>
                <a:gd name="T45" fmla="*/ 50424 h 1177702"/>
                <a:gd name="T46" fmla="*/ 93053 w 1656400"/>
                <a:gd name="T47" fmla="*/ 46503 h 1177702"/>
                <a:gd name="T48" fmla="*/ 122157 w 1656400"/>
                <a:gd name="T49" fmla="*/ 39859 h 1177702"/>
                <a:gd name="T50" fmla="*/ 123943 w 1656400"/>
                <a:gd name="T51" fmla="*/ 40156 h 1177702"/>
                <a:gd name="T52" fmla="*/ 101014 w 1656400"/>
                <a:gd name="T53" fmla="*/ 42154 h 1177702"/>
                <a:gd name="T54" fmla="*/ 106263 w 1656400"/>
                <a:gd name="T55" fmla="*/ 39412 h 1177702"/>
                <a:gd name="T56" fmla="*/ 78562 w 1656400"/>
                <a:gd name="T57" fmla="*/ 40900 h 1177702"/>
                <a:gd name="T58" fmla="*/ 120702 w 1656400"/>
                <a:gd name="T59" fmla="*/ 33460 h 1177702"/>
                <a:gd name="T60" fmla="*/ 121324 w 1656400"/>
                <a:gd name="T61" fmla="*/ 34999 h 1177702"/>
                <a:gd name="T62" fmla="*/ 60260 w 1656400"/>
                <a:gd name="T63" fmla="*/ 30186 h 1177702"/>
                <a:gd name="T64" fmla="*/ 60855 w 1656400"/>
                <a:gd name="T65" fmla="*/ 28847 h 1177702"/>
                <a:gd name="T66" fmla="*/ 130307 w 1656400"/>
                <a:gd name="T67" fmla="*/ 31972 h 1177702"/>
                <a:gd name="T68" fmla="*/ 133167 w 1656400"/>
                <a:gd name="T69" fmla="*/ 23788 h 1177702"/>
                <a:gd name="T70" fmla="*/ 137780 w 1656400"/>
                <a:gd name="T71" fmla="*/ 27359 h 1177702"/>
                <a:gd name="T72" fmla="*/ 119627 w 1656400"/>
                <a:gd name="T73" fmla="*/ 16050 h 1177702"/>
                <a:gd name="T74" fmla="*/ 120669 w 1656400"/>
                <a:gd name="T75" fmla="*/ 14264 h 1177702"/>
                <a:gd name="T76" fmla="*/ 111890 w 1656400"/>
                <a:gd name="T77" fmla="*/ 39115 h 1177702"/>
                <a:gd name="T78" fmla="*/ 108766 w 1656400"/>
                <a:gd name="T79" fmla="*/ 5039 h 1177702"/>
                <a:gd name="T80" fmla="*/ 113378 w 1656400"/>
                <a:gd name="T81" fmla="*/ 8610 h 1177702"/>
                <a:gd name="T82" fmla="*/ 146265 w 1656400"/>
                <a:gd name="T83" fmla="*/ 25571 h 1177702"/>
                <a:gd name="T84" fmla="*/ 145203 w 1656400"/>
                <a:gd name="T85" fmla="*/ 27700 h 1177702"/>
                <a:gd name="T86" fmla="*/ 136349 w 1656400"/>
                <a:gd name="T87" fmla="*/ 86259 h 1177702"/>
                <a:gd name="T88" fmla="*/ 134224 w 1656400"/>
                <a:gd name="T89" fmla="*/ 87678 h 1177702"/>
                <a:gd name="T90" fmla="*/ 96330 w 1656400"/>
                <a:gd name="T91" fmla="*/ 48284 h 1177702"/>
                <a:gd name="T92" fmla="*/ 63748 w 1656400"/>
                <a:gd name="T93" fmla="*/ 106710 h 1177702"/>
                <a:gd name="T94" fmla="*/ 61977 w 1656400"/>
                <a:gd name="T95" fmla="*/ 105779 h 1177702"/>
                <a:gd name="T96" fmla="*/ 39665 w 1656400"/>
                <a:gd name="T97" fmla="*/ 108973 h 1177702"/>
                <a:gd name="T98" fmla="*/ 44269 w 1656400"/>
                <a:gd name="T99" fmla="*/ 76677 h 1177702"/>
                <a:gd name="T100" fmla="*/ 4250 w 1656400"/>
                <a:gd name="T101" fmla="*/ 108618 h 1177702"/>
                <a:gd name="T102" fmla="*/ 0 w 1656400"/>
                <a:gd name="T103" fmla="*/ 109683 h 1177702"/>
                <a:gd name="T104" fmla="*/ 22754 w 1656400"/>
                <a:gd name="T105" fmla="*/ 95620 h 1177702"/>
                <a:gd name="T106" fmla="*/ 36832 w 1656400"/>
                <a:gd name="T107" fmla="*/ 44380 h 1177702"/>
                <a:gd name="T108" fmla="*/ 60693 w 1656400"/>
                <a:gd name="T109" fmla="*/ 64787 h 1177702"/>
                <a:gd name="T110" fmla="*/ 66183 w 1656400"/>
                <a:gd name="T111" fmla="*/ 63102 h 1177702"/>
                <a:gd name="T112" fmla="*/ 66581 w 1656400"/>
                <a:gd name="T113" fmla="*/ 61416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96" name="Полилиния 5"/>
            <p:cNvSpPr>
              <a:spLocks/>
            </p:cNvSpPr>
            <p:nvPr/>
          </p:nvSpPr>
          <p:spPr bwMode="auto">
            <a:xfrm rot="2700000">
              <a:off x="6323349" y="280373"/>
              <a:ext cx="752406" cy="534979"/>
            </a:xfrm>
            <a:custGeom>
              <a:avLst/>
              <a:gdLst>
                <a:gd name="T0" fmla="*/ 11680 w 1656400"/>
                <a:gd name="T1" fmla="*/ 102655 h 1177702"/>
                <a:gd name="T2" fmla="*/ 64426 w 1656400"/>
                <a:gd name="T3" fmla="*/ 90601 h 1177702"/>
                <a:gd name="T4" fmla="*/ 66658 w 1656400"/>
                <a:gd name="T5" fmla="*/ 90601 h 1177702"/>
                <a:gd name="T6" fmla="*/ 22498 w 1656400"/>
                <a:gd name="T7" fmla="*/ 91457 h 1177702"/>
                <a:gd name="T8" fmla="*/ 26983 w 1656400"/>
                <a:gd name="T9" fmla="*/ 87774 h 1177702"/>
                <a:gd name="T10" fmla="*/ 114717 w 1656400"/>
                <a:gd name="T11" fmla="*/ 91643 h 1177702"/>
                <a:gd name="T12" fmla="*/ 33383 w 1656400"/>
                <a:gd name="T13" fmla="*/ 77804 h 1177702"/>
                <a:gd name="T14" fmla="*/ 34966 w 1656400"/>
                <a:gd name="T15" fmla="*/ 82222 h 1177702"/>
                <a:gd name="T16" fmla="*/ 39713 w 1656400"/>
                <a:gd name="T17" fmla="*/ 78511 h 1177702"/>
                <a:gd name="T18" fmla="*/ 67253 w 1656400"/>
                <a:gd name="T19" fmla="*/ 75274 h 1177702"/>
                <a:gd name="T20" fmla="*/ 69039 w 1656400"/>
                <a:gd name="T21" fmla="*/ 75721 h 1177702"/>
                <a:gd name="T22" fmla="*/ 18152 w 1656400"/>
                <a:gd name="T23" fmla="*/ 74679 h 1177702"/>
                <a:gd name="T24" fmla="*/ 18747 w 1656400"/>
                <a:gd name="T25" fmla="*/ 72894 h 1177702"/>
                <a:gd name="T26" fmla="*/ 117545 w 1656400"/>
                <a:gd name="T27" fmla="*/ 76316 h 1177702"/>
                <a:gd name="T28" fmla="*/ 52488 w 1656400"/>
                <a:gd name="T29" fmla="*/ 70066 h 1177702"/>
                <a:gd name="T30" fmla="*/ 53430 w 1656400"/>
                <a:gd name="T31" fmla="*/ 71308 h 1177702"/>
                <a:gd name="T32" fmla="*/ 69039 w 1656400"/>
                <a:gd name="T33" fmla="*/ 65751 h 1177702"/>
                <a:gd name="T34" fmla="*/ 69783 w 1656400"/>
                <a:gd name="T35" fmla="*/ 61435 h 1177702"/>
                <a:gd name="T36" fmla="*/ 120074 w 1656400"/>
                <a:gd name="T37" fmla="*/ 61138 h 1177702"/>
                <a:gd name="T38" fmla="*/ 78675 w 1656400"/>
                <a:gd name="T39" fmla="*/ 53698 h 1177702"/>
                <a:gd name="T40" fmla="*/ 79617 w 1656400"/>
                <a:gd name="T41" fmla="*/ 55250 h 1177702"/>
                <a:gd name="T42" fmla="*/ 87042 w 1656400"/>
                <a:gd name="T43" fmla="*/ 45490 h 1177702"/>
                <a:gd name="T44" fmla="*/ 88119 w 1656400"/>
                <a:gd name="T45" fmla="*/ 50424 h 1177702"/>
                <a:gd name="T46" fmla="*/ 93053 w 1656400"/>
                <a:gd name="T47" fmla="*/ 46503 h 1177702"/>
                <a:gd name="T48" fmla="*/ 122157 w 1656400"/>
                <a:gd name="T49" fmla="*/ 39859 h 1177702"/>
                <a:gd name="T50" fmla="*/ 123943 w 1656400"/>
                <a:gd name="T51" fmla="*/ 40156 h 1177702"/>
                <a:gd name="T52" fmla="*/ 101014 w 1656400"/>
                <a:gd name="T53" fmla="*/ 42154 h 1177702"/>
                <a:gd name="T54" fmla="*/ 106263 w 1656400"/>
                <a:gd name="T55" fmla="*/ 39412 h 1177702"/>
                <a:gd name="T56" fmla="*/ 78562 w 1656400"/>
                <a:gd name="T57" fmla="*/ 40900 h 1177702"/>
                <a:gd name="T58" fmla="*/ 120702 w 1656400"/>
                <a:gd name="T59" fmla="*/ 33460 h 1177702"/>
                <a:gd name="T60" fmla="*/ 121324 w 1656400"/>
                <a:gd name="T61" fmla="*/ 34999 h 1177702"/>
                <a:gd name="T62" fmla="*/ 60260 w 1656400"/>
                <a:gd name="T63" fmla="*/ 30186 h 1177702"/>
                <a:gd name="T64" fmla="*/ 60855 w 1656400"/>
                <a:gd name="T65" fmla="*/ 28847 h 1177702"/>
                <a:gd name="T66" fmla="*/ 130307 w 1656400"/>
                <a:gd name="T67" fmla="*/ 31972 h 1177702"/>
                <a:gd name="T68" fmla="*/ 133167 w 1656400"/>
                <a:gd name="T69" fmla="*/ 23788 h 1177702"/>
                <a:gd name="T70" fmla="*/ 137780 w 1656400"/>
                <a:gd name="T71" fmla="*/ 27359 h 1177702"/>
                <a:gd name="T72" fmla="*/ 119627 w 1656400"/>
                <a:gd name="T73" fmla="*/ 16050 h 1177702"/>
                <a:gd name="T74" fmla="*/ 120669 w 1656400"/>
                <a:gd name="T75" fmla="*/ 14264 h 1177702"/>
                <a:gd name="T76" fmla="*/ 111890 w 1656400"/>
                <a:gd name="T77" fmla="*/ 39115 h 1177702"/>
                <a:gd name="T78" fmla="*/ 108766 w 1656400"/>
                <a:gd name="T79" fmla="*/ 5039 h 1177702"/>
                <a:gd name="T80" fmla="*/ 113378 w 1656400"/>
                <a:gd name="T81" fmla="*/ 8610 h 1177702"/>
                <a:gd name="T82" fmla="*/ 146265 w 1656400"/>
                <a:gd name="T83" fmla="*/ 25571 h 1177702"/>
                <a:gd name="T84" fmla="*/ 145203 w 1656400"/>
                <a:gd name="T85" fmla="*/ 27700 h 1177702"/>
                <a:gd name="T86" fmla="*/ 136349 w 1656400"/>
                <a:gd name="T87" fmla="*/ 86259 h 1177702"/>
                <a:gd name="T88" fmla="*/ 134224 w 1656400"/>
                <a:gd name="T89" fmla="*/ 87678 h 1177702"/>
                <a:gd name="T90" fmla="*/ 96330 w 1656400"/>
                <a:gd name="T91" fmla="*/ 48284 h 1177702"/>
                <a:gd name="T92" fmla="*/ 63748 w 1656400"/>
                <a:gd name="T93" fmla="*/ 106710 h 1177702"/>
                <a:gd name="T94" fmla="*/ 61977 w 1656400"/>
                <a:gd name="T95" fmla="*/ 105779 h 1177702"/>
                <a:gd name="T96" fmla="*/ 39665 w 1656400"/>
                <a:gd name="T97" fmla="*/ 108973 h 1177702"/>
                <a:gd name="T98" fmla="*/ 44269 w 1656400"/>
                <a:gd name="T99" fmla="*/ 76677 h 1177702"/>
                <a:gd name="T100" fmla="*/ 4250 w 1656400"/>
                <a:gd name="T101" fmla="*/ 108618 h 1177702"/>
                <a:gd name="T102" fmla="*/ 0 w 1656400"/>
                <a:gd name="T103" fmla="*/ 109683 h 1177702"/>
                <a:gd name="T104" fmla="*/ 22754 w 1656400"/>
                <a:gd name="T105" fmla="*/ 95620 h 1177702"/>
                <a:gd name="T106" fmla="*/ 36832 w 1656400"/>
                <a:gd name="T107" fmla="*/ 44380 h 1177702"/>
                <a:gd name="T108" fmla="*/ 60693 w 1656400"/>
                <a:gd name="T109" fmla="*/ 64787 h 1177702"/>
                <a:gd name="T110" fmla="*/ 66183 w 1656400"/>
                <a:gd name="T111" fmla="*/ 63102 h 1177702"/>
                <a:gd name="T112" fmla="*/ 66581 w 1656400"/>
                <a:gd name="T113" fmla="*/ 61416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97" name="Полилиния 5"/>
            <p:cNvSpPr>
              <a:spLocks/>
            </p:cNvSpPr>
            <p:nvPr/>
          </p:nvSpPr>
          <p:spPr bwMode="auto">
            <a:xfrm rot="3158362">
              <a:off x="9759436" y="833566"/>
              <a:ext cx="750819" cy="534979"/>
            </a:xfrm>
            <a:custGeom>
              <a:avLst/>
              <a:gdLst>
                <a:gd name="T0" fmla="*/ 11606 w 1656400"/>
                <a:gd name="T1" fmla="*/ 102655 h 1177702"/>
                <a:gd name="T2" fmla="*/ 64020 w 1656400"/>
                <a:gd name="T3" fmla="*/ 90601 h 1177702"/>
                <a:gd name="T4" fmla="*/ 66237 w 1656400"/>
                <a:gd name="T5" fmla="*/ 90601 h 1177702"/>
                <a:gd name="T6" fmla="*/ 22356 w 1656400"/>
                <a:gd name="T7" fmla="*/ 91457 h 1177702"/>
                <a:gd name="T8" fmla="*/ 26813 w 1656400"/>
                <a:gd name="T9" fmla="*/ 87774 h 1177702"/>
                <a:gd name="T10" fmla="*/ 113993 w 1656400"/>
                <a:gd name="T11" fmla="*/ 91643 h 1177702"/>
                <a:gd name="T12" fmla="*/ 33172 w 1656400"/>
                <a:gd name="T13" fmla="*/ 77804 h 1177702"/>
                <a:gd name="T14" fmla="*/ 34745 w 1656400"/>
                <a:gd name="T15" fmla="*/ 82222 h 1177702"/>
                <a:gd name="T16" fmla="*/ 39462 w 1656400"/>
                <a:gd name="T17" fmla="*/ 78511 h 1177702"/>
                <a:gd name="T18" fmla="*/ 66829 w 1656400"/>
                <a:gd name="T19" fmla="*/ 75274 h 1177702"/>
                <a:gd name="T20" fmla="*/ 68603 w 1656400"/>
                <a:gd name="T21" fmla="*/ 75721 h 1177702"/>
                <a:gd name="T22" fmla="*/ 18038 w 1656400"/>
                <a:gd name="T23" fmla="*/ 74679 h 1177702"/>
                <a:gd name="T24" fmla="*/ 18629 w 1656400"/>
                <a:gd name="T25" fmla="*/ 72894 h 1177702"/>
                <a:gd name="T26" fmla="*/ 116802 w 1656400"/>
                <a:gd name="T27" fmla="*/ 76316 h 1177702"/>
                <a:gd name="T28" fmla="*/ 52157 w 1656400"/>
                <a:gd name="T29" fmla="*/ 70066 h 1177702"/>
                <a:gd name="T30" fmla="*/ 53093 w 1656400"/>
                <a:gd name="T31" fmla="*/ 71308 h 1177702"/>
                <a:gd name="T32" fmla="*/ 68603 w 1656400"/>
                <a:gd name="T33" fmla="*/ 65751 h 1177702"/>
                <a:gd name="T34" fmla="*/ 69342 w 1656400"/>
                <a:gd name="T35" fmla="*/ 61435 h 1177702"/>
                <a:gd name="T36" fmla="*/ 119316 w 1656400"/>
                <a:gd name="T37" fmla="*/ 61138 h 1177702"/>
                <a:gd name="T38" fmla="*/ 78178 w 1656400"/>
                <a:gd name="T39" fmla="*/ 53698 h 1177702"/>
                <a:gd name="T40" fmla="*/ 79114 w 1656400"/>
                <a:gd name="T41" fmla="*/ 55250 h 1177702"/>
                <a:gd name="T42" fmla="*/ 86493 w 1656400"/>
                <a:gd name="T43" fmla="*/ 45490 h 1177702"/>
                <a:gd name="T44" fmla="*/ 87563 w 1656400"/>
                <a:gd name="T45" fmla="*/ 50424 h 1177702"/>
                <a:gd name="T46" fmla="*/ 92466 w 1656400"/>
                <a:gd name="T47" fmla="*/ 46503 h 1177702"/>
                <a:gd name="T48" fmla="*/ 121386 w 1656400"/>
                <a:gd name="T49" fmla="*/ 39859 h 1177702"/>
                <a:gd name="T50" fmla="*/ 123160 w 1656400"/>
                <a:gd name="T51" fmla="*/ 40156 h 1177702"/>
                <a:gd name="T52" fmla="*/ 100376 w 1656400"/>
                <a:gd name="T53" fmla="*/ 42154 h 1177702"/>
                <a:gd name="T54" fmla="*/ 105592 w 1656400"/>
                <a:gd name="T55" fmla="*/ 39412 h 1177702"/>
                <a:gd name="T56" fmla="*/ 78065 w 1656400"/>
                <a:gd name="T57" fmla="*/ 40900 h 1177702"/>
                <a:gd name="T58" fmla="*/ 119940 w 1656400"/>
                <a:gd name="T59" fmla="*/ 33460 h 1177702"/>
                <a:gd name="T60" fmla="*/ 120558 w 1656400"/>
                <a:gd name="T61" fmla="*/ 34999 h 1177702"/>
                <a:gd name="T62" fmla="*/ 59880 w 1656400"/>
                <a:gd name="T63" fmla="*/ 30186 h 1177702"/>
                <a:gd name="T64" fmla="*/ 60471 w 1656400"/>
                <a:gd name="T65" fmla="*/ 28847 h 1177702"/>
                <a:gd name="T66" fmla="*/ 129485 w 1656400"/>
                <a:gd name="T67" fmla="*/ 31972 h 1177702"/>
                <a:gd name="T68" fmla="*/ 132327 w 1656400"/>
                <a:gd name="T69" fmla="*/ 23788 h 1177702"/>
                <a:gd name="T70" fmla="*/ 136910 w 1656400"/>
                <a:gd name="T71" fmla="*/ 27359 h 1177702"/>
                <a:gd name="T72" fmla="*/ 118872 w 1656400"/>
                <a:gd name="T73" fmla="*/ 16050 h 1177702"/>
                <a:gd name="T74" fmla="*/ 119907 w 1656400"/>
                <a:gd name="T75" fmla="*/ 14264 h 1177702"/>
                <a:gd name="T76" fmla="*/ 111184 w 1656400"/>
                <a:gd name="T77" fmla="*/ 39115 h 1177702"/>
                <a:gd name="T78" fmla="*/ 108079 w 1656400"/>
                <a:gd name="T79" fmla="*/ 5039 h 1177702"/>
                <a:gd name="T80" fmla="*/ 112662 w 1656400"/>
                <a:gd name="T81" fmla="*/ 8610 h 1177702"/>
                <a:gd name="T82" fmla="*/ 145342 w 1656400"/>
                <a:gd name="T83" fmla="*/ 25571 h 1177702"/>
                <a:gd name="T84" fmla="*/ 144286 w 1656400"/>
                <a:gd name="T85" fmla="*/ 27700 h 1177702"/>
                <a:gd name="T86" fmla="*/ 135488 w 1656400"/>
                <a:gd name="T87" fmla="*/ 86259 h 1177702"/>
                <a:gd name="T88" fmla="*/ 133377 w 1656400"/>
                <a:gd name="T89" fmla="*/ 87678 h 1177702"/>
                <a:gd name="T90" fmla="*/ 95722 w 1656400"/>
                <a:gd name="T91" fmla="*/ 48284 h 1177702"/>
                <a:gd name="T92" fmla="*/ 63345 w 1656400"/>
                <a:gd name="T93" fmla="*/ 106710 h 1177702"/>
                <a:gd name="T94" fmla="*/ 61585 w 1656400"/>
                <a:gd name="T95" fmla="*/ 105779 h 1177702"/>
                <a:gd name="T96" fmla="*/ 39415 w 1656400"/>
                <a:gd name="T97" fmla="*/ 108973 h 1177702"/>
                <a:gd name="T98" fmla="*/ 43990 w 1656400"/>
                <a:gd name="T99" fmla="*/ 76677 h 1177702"/>
                <a:gd name="T100" fmla="*/ 4223 w 1656400"/>
                <a:gd name="T101" fmla="*/ 108618 h 1177702"/>
                <a:gd name="T102" fmla="*/ 0 w 1656400"/>
                <a:gd name="T103" fmla="*/ 109683 h 1177702"/>
                <a:gd name="T104" fmla="*/ 22611 w 1656400"/>
                <a:gd name="T105" fmla="*/ 95620 h 1177702"/>
                <a:gd name="T106" fmla="*/ 36599 w 1656400"/>
                <a:gd name="T107" fmla="*/ 44380 h 1177702"/>
                <a:gd name="T108" fmla="*/ 60310 w 1656400"/>
                <a:gd name="T109" fmla="*/ 64787 h 1177702"/>
                <a:gd name="T110" fmla="*/ 65765 w 1656400"/>
                <a:gd name="T111" fmla="*/ 63102 h 1177702"/>
                <a:gd name="T112" fmla="*/ 66160 w 1656400"/>
                <a:gd name="T113" fmla="*/ 61416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98" name="Полилиния 5"/>
            <p:cNvSpPr>
              <a:spLocks/>
            </p:cNvSpPr>
            <p:nvPr/>
          </p:nvSpPr>
          <p:spPr bwMode="auto">
            <a:xfrm rot="288769">
              <a:off x="8338620" y="736757"/>
              <a:ext cx="1562074" cy="1109562"/>
            </a:xfrm>
            <a:custGeom>
              <a:avLst/>
              <a:gdLst>
                <a:gd name="T0" fmla="*/ 104519 w 1656400"/>
                <a:gd name="T1" fmla="*/ 915845 h 1177702"/>
                <a:gd name="T2" fmla="*/ 576516 w 1656400"/>
                <a:gd name="T3" fmla="*/ 808311 h 1177702"/>
                <a:gd name="T4" fmla="*/ 596488 w 1656400"/>
                <a:gd name="T5" fmla="*/ 808311 h 1177702"/>
                <a:gd name="T6" fmla="*/ 201322 w 1656400"/>
                <a:gd name="T7" fmla="*/ 815945 h 1177702"/>
                <a:gd name="T8" fmla="*/ 241461 w 1656400"/>
                <a:gd name="T9" fmla="*/ 783087 h 1177702"/>
                <a:gd name="T10" fmla="*/ 1026544 w 1656400"/>
                <a:gd name="T11" fmla="*/ 817605 h 1177702"/>
                <a:gd name="T12" fmla="*/ 298727 w 1656400"/>
                <a:gd name="T13" fmla="*/ 694139 h 1177702"/>
                <a:gd name="T14" fmla="*/ 312889 w 1656400"/>
                <a:gd name="T15" fmla="*/ 733551 h 1177702"/>
                <a:gd name="T16" fmla="*/ 355375 w 1656400"/>
                <a:gd name="T17" fmla="*/ 700446 h 1177702"/>
                <a:gd name="T18" fmla="*/ 601813 w 1656400"/>
                <a:gd name="T19" fmla="*/ 671571 h 1177702"/>
                <a:gd name="T20" fmla="*/ 617791 w 1656400"/>
                <a:gd name="T21" fmla="*/ 675553 h 1177702"/>
                <a:gd name="T22" fmla="*/ 162436 w 1656400"/>
                <a:gd name="T23" fmla="*/ 666260 h 1177702"/>
                <a:gd name="T24" fmla="*/ 167762 w 1656400"/>
                <a:gd name="T25" fmla="*/ 650329 h 1177702"/>
                <a:gd name="T26" fmla="*/ 1051841 w 1656400"/>
                <a:gd name="T27" fmla="*/ 680863 h 1177702"/>
                <a:gd name="T28" fmla="*/ 469687 w 1656400"/>
                <a:gd name="T29" fmla="*/ 625105 h 1177702"/>
                <a:gd name="T30" fmla="*/ 478117 w 1656400"/>
                <a:gd name="T31" fmla="*/ 636186 h 1177702"/>
                <a:gd name="T32" fmla="*/ 617790 w 1656400"/>
                <a:gd name="T33" fmla="*/ 586605 h 1177702"/>
                <a:gd name="T34" fmla="*/ 624448 w 1656400"/>
                <a:gd name="T35" fmla="*/ 548105 h 1177702"/>
                <a:gd name="T36" fmla="*/ 1074476 w 1656400"/>
                <a:gd name="T37" fmla="*/ 545450 h 1177702"/>
                <a:gd name="T38" fmla="*/ 704021 w 1656400"/>
                <a:gd name="T39" fmla="*/ 479071 h 1177702"/>
                <a:gd name="T40" fmla="*/ 712451 w 1656400"/>
                <a:gd name="T41" fmla="*/ 492921 h 1177702"/>
                <a:gd name="T42" fmla="*/ 778895 w 1656400"/>
                <a:gd name="T43" fmla="*/ 405843 h 1177702"/>
                <a:gd name="T44" fmla="*/ 788528 w 1656400"/>
                <a:gd name="T45" fmla="*/ 449864 h 1177702"/>
                <a:gd name="T46" fmla="*/ 832682 w 1656400"/>
                <a:gd name="T47" fmla="*/ 414884 h 1177702"/>
                <a:gd name="T48" fmla="*/ 1093116 w 1656400"/>
                <a:gd name="T49" fmla="*/ 355606 h 1177702"/>
                <a:gd name="T50" fmla="*/ 1109093 w 1656400"/>
                <a:gd name="T51" fmla="*/ 358261 h 1177702"/>
                <a:gd name="T52" fmla="*/ 903923 w 1656400"/>
                <a:gd name="T53" fmla="*/ 376086 h 1177702"/>
                <a:gd name="T54" fmla="*/ 950887 w 1656400"/>
                <a:gd name="T55" fmla="*/ 351622 h 1177702"/>
                <a:gd name="T56" fmla="*/ 703003 w 1656400"/>
                <a:gd name="T57" fmla="*/ 364899 h 1177702"/>
                <a:gd name="T58" fmla="*/ 1080098 w 1656400"/>
                <a:gd name="T59" fmla="*/ 298519 h 1177702"/>
                <a:gd name="T60" fmla="*/ 1085664 w 1656400"/>
                <a:gd name="T61" fmla="*/ 312247 h 1177702"/>
                <a:gd name="T62" fmla="*/ 539235 w 1656400"/>
                <a:gd name="T63" fmla="*/ 269311 h 1177702"/>
                <a:gd name="T64" fmla="*/ 544561 w 1656400"/>
                <a:gd name="T65" fmla="*/ 257364 h 1177702"/>
                <a:gd name="T66" fmla="*/ 1166050 w 1656400"/>
                <a:gd name="T67" fmla="*/ 285243 h 1177702"/>
                <a:gd name="T68" fmla="*/ 1191643 w 1656400"/>
                <a:gd name="T69" fmla="*/ 212226 h 1177702"/>
                <a:gd name="T70" fmla="*/ 1232917 w 1656400"/>
                <a:gd name="T71" fmla="*/ 244089 h 1177702"/>
                <a:gd name="T72" fmla="*/ 1070481 w 1656400"/>
                <a:gd name="T73" fmla="*/ 143191 h 1177702"/>
                <a:gd name="T74" fmla="*/ 1079802 w 1656400"/>
                <a:gd name="T75" fmla="*/ 127261 h 1177702"/>
                <a:gd name="T76" fmla="*/ 1001247 w 1656400"/>
                <a:gd name="T77" fmla="*/ 348966 h 1177702"/>
                <a:gd name="T78" fmla="*/ 973286 w 1656400"/>
                <a:gd name="T79" fmla="*/ 44951 h 1177702"/>
                <a:gd name="T80" fmla="*/ 1014561 w 1656400"/>
                <a:gd name="T81" fmla="*/ 76813 h 1177702"/>
                <a:gd name="T82" fmla="*/ 1308851 w 1656400"/>
                <a:gd name="T83" fmla="*/ 228129 h 1177702"/>
                <a:gd name="T84" fmla="*/ 1299343 w 1656400"/>
                <a:gd name="T85" fmla="*/ 247127 h 1177702"/>
                <a:gd name="T86" fmla="*/ 1220115 w 1656400"/>
                <a:gd name="T87" fmla="*/ 769570 h 1177702"/>
                <a:gd name="T88" fmla="*/ 1201101 w 1656400"/>
                <a:gd name="T89" fmla="*/ 782236 h 1177702"/>
                <a:gd name="T90" fmla="*/ 862004 w 1656400"/>
                <a:gd name="T91" fmla="*/ 430774 h 1177702"/>
                <a:gd name="T92" fmla="*/ 570444 w 1656400"/>
                <a:gd name="T93" fmla="*/ 952031 h 1177702"/>
                <a:gd name="T94" fmla="*/ 554598 w 1656400"/>
                <a:gd name="T95" fmla="*/ 943720 h 1177702"/>
                <a:gd name="T96" fmla="*/ 354943 w 1656400"/>
                <a:gd name="T97" fmla="*/ 972216 h 1177702"/>
                <a:gd name="T98" fmla="*/ 396141 w 1656400"/>
                <a:gd name="T99" fmla="*/ 684081 h 1177702"/>
                <a:gd name="T100" fmla="*/ 38030 w 1656400"/>
                <a:gd name="T101" fmla="*/ 969049 h 1177702"/>
                <a:gd name="T102" fmla="*/ 0 w 1656400"/>
                <a:gd name="T103" fmla="*/ 978549 h 1177702"/>
                <a:gd name="T104" fmla="*/ 203617 w 1656400"/>
                <a:gd name="T105" fmla="*/ 853083 h 1177702"/>
                <a:gd name="T106" fmla="*/ 329590 w 1656400"/>
                <a:gd name="T107" fmla="*/ 395944 h 1177702"/>
                <a:gd name="T108" fmla="*/ 543110 w 1656400"/>
                <a:gd name="T109" fmla="*/ 578009 h 1177702"/>
                <a:gd name="T110" fmla="*/ 592232 w 1656400"/>
                <a:gd name="T111" fmla="*/ 562968 h 1177702"/>
                <a:gd name="T112" fmla="*/ 595797 w 1656400"/>
                <a:gd name="T113" fmla="*/ 547928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99" name="Полилиния 5"/>
            <p:cNvSpPr>
              <a:spLocks/>
            </p:cNvSpPr>
            <p:nvPr/>
          </p:nvSpPr>
          <p:spPr bwMode="auto">
            <a:xfrm rot="-2944274" flipH="1" flipV="1">
              <a:off x="4916068" y="1004992"/>
              <a:ext cx="1096862" cy="779449"/>
            </a:xfrm>
            <a:custGeom>
              <a:avLst/>
              <a:gdLst>
                <a:gd name="T0" fmla="*/ 36186 w 1656400"/>
                <a:gd name="T1" fmla="*/ 317491 h 1177702"/>
                <a:gd name="T2" fmla="*/ 199601 w 1656400"/>
                <a:gd name="T3" fmla="*/ 280212 h 1177702"/>
                <a:gd name="T4" fmla="*/ 206516 w 1656400"/>
                <a:gd name="T5" fmla="*/ 280212 h 1177702"/>
                <a:gd name="T6" fmla="*/ 69701 w 1656400"/>
                <a:gd name="T7" fmla="*/ 282859 h 1177702"/>
                <a:gd name="T8" fmla="*/ 83598 w 1656400"/>
                <a:gd name="T9" fmla="*/ 271468 h 1177702"/>
                <a:gd name="T10" fmla="*/ 355409 w 1656400"/>
                <a:gd name="T11" fmla="*/ 283434 h 1177702"/>
                <a:gd name="T12" fmla="*/ 103425 w 1656400"/>
                <a:gd name="T13" fmla="*/ 240633 h 1177702"/>
                <a:gd name="T14" fmla="*/ 108329 w 1656400"/>
                <a:gd name="T15" fmla="*/ 254296 h 1177702"/>
                <a:gd name="T16" fmla="*/ 123037 w 1656400"/>
                <a:gd name="T17" fmla="*/ 242819 h 1177702"/>
                <a:gd name="T18" fmla="*/ 208359 w 1656400"/>
                <a:gd name="T19" fmla="*/ 232809 h 1177702"/>
                <a:gd name="T20" fmla="*/ 213891 w 1656400"/>
                <a:gd name="T21" fmla="*/ 234190 h 1177702"/>
                <a:gd name="T22" fmla="*/ 56238 w 1656400"/>
                <a:gd name="T23" fmla="*/ 230969 h 1177702"/>
                <a:gd name="T24" fmla="*/ 58083 w 1656400"/>
                <a:gd name="T25" fmla="*/ 225445 h 1177702"/>
                <a:gd name="T26" fmla="*/ 364168 w 1656400"/>
                <a:gd name="T27" fmla="*/ 236031 h 1177702"/>
                <a:gd name="T28" fmla="*/ 162615 w 1656400"/>
                <a:gd name="T29" fmla="*/ 216701 h 1177702"/>
                <a:gd name="T30" fmla="*/ 165533 w 1656400"/>
                <a:gd name="T31" fmla="*/ 220543 h 1177702"/>
                <a:gd name="T32" fmla="*/ 213891 w 1656400"/>
                <a:gd name="T33" fmla="*/ 203355 h 1177702"/>
                <a:gd name="T34" fmla="*/ 216196 w 1656400"/>
                <a:gd name="T35" fmla="*/ 190008 h 1177702"/>
                <a:gd name="T36" fmla="*/ 372004 w 1656400"/>
                <a:gd name="T37" fmla="*/ 189088 h 1177702"/>
                <a:gd name="T38" fmla="*/ 243746 w 1656400"/>
                <a:gd name="T39" fmla="*/ 166077 h 1177702"/>
                <a:gd name="T40" fmla="*/ 246664 w 1656400"/>
                <a:gd name="T41" fmla="*/ 170878 h 1177702"/>
                <a:gd name="T42" fmla="*/ 269669 w 1656400"/>
                <a:gd name="T43" fmla="*/ 140691 h 1177702"/>
                <a:gd name="T44" fmla="*/ 273004 w 1656400"/>
                <a:gd name="T45" fmla="*/ 155952 h 1177702"/>
                <a:gd name="T46" fmla="*/ 288290 w 1656400"/>
                <a:gd name="T47" fmla="*/ 143825 h 1177702"/>
                <a:gd name="T48" fmla="*/ 378458 w 1656400"/>
                <a:gd name="T49" fmla="*/ 123275 h 1177702"/>
                <a:gd name="T50" fmla="*/ 383989 w 1656400"/>
                <a:gd name="T51" fmla="*/ 124196 h 1177702"/>
                <a:gd name="T52" fmla="*/ 312955 w 1656400"/>
                <a:gd name="T53" fmla="*/ 130376 h 1177702"/>
                <a:gd name="T54" fmla="*/ 329215 w 1656400"/>
                <a:gd name="T55" fmla="*/ 121895 h 1177702"/>
                <a:gd name="T56" fmla="*/ 243394 w 1656400"/>
                <a:gd name="T57" fmla="*/ 126497 h 1177702"/>
                <a:gd name="T58" fmla="*/ 373950 w 1656400"/>
                <a:gd name="T59" fmla="*/ 103486 h 1177702"/>
                <a:gd name="T60" fmla="*/ 375878 w 1656400"/>
                <a:gd name="T61" fmla="*/ 108245 h 1177702"/>
                <a:gd name="T62" fmla="*/ 186694 w 1656400"/>
                <a:gd name="T63" fmla="*/ 93360 h 1177702"/>
                <a:gd name="T64" fmla="*/ 188537 w 1656400"/>
                <a:gd name="T65" fmla="*/ 89219 h 1177702"/>
                <a:gd name="T66" fmla="*/ 403709 w 1656400"/>
                <a:gd name="T67" fmla="*/ 98883 h 1177702"/>
                <a:gd name="T68" fmla="*/ 412570 w 1656400"/>
                <a:gd name="T69" fmla="*/ 73571 h 1177702"/>
                <a:gd name="T70" fmla="*/ 426860 w 1656400"/>
                <a:gd name="T71" fmla="*/ 84617 h 1177702"/>
                <a:gd name="T72" fmla="*/ 370621 w 1656400"/>
                <a:gd name="T73" fmla="*/ 49639 h 1177702"/>
                <a:gd name="T74" fmla="*/ 373848 w 1656400"/>
                <a:gd name="T75" fmla="*/ 44117 h 1177702"/>
                <a:gd name="T76" fmla="*/ 346651 w 1656400"/>
                <a:gd name="T77" fmla="*/ 120974 h 1177702"/>
                <a:gd name="T78" fmla="*/ 336970 w 1656400"/>
                <a:gd name="T79" fmla="*/ 15583 h 1177702"/>
                <a:gd name="T80" fmla="*/ 351261 w 1656400"/>
                <a:gd name="T81" fmla="*/ 26628 h 1177702"/>
                <a:gd name="T82" fmla="*/ 453149 w 1656400"/>
                <a:gd name="T83" fmla="*/ 79084 h 1177702"/>
                <a:gd name="T84" fmla="*/ 449858 w 1656400"/>
                <a:gd name="T85" fmla="*/ 85670 h 1177702"/>
                <a:gd name="T86" fmla="*/ 422427 w 1656400"/>
                <a:gd name="T87" fmla="*/ 266782 h 1177702"/>
                <a:gd name="T88" fmla="*/ 415844 w 1656400"/>
                <a:gd name="T89" fmla="*/ 271173 h 1177702"/>
                <a:gd name="T90" fmla="*/ 298442 w 1656400"/>
                <a:gd name="T91" fmla="*/ 149333 h 1177702"/>
                <a:gd name="T92" fmla="*/ 197499 w 1656400"/>
                <a:gd name="T93" fmla="*/ 330035 h 1177702"/>
                <a:gd name="T94" fmla="*/ 192012 w 1656400"/>
                <a:gd name="T95" fmla="*/ 327154 h 1177702"/>
                <a:gd name="T96" fmla="*/ 122888 w 1656400"/>
                <a:gd name="T97" fmla="*/ 337032 h 1177702"/>
                <a:gd name="T98" fmla="*/ 137151 w 1656400"/>
                <a:gd name="T99" fmla="*/ 237146 h 1177702"/>
                <a:gd name="T100" fmla="*/ 13166 w 1656400"/>
                <a:gd name="T101" fmla="*/ 335934 h 1177702"/>
                <a:gd name="T102" fmla="*/ 0 w 1656400"/>
                <a:gd name="T103" fmla="*/ 339228 h 1177702"/>
                <a:gd name="T104" fmla="*/ 70496 w 1656400"/>
                <a:gd name="T105" fmla="*/ 295733 h 1177702"/>
                <a:gd name="T106" fmla="*/ 114110 w 1656400"/>
                <a:gd name="T107" fmla="*/ 137259 h 1177702"/>
                <a:gd name="T108" fmla="*/ 188035 w 1656400"/>
                <a:gd name="T109" fmla="*/ 200374 h 1177702"/>
                <a:gd name="T110" fmla="*/ 205042 w 1656400"/>
                <a:gd name="T111" fmla="*/ 195160 h 1177702"/>
                <a:gd name="T112" fmla="*/ 206276 w 1656400"/>
                <a:gd name="T113" fmla="*/ 189946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00" name="Полилиния 5"/>
            <p:cNvSpPr>
              <a:spLocks/>
            </p:cNvSpPr>
            <p:nvPr/>
          </p:nvSpPr>
          <p:spPr bwMode="auto">
            <a:xfrm rot="992620" flipV="1">
              <a:off x="750496" y="5214687"/>
              <a:ext cx="1096944" cy="780979"/>
            </a:xfrm>
            <a:custGeom>
              <a:avLst/>
              <a:gdLst>
                <a:gd name="T0" fmla="*/ 36194 w 1656400"/>
                <a:gd name="T1" fmla="*/ 319364 h 1177702"/>
                <a:gd name="T2" fmla="*/ 199646 w 1656400"/>
                <a:gd name="T3" fmla="*/ 281865 h 1177702"/>
                <a:gd name="T4" fmla="*/ 206562 w 1656400"/>
                <a:gd name="T5" fmla="*/ 281865 h 1177702"/>
                <a:gd name="T6" fmla="*/ 69717 w 1656400"/>
                <a:gd name="T7" fmla="*/ 284527 h 1177702"/>
                <a:gd name="T8" fmla="*/ 83617 w 1656400"/>
                <a:gd name="T9" fmla="*/ 273070 h 1177702"/>
                <a:gd name="T10" fmla="*/ 355489 w 1656400"/>
                <a:gd name="T11" fmla="*/ 285106 h 1177702"/>
                <a:gd name="T12" fmla="*/ 103449 w 1656400"/>
                <a:gd name="T13" fmla="*/ 242053 h 1177702"/>
                <a:gd name="T14" fmla="*/ 108353 w 1656400"/>
                <a:gd name="T15" fmla="*/ 255796 h 1177702"/>
                <a:gd name="T16" fmla="*/ 123064 w 1656400"/>
                <a:gd name="T17" fmla="*/ 244252 h 1177702"/>
                <a:gd name="T18" fmla="*/ 208406 w 1656400"/>
                <a:gd name="T19" fmla="*/ 234183 h 1177702"/>
                <a:gd name="T20" fmla="*/ 213939 w 1656400"/>
                <a:gd name="T21" fmla="*/ 235572 h 1177702"/>
                <a:gd name="T22" fmla="*/ 56251 w 1656400"/>
                <a:gd name="T23" fmla="*/ 232331 h 1177702"/>
                <a:gd name="T24" fmla="*/ 58096 w 1656400"/>
                <a:gd name="T25" fmla="*/ 226776 h 1177702"/>
                <a:gd name="T26" fmla="*/ 364249 w 1656400"/>
                <a:gd name="T27" fmla="*/ 237423 h 1177702"/>
                <a:gd name="T28" fmla="*/ 162652 w 1656400"/>
                <a:gd name="T29" fmla="*/ 217980 h 1177702"/>
                <a:gd name="T30" fmla="*/ 165570 w 1656400"/>
                <a:gd name="T31" fmla="*/ 221844 h 1177702"/>
                <a:gd name="T32" fmla="*/ 213939 w 1656400"/>
                <a:gd name="T33" fmla="*/ 204555 h 1177702"/>
                <a:gd name="T34" fmla="*/ 216244 w 1656400"/>
                <a:gd name="T35" fmla="*/ 191129 h 1177702"/>
                <a:gd name="T36" fmla="*/ 372087 w 1656400"/>
                <a:gd name="T37" fmla="*/ 190203 h 1177702"/>
                <a:gd name="T38" fmla="*/ 243801 w 1656400"/>
                <a:gd name="T39" fmla="*/ 167056 h 1177702"/>
                <a:gd name="T40" fmla="*/ 246720 w 1656400"/>
                <a:gd name="T41" fmla="*/ 171886 h 1177702"/>
                <a:gd name="T42" fmla="*/ 269729 w 1656400"/>
                <a:gd name="T43" fmla="*/ 141522 h 1177702"/>
                <a:gd name="T44" fmla="*/ 273064 w 1656400"/>
                <a:gd name="T45" fmla="*/ 156872 h 1177702"/>
                <a:gd name="T46" fmla="*/ 288355 w 1656400"/>
                <a:gd name="T47" fmla="*/ 144674 h 1177702"/>
                <a:gd name="T48" fmla="*/ 378542 w 1656400"/>
                <a:gd name="T49" fmla="*/ 124003 h 1177702"/>
                <a:gd name="T50" fmla="*/ 384075 w 1656400"/>
                <a:gd name="T51" fmla="*/ 124929 h 1177702"/>
                <a:gd name="T52" fmla="*/ 313026 w 1656400"/>
                <a:gd name="T53" fmla="*/ 131145 h 1177702"/>
                <a:gd name="T54" fmla="*/ 329289 w 1656400"/>
                <a:gd name="T55" fmla="*/ 122614 h 1177702"/>
                <a:gd name="T56" fmla="*/ 243448 w 1656400"/>
                <a:gd name="T57" fmla="*/ 127244 h 1177702"/>
                <a:gd name="T58" fmla="*/ 374034 w 1656400"/>
                <a:gd name="T59" fmla="*/ 104096 h 1177702"/>
                <a:gd name="T60" fmla="*/ 375962 w 1656400"/>
                <a:gd name="T61" fmla="*/ 108883 h 1177702"/>
                <a:gd name="T62" fmla="*/ 186735 w 1656400"/>
                <a:gd name="T63" fmla="*/ 93912 h 1177702"/>
                <a:gd name="T64" fmla="*/ 188580 w 1656400"/>
                <a:gd name="T65" fmla="*/ 89745 h 1177702"/>
                <a:gd name="T66" fmla="*/ 403799 w 1656400"/>
                <a:gd name="T67" fmla="*/ 99467 h 1177702"/>
                <a:gd name="T68" fmla="*/ 412662 w 1656400"/>
                <a:gd name="T69" fmla="*/ 74006 h 1177702"/>
                <a:gd name="T70" fmla="*/ 426955 w 1656400"/>
                <a:gd name="T71" fmla="*/ 85116 h 1177702"/>
                <a:gd name="T72" fmla="*/ 370704 w 1656400"/>
                <a:gd name="T73" fmla="*/ 49932 h 1177702"/>
                <a:gd name="T74" fmla="*/ 373932 w 1656400"/>
                <a:gd name="T75" fmla="*/ 44377 h 1177702"/>
                <a:gd name="T76" fmla="*/ 346729 w 1656400"/>
                <a:gd name="T77" fmla="*/ 121688 h 1177702"/>
                <a:gd name="T78" fmla="*/ 337046 w 1656400"/>
                <a:gd name="T79" fmla="*/ 15675 h 1177702"/>
                <a:gd name="T80" fmla="*/ 351339 w 1656400"/>
                <a:gd name="T81" fmla="*/ 26785 h 1177702"/>
                <a:gd name="T82" fmla="*/ 453251 w 1656400"/>
                <a:gd name="T83" fmla="*/ 79551 h 1177702"/>
                <a:gd name="T84" fmla="*/ 449958 w 1656400"/>
                <a:gd name="T85" fmla="*/ 86175 h 1177702"/>
                <a:gd name="T86" fmla="*/ 422522 w 1656400"/>
                <a:gd name="T87" fmla="*/ 268357 h 1177702"/>
                <a:gd name="T88" fmla="*/ 415937 w 1656400"/>
                <a:gd name="T89" fmla="*/ 272773 h 1177702"/>
                <a:gd name="T90" fmla="*/ 298509 w 1656400"/>
                <a:gd name="T91" fmla="*/ 150215 h 1177702"/>
                <a:gd name="T92" fmla="*/ 197543 w 1656400"/>
                <a:gd name="T93" fmla="*/ 331982 h 1177702"/>
                <a:gd name="T94" fmla="*/ 192055 w 1656400"/>
                <a:gd name="T95" fmla="*/ 329084 h 1177702"/>
                <a:gd name="T96" fmla="*/ 122915 w 1656400"/>
                <a:gd name="T97" fmla="*/ 339021 h 1177702"/>
                <a:gd name="T98" fmla="*/ 137182 w 1656400"/>
                <a:gd name="T99" fmla="*/ 238545 h 1177702"/>
                <a:gd name="T100" fmla="*/ 13169 w 1656400"/>
                <a:gd name="T101" fmla="*/ 337917 h 1177702"/>
                <a:gd name="T102" fmla="*/ 0 w 1656400"/>
                <a:gd name="T103" fmla="*/ 341229 h 1177702"/>
                <a:gd name="T104" fmla="*/ 70512 w 1656400"/>
                <a:gd name="T105" fmla="*/ 297478 h 1177702"/>
                <a:gd name="T106" fmla="*/ 114135 w 1656400"/>
                <a:gd name="T107" fmla="*/ 138069 h 1177702"/>
                <a:gd name="T108" fmla="*/ 188077 w 1656400"/>
                <a:gd name="T109" fmla="*/ 201557 h 1177702"/>
                <a:gd name="T110" fmla="*/ 205088 w 1656400"/>
                <a:gd name="T111" fmla="*/ 196312 h 1177702"/>
                <a:gd name="T112" fmla="*/ 206323 w 1656400"/>
                <a:gd name="T113" fmla="*/ 191067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01" name="Полилиния 5"/>
            <p:cNvSpPr>
              <a:spLocks/>
            </p:cNvSpPr>
            <p:nvPr/>
          </p:nvSpPr>
          <p:spPr bwMode="auto">
            <a:xfrm rot="2242058" flipH="1" flipV="1">
              <a:off x="10427735" y="2009816"/>
              <a:ext cx="750874" cy="533351"/>
            </a:xfrm>
            <a:custGeom>
              <a:avLst/>
              <a:gdLst>
                <a:gd name="T0" fmla="*/ 11609 w 1656400"/>
                <a:gd name="T1" fmla="*/ 101720 h 1177702"/>
                <a:gd name="T2" fmla="*/ 64034 w 1656400"/>
                <a:gd name="T3" fmla="*/ 89777 h 1177702"/>
                <a:gd name="T4" fmla="*/ 66252 w 1656400"/>
                <a:gd name="T5" fmla="*/ 89777 h 1177702"/>
                <a:gd name="T6" fmla="*/ 22361 w 1656400"/>
                <a:gd name="T7" fmla="*/ 90625 h 1177702"/>
                <a:gd name="T8" fmla="*/ 26819 w 1656400"/>
                <a:gd name="T9" fmla="*/ 86975 h 1177702"/>
                <a:gd name="T10" fmla="*/ 114018 w 1656400"/>
                <a:gd name="T11" fmla="*/ 90809 h 1177702"/>
                <a:gd name="T12" fmla="*/ 33180 w 1656400"/>
                <a:gd name="T13" fmla="*/ 77096 h 1177702"/>
                <a:gd name="T14" fmla="*/ 34753 w 1656400"/>
                <a:gd name="T15" fmla="*/ 81473 h 1177702"/>
                <a:gd name="T16" fmla="*/ 39472 w 1656400"/>
                <a:gd name="T17" fmla="*/ 77796 h 1177702"/>
                <a:gd name="T18" fmla="*/ 66843 w 1656400"/>
                <a:gd name="T19" fmla="*/ 74589 h 1177702"/>
                <a:gd name="T20" fmla="*/ 68618 w 1656400"/>
                <a:gd name="T21" fmla="*/ 75032 h 1177702"/>
                <a:gd name="T22" fmla="*/ 18042 w 1656400"/>
                <a:gd name="T23" fmla="*/ 73999 h 1177702"/>
                <a:gd name="T24" fmla="*/ 18634 w 1656400"/>
                <a:gd name="T25" fmla="*/ 72230 h 1177702"/>
                <a:gd name="T26" fmla="*/ 116828 w 1656400"/>
                <a:gd name="T27" fmla="*/ 75621 h 1177702"/>
                <a:gd name="T28" fmla="*/ 52168 w 1656400"/>
                <a:gd name="T29" fmla="*/ 69428 h 1177702"/>
                <a:gd name="T30" fmla="*/ 53104 w 1656400"/>
                <a:gd name="T31" fmla="*/ 70659 h 1177702"/>
                <a:gd name="T32" fmla="*/ 68618 w 1656400"/>
                <a:gd name="T33" fmla="*/ 65152 h 1177702"/>
                <a:gd name="T34" fmla="*/ 69357 w 1656400"/>
                <a:gd name="T35" fmla="*/ 60876 h 1177702"/>
                <a:gd name="T36" fmla="*/ 119342 w 1656400"/>
                <a:gd name="T37" fmla="*/ 60581 h 1177702"/>
                <a:gd name="T38" fmla="*/ 78196 w 1656400"/>
                <a:gd name="T39" fmla="*/ 53209 h 1177702"/>
                <a:gd name="T40" fmla="*/ 79132 w 1656400"/>
                <a:gd name="T41" fmla="*/ 54747 h 1177702"/>
                <a:gd name="T42" fmla="*/ 86512 w 1656400"/>
                <a:gd name="T43" fmla="*/ 45076 h 1177702"/>
                <a:gd name="T44" fmla="*/ 87582 w 1656400"/>
                <a:gd name="T45" fmla="*/ 49965 h 1177702"/>
                <a:gd name="T46" fmla="*/ 92486 w 1656400"/>
                <a:gd name="T47" fmla="*/ 46080 h 1177702"/>
                <a:gd name="T48" fmla="*/ 121412 w 1656400"/>
                <a:gd name="T49" fmla="*/ 39496 h 1177702"/>
                <a:gd name="T50" fmla="*/ 123187 w 1656400"/>
                <a:gd name="T51" fmla="*/ 39791 h 1177702"/>
                <a:gd name="T52" fmla="*/ 100399 w 1656400"/>
                <a:gd name="T53" fmla="*/ 41771 h 1177702"/>
                <a:gd name="T54" fmla="*/ 105615 w 1656400"/>
                <a:gd name="T55" fmla="*/ 39054 h 1177702"/>
                <a:gd name="T56" fmla="*/ 78082 w 1656400"/>
                <a:gd name="T57" fmla="*/ 40528 h 1177702"/>
                <a:gd name="T58" fmla="*/ 119966 w 1656400"/>
                <a:gd name="T59" fmla="*/ 33155 h 1177702"/>
                <a:gd name="T60" fmla="*/ 120585 w 1656400"/>
                <a:gd name="T61" fmla="*/ 34680 h 1177702"/>
                <a:gd name="T62" fmla="*/ 59893 w 1656400"/>
                <a:gd name="T63" fmla="*/ 29912 h 1177702"/>
                <a:gd name="T64" fmla="*/ 60484 w 1656400"/>
                <a:gd name="T65" fmla="*/ 28585 h 1177702"/>
                <a:gd name="T66" fmla="*/ 129513 w 1656400"/>
                <a:gd name="T67" fmla="*/ 31681 h 1177702"/>
                <a:gd name="T68" fmla="*/ 132355 w 1656400"/>
                <a:gd name="T69" fmla="*/ 23571 h 1177702"/>
                <a:gd name="T70" fmla="*/ 136940 w 1656400"/>
                <a:gd name="T71" fmla="*/ 27110 h 1177702"/>
                <a:gd name="T72" fmla="*/ 118898 w 1656400"/>
                <a:gd name="T73" fmla="*/ 15904 h 1177702"/>
                <a:gd name="T74" fmla="*/ 119934 w 1656400"/>
                <a:gd name="T75" fmla="*/ 14135 h 1177702"/>
                <a:gd name="T76" fmla="*/ 111208 w 1656400"/>
                <a:gd name="T77" fmla="*/ 38759 h 1177702"/>
                <a:gd name="T78" fmla="*/ 108102 w 1656400"/>
                <a:gd name="T79" fmla="*/ 4992 h 1177702"/>
                <a:gd name="T80" fmla="*/ 112687 w 1656400"/>
                <a:gd name="T81" fmla="*/ 8531 h 1177702"/>
                <a:gd name="T82" fmla="*/ 145374 w 1656400"/>
                <a:gd name="T83" fmla="*/ 25337 h 1177702"/>
                <a:gd name="T84" fmla="*/ 144318 w 1656400"/>
                <a:gd name="T85" fmla="*/ 27448 h 1177702"/>
                <a:gd name="T86" fmla="*/ 135518 w 1656400"/>
                <a:gd name="T87" fmla="*/ 85474 h 1177702"/>
                <a:gd name="T88" fmla="*/ 133406 w 1656400"/>
                <a:gd name="T89" fmla="*/ 86881 h 1177702"/>
                <a:gd name="T90" fmla="*/ 95743 w 1656400"/>
                <a:gd name="T91" fmla="*/ 47845 h 1177702"/>
                <a:gd name="T92" fmla="*/ 63359 w 1656400"/>
                <a:gd name="T93" fmla="*/ 105739 h 1177702"/>
                <a:gd name="T94" fmla="*/ 61599 w 1656400"/>
                <a:gd name="T95" fmla="*/ 104816 h 1177702"/>
                <a:gd name="T96" fmla="*/ 39424 w 1656400"/>
                <a:gd name="T97" fmla="*/ 107981 h 1177702"/>
                <a:gd name="T98" fmla="*/ 43999 w 1656400"/>
                <a:gd name="T99" fmla="*/ 75979 h 1177702"/>
                <a:gd name="T100" fmla="*/ 4224 w 1656400"/>
                <a:gd name="T101" fmla="*/ 107629 h 1177702"/>
                <a:gd name="T102" fmla="*/ 0 w 1656400"/>
                <a:gd name="T103" fmla="*/ 108684 h 1177702"/>
                <a:gd name="T104" fmla="*/ 22616 w 1656400"/>
                <a:gd name="T105" fmla="*/ 94749 h 1177702"/>
                <a:gd name="T106" fmla="*/ 36608 w 1656400"/>
                <a:gd name="T107" fmla="*/ 43976 h 1177702"/>
                <a:gd name="T108" fmla="*/ 60323 w 1656400"/>
                <a:gd name="T109" fmla="*/ 64198 h 1177702"/>
                <a:gd name="T110" fmla="*/ 65779 w 1656400"/>
                <a:gd name="T111" fmla="*/ 62527 h 1177702"/>
                <a:gd name="T112" fmla="*/ 66175 w 1656400"/>
                <a:gd name="T113" fmla="*/ 60857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02" name="Полилиния 5"/>
            <p:cNvSpPr>
              <a:spLocks/>
            </p:cNvSpPr>
            <p:nvPr/>
          </p:nvSpPr>
          <p:spPr bwMode="auto">
            <a:xfrm rot="8560752" flipH="1" flipV="1">
              <a:off x="9546687" y="3399"/>
              <a:ext cx="750875" cy="531765"/>
            </a:xfrm>
            <a:custGeom>
              <a:avLst/>
              <a:gdLst>
                <a:gd name="T0" fmla="*/ 65119 w 699447"/>
                <a:gd name="T1" fmla="*/ 571770 h 494412"/>
                <a:gd name="T2" fmla="*/ 150440 w 699447"/>
                <a:gd name="T3" fmla="*/ 488346 h 494412"/>
                <a:gd name="T4" fmla="*/ 157442 w 699447"/>
                <a:gd name="T5" fmla="*/ 495229 h 494412"/>
                <a:gd name="T6" fmla="*/ 104523 w 699447"/>
                <a:gd name="T7" fmla="*/ 404923 h 494412"/>
                <a:gd name="T8" fmla="*/ 136045 w 699447"/>
                <a:gd name="T9" fmla="*/ 416603 h 494412"/>
                <a:gd name="T10" fmla="*/ 186118 w 699447"/>
                <a:gd name="T11" fmla="*/ 432452 h 494412"/>
                <a:gd name="T12" fmla="*/ 194942 w 699447"/>
                <a:gd name="T13" fmla="*/ 457219 h 494412"/>
                <a:gd name="T14" fmla="*/ 221411 w 699447"/>
                <a:gd name="T15" fmla="*/ 436415 h 494412"/>
                <a:gd name="T16" fmla="*/ 355873 w 699447"/>
                <a:gd name="T17" fmla="*/ 535897 h 494412"/>
                <a:gd name="T18" fmla="*/ 292633 w 699447"/>
                <a:gd name="T19" fmla="*/ 389072 h 494412"/>
                <a:gd name="T20" fmla="*/ 297884 w 699447"/>
                <a:gd name="T21" fmla="*/ 396035 h 494412"/>
                <a:gd name="T22" fmla="*/ 374952 w 699447"/>
                <a:gd name="T23" fmla="*/ 418271 h 494412"/>
                <a:gd name="T24" fmla="*/ 384907 w 699447"/>
                <a:gd name="T25" fmla="*/ 420773 h 494412"/>
                <a:gd name="T26" fmla="*/ 384907 w 699447"/>
                <a:gd name="T27" fmla="*/ 364879 h 494412"/>
                <a:gd name="T28" fmla="*/ 645382 w 699447"/>
                <a:gd name="T29" fmla="*/ 478335 h 494412"/>
                <a:gd name="T30" fmla="*/ 639575 w 699447"/>
                <a:gd name="T31" fmla="*/ 510036 h 494412"/>
                <a:gd name="T32" fmla="*/ 410622 w 699447"/>
                <a:gd name="T33" fmla="*/ 313221 h 494412"/>
                <a:gd name="T34" fmla="*/ 438632 w 699447"/>
                <a:gd name="T35" fmla="*/ 297306 h 494412"/>
                <a:gd name="T36" fmla="*/ 335963 w 699447"/>
                <a:gd name="T37" fmla="*/ 165496 h 494412"/>
                <a:gd name="T38" fmla="*/ 661143 w 699447"/>
                <a:gd name="T39" fmla="*/ 392409 h 494412"/>
                <a:gd name="T40" fmla="*/ 655335 w 699447"/>
                <a:gd name="T41" fmla="*/ 424110 h 494412"/>
                <a:gd name="T42" fmla="*/ 414770 w 699447"/>
                <a:gd name="T43" fmla="*/ 199701 h 494412"/>
                <a:gd name="T44" fmla="*/ 444634 w 699447"/>
                <a:gd name="T45" fmla="*/ 215552 h 494412"/>
                <a:gd name="T46" fmla="*/ 489282 w 699447"/>
                <a:gd name="T47" fmla="*/ 241414 h 494412"/>
                <a:gd name="T48" fmla="*/ 486032 w 699447"/>
                <a:gd name="T49" fmla="*/ 272039 h 494412"/>
                <a:gd name="T50" fmla="*/ 517292 w 699447"/>
                <a:gd name="T51" fmla="*/ 259195 h 494412"/>
                <a:gd name="T52" fmla="*/ 665290 w 699447"/>
                <a:gd name="T53" fmla="*/ 304814 h 494412"/>
                <a:gd name="T54" fmla="*/ 675246 w 699447"/>
                <a:gd name="T55" fmla="*/ 307317 h 494412"/>
                <a:gd name="T56" fmla="*/ 568430 w 699447"/>
                <a:gd name="T57" fmla="*/ 241412 h 494412"/>
                <a:gd name="T58" fmla="*/ 632109 w 699447"/>
                <a:gd name="T59" fmla="*/ 205541 h 494412"/>
                <a:gd name="T60" fmla="*/ 623813 w 699447"/>
                <a:gd name="T61" fmla="*/ 215552 h 494412"/>
                <a:gd name="T62" fmla="*/ 681052 w 699447"/>
                <a:gd name="T63" fmla="*/ 219722 h 494412"/>
                <a:gd name="T64" fmla="*/ 691007 w 699447"/>
                <a:gd name="T65" fmla="*/ 221390 h 494412"/>
                <a:gd name="T66" fmla="*/ 645197 w 699447"/>
                <a:gd name="T67" fmla="*/ 205541 h 494412"/>
                <a:gd name="T68" fmla="*/ 754235 w 699447"/>
                <a:gd name="T69" fmla="*/ 155486 h 494412"/>
                <a:gd name="T70" fmla="*/ 757704 w 699447"/>
                <a:gd name="T71" fmla="*/ 164246 h 494412"/>
                <a:gd name="T72" fmla="*/ 856383 w 699447"/>
                <a:gd name="T73" fmla="*/ 228052 h 494412"/>
                <a:gd name="T74" fmla="*/ 558935 w 699447"/>
                <a:gd name="T75" fmla="*/ 0 h 494412"/>
                <a:gd name="T76" fmla="*/ 625473 w 699447"/>
                <a:gd name="T77" fmla="*/ 52042 h 494412"/>
                <a:gd name="T78" fmla="*/ 666949 w 699447"/>
                <a:gd name="T79" fmla="*/ 86245 h 494412"/>
                <a:gd name="T80" fmla="*/ 737416 w 699447"/>
                <a:gd name="T81" fmla="*/ 136840 h 494412"/>
                <a:gd name="T82" fmla="*/ 762836 w 699447"/>
                <a:gd name="T83" fmla="*/ 156330 h 494412"/>
                <a:gd name="T84" fmla="*/ 489672 w 699447"/>
                <a:gd name="T85" fmla="*/ 575357 h 494412"/>
                <a:gd name="T86" fmla="*/ 477826 w 699447"/>
                <a:gd name="T87" fmla="*/ 579337 h 494412"/>
                <a:gd name="T88" fmla="*/ 355407 w 699447"/>
                <a:gd name="T89" fmla="*/ 589284 h 494412"/>
                <a:gd name="T90" fmla="*/ 345287 w 699447"/>
                <a:gd name="T91" fmla="*/ 590280 h 494412"/>
                <a:gd name="T92" fmla="*/ 256683 w 699447"/>
                <a:gd name="T93" fmla="*/ 428121 h 494412"/>
                <a:gd name="T94" fmla="*/ 209295 w 699447"/>
                <a:gd name="T95" fmla="*/ 607191 h 494412"/>
                <a:gd name="T96" fmla="*/ 22706 w 699447"/>
                <a:gd name="T97" fmla="*/ 604208 h 494412"/>
                <a:gd name="T98" fmla="*/ 47387 w 699447"/>
                <a:gd name="T99" fmla="*/ 499749 h 494412"/>
                <a:gd name="T100" fmla="*/ 130316 w 699447"/>
                <a:gd name="T101" fmla="*/ 523625 h 494412"/>
                <a:gd name="T102" fmla="*/ 357382 w 699447"/>
                <a:gd name="T103" fmla="*/ 344556 h 494412"/>
                <a:gd name="T104" fmla="*/ 343561 w 699447"/>
                <a:gd name="T105" fmla="*/ 366441 h 494412"/>
                <a:gd name="T106" fmla="*/ 367255 w 699447"/>
                <a:gd name="T107" fmla="*/ 346546 h 494412"/>
                <a:gd name="T108" fmla="*/ 211270 w 699447"/>
                <a:gd name="T109" fmla="*/ 237113 h 49441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699447" h="494412">
                  <a:moveTo>
                    <a:pt x="66966" y="435408"/>
                  </a:moveTo>
                  <a:cubicBezTo>
                    <a:pt x="59004" y="441845"/>
                    <a:pt x="52634" y="446672"/>
                    <a:pt x="46264" y="451500"/>
                  </a:cubicBezTo>
                  <a:lnTo>
                    <a:pt x="52634" y="459546"/>
                  </a:lnTo>
                  <a:cubicBezTo>
                    <a:pt x="59004" y="453109"/>
                    <a:pt x="65374" y="448281"/>
                    <a:pt x="71744" y="441845"/>
                  </a:cubicBezTo>
                  <a:lnTo>
                    <a:pt x="66966" y="435408"/>
                  </a:lnTo>
                  <a:close/>
                  <a:moveTo>
                    <a:pt x="121597" y="392496"/>
                  </a:moveTo>
                  <a:cubicBezTo>
                    <a:pt x="115129" y="398818"/>
                    <a:pt x="108660" y="403559"/>
                    <a:pt x="101383" y="409091"/>
                  </a:cubicBezTo>
                  <a:lnTo>
                    <a:pt x="107043" y="414623"/>
                  </a:lnTo>
                  <a:cubicBezTo>
                    <a:pt x="113512" y="409881"/>
                    <a:pt x="119980" y="405140"/>
                    <a:pt x="127257" y="398028"/>
                  </a:cubicBezTo>
                  <a:lnTo>
                    <a:pt x="121597" y="392496"/>
                  </a:lnTo>
                  <a:close/>
                  <a:moveTo>
                    <a:pt x="109962" y="334834"/>
                  </a:moveTo>
                  <a:lnTo>
                    <a:pt x="84483" y="325447"/>
                  </a:lnTo>
                  <a:lnTo>
                    <a:pt x="81801" y="333493"/>
                  </a:lnTo>
                  <a:lnTo>
                    <a:pt x="107280" y="342879"/>
                  </a:lnTo>
                  <a:lnTo>
                    <a:pt x="109962" y="334834"/>
                  </a:lnTo>
                  <a:close/>
                  <a:moveTo>
                    <a:pt x="178962" y="350758"/>
                  </a:moveTo>
                  <a:cubicBezTo>
                    <a:pt x="175793" y="352350"/>
                    <a:pt x="174208" y="353942"/>
                    <a:pt x="172623" y="355535"/>
                  </a:cubicBezTo>
                  <a:cubicBezTo>
                    <a:pt x="172617" y="355533"/>
                    <a:pt x="172254" y="355403"/>
                    <a:pt x="150436" y="347573"/>
                  </a:cubicBezTo>
                  <a:cubicBezTo>
                    <a:pt x="150434" y="347580"/>
                    <a:pt x="150392" y="347839"/>
                    <a:pt x="148851" y="357127"/>
                  </a:cubicBezTo>
                  <a:cubicBezTo>
                    <a:pt x="148857" y="357129"/>
                    <a:pt x="149147" y="357227"/>
                    <a:pt x="163115" y="361905"/>
                  </a:cubicBezTo>
                  <a:cubicBezTo>
                    <a:pt x="161529" y="363497"/>
                    <a:pt x="159945" y="365090"/>
                    <a:pt x="157568" y="367478"/>
                  </a:cubicBezTo>
                  <a:lnTo>
                    <a:pt x="163114" y="373052"/>
                  </a:lnTo>
                  <a:cubicBezTo>
                    <a:pt x="169454" y="368274"/>
                    <a:pt x="175793" y="363497"/>
                    <a:pt x="183122" y="357725"/>
                  </a:cubicBezTo>
                  <a:lnTo>
                    <a:pt x="178962" y="350758"/>
                  </a:lnTo>
                  <a:close/>
                  <a:moveTo>
                    <a:pt x="300384" y="405236"/>
                  </a:moveTo>
                  <a:lnTo>
                    <a:pt x="290326" y="405235"/>
                  </a:lnTo>
                  <a:lnTo>
                    <a:pt x="287644" y="430714"/>
                  </a:lnTo>
                  <a:lnTo>
                    <a:pt x="295020" y="432055"/>
                  </a:lnTo>
                  <a:lnTo>
                    <a:pt x="300384" y="405236"/>
                  </a:lnTo>
                  <a:close/>
                  <a:moveTo>
                    <a:pt x="236529" y="312707"/>
                  </a:moveTo>
                  <a:cubicBezTo>
                    <a:pt x="228443" y="317504"/>
                    <a:pt x="221975" y="322301"/>
                    <a:pt x="214496" y="327896"/>
                  </a:cubicBezTo>
                  <a:lnTo>
                    <a:pt x="218741" y="333493"/>
                  </a:lnTo>
                  <a:cubicBezTo>
                    <a:pt x="226827" y="328696"/>
                    <a:pt x="233295" y="323899"/>
                    <a:pt x="240774" y="318303"/>
                  </a:cubicBezTo>
                  <a:lnTo>
                    <a:pt x="236529" y="312707"/>
                  </a:lnTo>
                  <a:close/>
                  <a:moveTo>
                    <a:pt x="311112" y="338186"/>
                  </a:moveTo>
                  <a:lnTo>
                    <a:pt x="303066" y="336175"/>
                  </a:lnTo>
                  <a:lnTo>
                    <a:pt x="298372" y="361654"/>
                  </a:lnTo>
                  <a:lnTo>
                    <a:pt x="306418" y="363665"/>
                  </a:lnTo>
                  <a:lnTo>
                    <a:pt x="311112" y="338186"/>
                  </a:lnTo>
                  <a:close/>
                  <a:moveTo>
                    <a:pt x="322510" y="275829"/>
                  </a:moveTo>
                  <a:lnTo>
                    <a:pt x="314464" y="273818"/>
                  </a:lnTo>
                  <a:lnTo>
                    <a:pt x="311112" y="293263"/>
                  </a:lnTo>
                  <a:lnTo>
                    <a:pt x="319158" y="294604"/>
                  </a:lnTo>
                  <a:lnTo>
                    <a:pt x="322510" y="275829"/>
                  </a:lnTo>
                  <a:close/>
                  <a:moveTo>
                    <a:pt x="521649" y="384450"/>
                  </a:moveTo>
                  <a:lnTo>
                    <a:pt x="513603" y="382438"/>
                  </a:lnTo>
                  <a:lnTo>
                    <a:pt x="508909" y="408588"/>
                  </a:lnTo>
                  <a:lnTo>
                    <a:pt x="516955" y="409929"/>
                  </a:lnTo>
                  <a:lnTo>
                    <a:pt x="521649" y="384450"/>
                  </a:lnTo>
                  <a:close/>
                  <a:moveTo>
                    <a:pt x="354537" y="238952"/>
                  </a:moveTo>
                  <a:cubicBezTo>
                    <a:pt x="346451" y="242150"/>
                    <a:pt x="339983" y="246947"/>
                    <a:pt x="331897" y="251744"/>
                  </a:cubicBezTo>
                  <a:lnTo>
                    <a:pt x="336748" y="259738"/>
                  </a:lnTo>
                  <a:cubicBezTo>
                    <a:pt x="343217" y="254941"/>
                    <a:pt x="351303" y="250144"/>
                    <a:pt x="358781" y="245947"/>
                  </a:cubicBezTo>
                  <a:lnTo>
                    <a:pt x="354537" y="238952"/>
                  </a:lnTo>
                  <a:close/>
                  <a:moveTo>
                    <a:pt x="297031" y="139719"/>
                  </a:moveTo>
                  <a:lnTo>
                    <a:pt x="274235" y="126980"/>
                  </a:lnTo>
                  <a:lnTo>
                    <a:pt x="271553" y="133014"/>
                  </a:lnTo>
                  <a:lnTo>
                    <a:pt x="293679" y="145754"/>
                  </a:lnTo>
                  <a:lnTo>
                    <a:pt x="297031" y="139719"/>
                  </a:lnTo>
                  <a:close/>
                  <a:moveTo>
                    <a:pt x="534388" y="315389"/>
                  </a:moveTo>
                  <a:lnTo>
                    <a:pt x="525001" y="314048"/>
                  </a:lnTo>
                  <a:lnTo>
                    <a:pt x="520307" y="339527"/>
                  </a:lnTo>
                  <a:lnTo>
                    <a:pt x="529694" y="340868"/>
                  </a:lnTo>
                  <a:lnTo>
                    <a:pt x="534388" y="315389"/>
                  </a:lnTo>
                  <a:close/>
                  <a:moveTo>
                    <a:pt x="359388" y="173244"/>
                  </a:moveTo>
                  <a:lnTo>
                    <a:pt x="335250" y="160505"/>
                  </a:lnTo>
                  <a:lnTo>
                    <a:pt x="331897" y="168551"/>
                  </a:lnTo>
                  <a:lnTo>
                    <a:pt x="354024" y="181290"/>
                  </a:lnTo>
                  <a:lnTo>
                    <a:pt x="359388" y="173244"/>
                  </a:lnTo>
                  <a:close/>
                  <a:moveTo>
                    <a:pt x="419329" y="206535"/>
                  </a:moveTo>
                  <a:lnTo>
                    <a:pt x="416499" y="205145"/>
                  </a:lnTo>
                  <a:cubicBezTo>
                    <a:pt x="416492" y="205142"/>
                    <a:pt x="416129" y="204950"/>
                    <a:pt x="395477" y="194030"/>
                  </a:cubicBezTo>
                  <a:lnTo>
                    <a:pt x="392242" y="201969"/>
                  </a:lnTo>
                  <a:cubicBezTo>
                    <a:pt x="392248" y="201973"/>
                    <a:pt x="392530" y="202126"/>
                    <a:pt x="406796" y="209910"/>
                  </a:cubicBezTo>
                  <a:cubicBezTo>
                    <a:pt x="401945" y="213086"/>
                    <a:pt x="397094" y="214674"/>
                    <a:pt x="392849" y="218644"/>
                  </a:cubicBezTo>
                  <a:lnTo>
                    <a:pt x="397094" y="224202"/>
                  </a:lnTo>
                  <a:cubicBezTo>
                    <a:pt x="405179" y="221026"/>
                    <a:pt x="411648" y="216261"/>
                    <a:pt x="419531" y="212490"/>
                  </a:cubicBezTo>
                  <a:lnTo>
                    <a:pt x="418116" y="208321"/>
                  </a:lnTo>
                  <a:lnTo>
                    <a:pt x="419329" y="206535"/>
                  </a:lnTo>
                  <a:close/>
                  <a:moveTo>
                    <a:pt x="545787" y="246998"/>
                  </a:moveTo>
                  <a:lnTo>
                    <a:pt x="537741" y="244987"/>
                  </a:lnTo>
                  <a:lnTo>
                    <a:pt x="533047" y="270466"/>
                  </a:lnTo>
                  <a:lnTo>
                    <a:pt x="541093" y="272478"/>
                  </a:lnTo>
                  <a:lnTo>
                    <a:pt x="545787" y="246998"/>
                  </a:lnTo>
                  <a:close/>
                  <a:moveTo>
                    <a:pt x="478855" y="174585"/>
                  </a:moveTo>
                  <a:cubicBezTo>
                    <a:pt x="470769" y="177825"/>
                    <a:pt x="462684" y="182687"/>
                    <a:pt x="455205" y="186940"/>
                  </a:cubicBezTo>
                  <a:lnTo>
                    <a:pt x="459450" y="194029"/>
                  </a:lnTo>
                  <a:cubicBezTo>
                    <a:pt x="465918" y="190789"/>
                    <a:pt x="474004" y="185927"/>
                    <a:pt x="481685" y="181674"/>
                  </a:cubicBezTo>
                  <a:lnTo>
                    <a:pt x="478855" y="174585"/>
                  </a:lnTo>
                  <a:close/>
                  <a:moveTo>
                    <a:pt x="510921" y="165198"/>
                  </a:moveTo>
                  <a:lnTo>
                    <a:pt x="335250" y="40485"/>
                  </a:lnTo>
                  <a:lnTo>
                    <a:pt x="330556" y="46520"/>
                  </a:lnTo>
                  <a:lnTo>
                    <a:pt x="504216" y="173244"/>
                  </a:lnTo>
                  <a:lnTo>
                    <a:pt x="510921" y="165198"/>
                  </a:lnTo>
                  <a:close/>
                  <a:moveTo>
                    <a:pt x="558526" y="177937"/>
                  </a:moveTo>
                  <a:lnTo>
                    <a:pt x="550480" y="176596"/>
                  </a:lnTo>
                  <a:lnTo>
                    <a:pt x="545786" y="202075"/>
                  </a:lnTo>
                  <a:lnTo>
                    <a:pt x="553833" y="203416"/>
                  </a:lnTo>
                  <a:lnTo>
                    <a:pt x="558526" y="177937"/>
                  </a:lnTo>
                  <a:close/>
                  <a:moveTo>
                    <a:pt x="543924" y="147765"/>
                  </a:moveTo>
                  <a:cubicBezTo>
                    <a:pt x="534314" y="150934"/>
                    <a:pt x="526305" y="154104"/>
                    <a:pt x="518697" y="158265"/>
                  </a:cubicBezTo>
                  <a:lnTo>
                    <a:pt x="521500" y="165198"/>
                  </a:lnTo>
                  <a:cubicBezTo>
                    <a:pt x="529509" y="162028"/>
                    <a:pt x="537518" y="158859"/>
                    <a:pt x="546728" y="154698"/>
                  </a:cubicBezTo>
                  <a:lnTo>
                    <a:pt x="543924" y="147765"/>
                  </a:lnTo>
                  <a:close/>
                  <a:moveTo>
                    <a:pt x="609633" y="124968"/>
                  </a:moveTo>
                  <a:cubicBezTo>
                    <a:pt x="601624" y="128187"/>
                    <a:pt x="593616" y="129796"/>
                    <a:pt x="584405" y="134020"/>
                  </a:cubicBezTo>
                  <a:lnTo>
                    <a:pt x="587209" y="141060"/>
                  </a:lnTo>
                  <a:cubicBezTo>
                    <a:pt x="595218" y="137842"/>
                    <a:pt x="603226" y="136232"/>
                    <a:pt x="612437" y="132009"/>
                  </a:cubicBezTo>
                  <a:lnTo>
                    <a:pt x="609633" y="124968"/>
                  </a:lnTo>
                  <a:close/>
                  <a:moveTo>
                    <a:pt x="658992" y="157976"/>
                  </a:moveTo>
                  <a:lnTo>
                    <a:pt x="692197" y="183291"/>
                  </a:lnTo>
                  <a:cubicBezTo>
                    <a:pt x="715603" y="275802"/>
                    <a:pt x="680406" y="340224"/>
                    <a:pt x="614435" y="385670"/>
                  </a:cubicBezTo>
                  <a:cubicBezTo>
                    <a:pt x="614438" y="385654"/>
                    <a:pt x="614802" y="383796"/>
                    <a:pt x="658992" y="157976"/>
                  </a:cubicBezTo>
                  <a:close/>
                  <a:moveTo>
                    <a:pt x="451775" y="0"/>
                  </a:moveTo>
                  <a:lnTo>
                    <a:pt x="485079" y="25390"/>
                  </a:lnTo>
                  <a:lnTo>
                    <a:pt x="484771" y="25735"/>
                  </a:lnTo>
                  <a:lnTo>
                    <a:pt x="505557" y="41827"/>
                  </a:lnTo>
                  <a:lnTo>
                    <a:pt x="505994" y="41335"/>
                  </a:lnTo>
                  <a:lnTo>
                    <a:pt x="540195" y="67409"/>
                  </a:lnTo>
                  <a:lnTo>
                    <a:pt x="539081" y="69317"/>
                  </a:lnTo>
                  <a:lnTo>
                    <a:pt x="559867" y="85409"/>
                  </a:lnTo>
                  <a:lnTo>
                    <a:pt x="561080" y="83331"/>
                  </a:lnTo>
                  <a:lnTo>
                    <a:pt x="596038" y="109982"/>
                  </a:lnTo>
                  <a:lnTo>
                    <a:pt x="595404" y="110888"/>
                  </a:lnTo>
                  <a:lnTo>
                    <a:pt x="615518" y="126980"/>
                  </a:lnTo>
                  <a:lnTo>
                    <a:pt x="616585" y="125646"/>
                  </a:lnTo>
                  <a:lnTo>
                    <a:pt x="650452" y="151465"/>
                  </a:lnTo>
                  <a:lnTo>
                    <a:pt x="604860" y="392066"/>
                  </a:lnTo>
                  <a:cubicBezTo>
                    <a:pt x="549002" y="425649"/>
                    <a:pt x="473993" y="448037"/>
                    <a:pt x="395792" y="462429"/>
                  </a:cubicBezTo>
                  <a:cubicBezTo>
                    <a:pt x="395795" y="462417"/>
                    <a:pt x="396133" y="460675"/>
                    <a:pt x="443670" y="216160"/>
                  </a:cubicBezTo>
                  <a:cubicBezTo>
                    <a:pt x="443662" y="216158"/>
                    <a:pt x="443389" y="216113"/>
                    <a:pt x="434094" y="214560"/>
                  </a:cubicBezTo>
                  <a:cubicBezTo>
                    <a:pt x="434093" y="214568"/>
                    <a:pt x="433834" y="215928"/>
                    <a:pt x="386217" y="465628"/>
                  </a:cubicBezTo>
                  <a:cubicBezTo>
                    <a:pt x="352702" y="470425"/>
                    <a:pt x="320783" y="475222"/>
                    <a:pt x="287269" y="478421"/>
                  </a:cubicBezTo>
                  <a:cubicBezTo>
                    <a:pt x="287269" y="478417"/>
                    <a:pt x="287269" y="478374"/>
                    <a:pt x="287268" y="477821"/>
                  </a:cubicBezTo>
                  <a:lnTo>
                    <a:pt x="287268" y="473623"/>
                  </a:lnTo>
                  <a:cubicBezTo>
                    <a:pt x="287266" y="473623"/>
                    <a:pt x="287216" y="473623"/>
                    <a:pt x="286271" y="473623"/>
                  </a:cubicBezTo>
                  <a:lnTo>
                    <a:pt x="279289" y="473623"/>
                  </a:lnTo>
                  <a:cubicBezTo>
                    <a:pt x="279288" y="473627"/>
                    <a:pt x="279274" y="473681"/>
                    <a:pt x="279089" y="474423"/>
                  </a:cubicBezTo>
                  <a:lnTo>
                    <a:pt x="277693" y="480020"/>
                  </a:lnTo>
                  <a:cubicBezTo>
                    <a:pt x="244178" y="483218"/>
                    <a:pt x="210663" y="486416"/>
                    <a:pt x="178745" y="488015"/>
                  </a:cubicBezTo>
                  <a:cubicBezTo>
                    <a:pt x="178747" y="488002"/>
                    <a:pt x="179023" y="486623"/>
                    <a:pt x="207472" y="344092"/>
                  </a:cubicBezTo>
                  <a:cubicBezTo>
                    <a:pt x="207469" y="344091"/>
                    <a:pt x="207419" y="344081"/>
                    <a:pt x="206474" y="343892"/>
                  </a:cubicBezTo>
                  <a:lnTo>
                    <a:pt x="199492" y="342493"/>
                  </a:lnTo>
                  <a:cubicBezTo>
                    <a:pt x="199490" y="342503"/>
                    <a:pt x="199236" y="343719"/>
                    <a:pt x="169169" y="488015"/>
                  </a:cubicBezTo>
                  <a:cubicBezTo>
                    <a:pt x="106928" y="492813"/>
                    <a:pt x="49474" y="492813"/>
                    <a:pt x="9576" y="494412"/>
                  </a:cubicBezTo>
                  <a:lnTo>
                    <a:pt x="19151" y="486416"/>
                  </a:lnTo>
                  <a:cubicBezTo>
                    <a:pt x="19148" y="486414"/>
                    <a:pt x="19107" y="486372"/>
                    <a:pt x="18353" y="485617"/>
                  </a:cubicBezTo>
                  <a:lnTo>
                    <a:pt x="12768" y="480020"/>
                  </a:lnTo>
                  <a:cubicBezTo>
                    <a:pt x="7980" y="484817"/>
                    <a:pt x="3192" y="488016"/>
                    <a:pt x="0" y="491214"/>
                  </a:cubicBezTo>
                  <a:cubicBezTo>
                    <a:pt x="9576" y="465627"/>
                    <a:pt x="22343" y="435244"/>
                    <a:pt x="38302" y="401661"/>
                  </a:cubicBezTo>
                  <a:cubicBezTo>
                    <a:pt x="38308" y="401664"/>
                    <a:pt x="38923" y="401926"/>
                    <a:pt x="102140" y="428847"/>
                  </a:cubicBezTo>
                  <a:cubicBezTo>
                    <a:pt x="102141" y="428843"/>
                    <a:pt x="102164" y="428788"/>
                    <a:pt x="102539" y="427847"/>
                  </a:cubicBezTo>
                  <a:lnTo>
                    <a:pt x="105332" y="420851"/>
                  </a:lnTo>
                  <a:cubicBezTo>
                    <a:pt x="105325" y="420848"/>
                    <a:pt x="104667" y="420568"/>
                    <a:pt x="41494" y="393666"/>
                  </a:cubicBezTo>
                  <a:cubicBezTo>
                    <a:pt x="71817" y="332898"/>
                    <a:pt x="114907" y="262535"/>
                    <a:pt x="165977" y="196970"/>
                  </a:cubicBezTo>
                  <a:cubicBezTo>
                    <a:pt x="165982" y="196973"/>
                    <a:pt x="166775" y="197489"/>
                    <a:pt x="288865" y="276928"/>
                  </a:cubicBezTo>
                  <a:cubicBezTo>
                    <a:pt x="282481" y="281725"/>
                    <a:pt x="277693" y="284923"/>
                    <a:pt x="272905" y="288122"/>
                  </a:cubicBezTo>
                  <a:cubicBezTo>
                    <a:pt x="272907" y="288124"/>
                    <a:pt x="272938" y="288165"/>
                    <a:pt x="273504" y="288921"/>
                  </a:cubicBezTo>
                  <a:lnTo>
                    <a:pt x="277693" y="294518"/>
                  </a:lnTo>
                  <a:cubicBezTo>
                    <a:pt x="284077" y="289721"/>
                    <a:pt x="292057" y="286522"/>
                    <a:pt x="298440" y="281725"/>
                  </a:cubicBezTo>
                  <a:cubicBezTo>
                    <a:pt x="298439" y="281722"/>
                    <a:pt x="298425" y="281694"/>
                    <a:pt x="298241" y="281325"/>
                  </a:cubicBezTo>
                  <a:lnTo>
                    <a:pt x="296844" y="278527"/>
                  </a:lnTo>
                  <a:cubicBezTo>
                    <a:pt x="296847" y="278523"/>
                    <a:pt x="296875" y="278481"/>
                    <a:pt x="297243" y="277927"/>
                  </a:cubicBezTo>
                  <a:lnTo>
                    <a:pt x="300036" y="273729"/>
                  </a:lnTo>
                  <a:cubicBezTo>
                    <a:pt x="300026" y="273723"/>
                    <a:pt x="298903" y="273000"/>
                    <a:pt x="170765" y="190573"/>
                  </a:cubicBezTo>
                  <a:cubicBezTo>
                    <a:pt x="251187" y="89133"/>
                    <a:pt x="350119" y="4553"/>
                    <a:pt x="451775" y="0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03" name="Полилиния 5"/>
            <p:cNvSpPr>
              <a:spLocks/>
            </p:cNvSpPr>
            <p:nvPr/>
          </p:nvSpPr>
          <p:spPr bwMode="auto">
            <a:xfrm rot="8300299">
              <a:off x="7500434" y="-99780"/>
              <a:ext cx="642926" cy="549226"/>
            </a:xfrm>
            <a:custGeom>
              <a:avLst/>
              <a:gdLst>
                <a:gd name="T0" fmla="*/ 808946 w 525296"/>
                <a:gd name="T1" fmla="*/ 239063 h 448270"/>
                <a:gd name="T2" fmla="*/ 780673 w 525296"/>
                <a:gd name="T3" fmla="*/ 197137 h 448270"/>
                <a:gd name="T4" fmla="*/ 668804 w 525296"/>
                <a:gd name="T5" fmla="*/ 133010 h 448270"/>
                <a:gd name="T6" fmla="*/ 715517 w 525296"/>
                <a:gd name="T7" fmla="*/ 147808 h 448270"/>
                <a:gd name="T8" fmla="*/ 668804 w 525296"/>
                <a:gd name="T9" fmla="*/ 133010 h 448270"/>
                <a:gd name="T10" fmla="*/ 607339 w 525296"/>
                <a:gd name="T11" fmla="*/ 82451 h 448270"/>
                <a:gd name="T12" fmla="*/ 579063 w 525296"/>
                <a:gd name="T13" fmla="*/ 41754 h 448270"/>
                <a:gd name="T14" fmla="*/ 757043 w 525296"/>
                <a:gd name="T15" fmla="*/ 264963 h 448270"/>
                <a:gd name="T16" fmla="*/ 798157 w 525296"/>
                <a:gd name="T17" fmla="*/ 235365 h 448270"/>
                <a:gd name="T18" fmla="*/ 757043 w 525296"/>
                <a:gd name="T19" fmla="*/ 264963 h 448270"/>
                <a:gd name="T20" fmla="*/ 682821 w 525296"/>
                <a:gd name="T21" fmla="*/ 290046 h 448270"/>
                <a:gd name="T22" fmla="*/ 631430 w 525296"/>
                <a:gd name="T23" fmla="*/ 296604 h 448270"/>
                <a:gd name="T24" fmla="*/ 681099 w 525296"/>
                <a:gd name="T25" fmla="*/ 377183 h 448270"/>
                <a:gd name="T26" fmla="*/ 704454 w 525296"/>
                <a:gd name="T27" fmla="*/ 332787 h 448270"/>
                <a:gd name="T28" fmla="*/ 681099 w 525296"/>
                <a:gd name="T29" fmla="*/ 377183 h 448270"/>
                <a:gd name="T30" fmla="*/ 604879 w 525296"/>
                <a:gd name="T31" fmla="*/ 324156 h 448270"/>
                <a:gd name="T32" fmla="*/ 295087 w 525296"/>
                <a:gd name="T33" fmla="*/ 79983 h 448270"/>
                <a:gd name="T34" fmla="*/ 522803 w 525296"/>
                <a:gd name="T35" fmla="*/ 362384 h 448270"/>
                <a:gd name="T36" fmla="*/ 558381 w 525296"/>
                <a:gd name="T37" fmla="*/ 326622 h 448270"/>
                <a:gd name="T38" fmla="*/ 522803 w 525296"/>
                <a:gd name="T39" fmla="*/ 362384 h 448270"/>
                <a:gd name="T40" fmla="*/ 672491 w 525296"/>
                <a:gd name="T41" fmla="*/ 506667 h 448270"/>
                <a:gd name="T42" fmla="*/ 666346 w 525296"/>
                <a:gd name="T43" fmla="*/ 456106 h 448270"/>
                <a:gd name="T44" fmla="*/ 408473 w 525296"/>
                <a:gd name="T45" fmla="*/ 417877 h 448270"/>
                <a:gd name="T46" fmla="*/ 447019 w 525296"/>
                <a:gd name="T47" fmla="*/ 388670 h 448270"/>
                <a:gd name="T48" fmla="*/ 444054 w 525296"/>
                <a:gd name="T49" fmla="*/ 382829 h 448270"/>
                <a:gd name="T50" fmla="*/ 399580 w 525296"/>
                <a:gd name="T51" fmla="*/ 376987 h 448270"/>
                <a:gd name="T52" fmla="*/ 400693 w 525296"/>
                <a:gd name="T53" fmla="*/ 407655 h 448270"/>
                <a:gd name="T54" fmla="*/ 288939 w 525296"/>
                <a:gd name="T55" fmla="*/ 315523 h 448270"/>
                <a:gd name="T56" fmla="*/ 339343 w 525296"/>
                <a:gd name="T57" fmla="*/ 324156 h 448270"/>
                <a:gd name="T58" fmla="*/ 288939 w 525296"/>
                <a:gd name="T59" fmla="*/ 315523 h 448270"/>
                <a:gd name="T60" fmla="*/ 651593 w 525296"/>
                <a:gd name="T61" fmla="*/ 632453 h 448270"/>
                <a:gd name="T62" fmla="*/ 642988 w 525296"/>
                <a:gd name="T63" fmla="*/ 583126 h 448270"/>
                <a:gd name="T64" fmla="*/ 178300 w 525296"/>
                <a:gd name="T65" fmla="*/ 250164 h 448270"/>
                <a:gd name="T66" fmla="*/ 225014 w 525296"/>
                <a:gd name="T67" fmla="*/ 262497 h 448270"/>
                <a:gd name="T68" fmla="*/ 178300 w 525296"/>
                <a:gd name="T69" fmla="*/ 250164 h 448270"/>
                <a:gd name="T70" fmla="*/ 628235 w 525296"/>
                <a:gd name="T71" fmla="*/ 759471 h 448270"/>
                <a:gd name="T72" fmla="*/ 622091 w 525296"/>
                <a:gd name="T73" fmla="*/ 708910 h 448270"/>
                <a:gd name="T74" fmla="*/ 297835 w 525296"/>
                <a:gd name="T75" fmla="*/ 483237 h 448270"/>
                <a:gd name="T76" fmla="*/ 330450 w 525296"/>
                <a:gd name="T77" fmla="*/ 445007 h 448270"/>
                <a:gd name="T78" fmla="*/ 297835 w 525296"/>
                <a:gd name="T79" fmla="*/ 483237 h 448270"/>
                <a:gd name="T80" fmla="*/ 265583 w 525296"/>
                <a:gd name="T81" fmla="*/ 547364 h 448270"/>
                <a:gd name="T82" fmla="*/ 256979 w 525296"/>
                <a:gd name="T83" fmla="*/ 509133 h 448270"/>
                <a:gd name="T84" fmla="*/ 196681 w 525296"/>
                <a:gd name="T85" fmla="*/ 524254 h 448270"/>
                <a:gd name="T86" fmla="*/ 210042 w 525296"/>
                <a:gd name="T87" fmla="*/ 514853 h 448270"/>
                <a:gd name="T88" fmla="*/ 533034 w 525296"/>
                <a:gd name="T89" fmla="*/ 824469 h 448270"/>
                <a:gd name="T90" fmla="*/ 493871 w 525296"/>
                <a:gd name="T91" fmla="*/ 403088 h 448270"/>
                <a:gd name="T92" fmla="*/ 415578 w 525296"/>
                <a:gd name="T93" fmla="*/ 719635 h 448270"/>
                <a:gd name="T94" fmla="*/ 227599 w 525296"/>
                <a:gd name="T95" fmla="*/ 523674 h 448270"/>
                <a:gd name="T96" fmla="*/ 224671 w 525296"/>
                <a:gd name="T97" fmla="*/ 517793 h 448270"/>
                <a:gd name="T98" fmla="*/ 230524 w 525296"/>
                <a:gd name="T99" fmla="*/ 508969 h 448270"/>
                <a:gd name="T100" fmla="*/ 0 w 525296"/>
                <a:gd name="T101" fmla="*/ 348702 h 448270"/>
                <a:gd name="T102" fmla="*/ 888893 w 525296"/>
                <a:gd name="T103" fmla="*/ 211908 h 448270"/>
                <a:gd name="T104" fmla="*/ 874993 w 525296"/>
                <a:gd name="T105" fmla="*/ 216687 h 448270"/>
                <a:gd name="T106" fmla="*/ 900595 w 525296"/>
                <a:gd name="T107" fmla="*/ 223674 h 448270"/>
                <a:gd name="T108" fmla="*/ 806961 w 525296"/>
                <a:gd name="T109" fmla="*/ 714853 h 448270"/>
                <a:gd name="T110" fmla="*/ 877188 w 525296"/>
                <a:gd name="T111" fmla="*/ 261909 h 448270"/>
                <a:gd name="T112" fmla="*/ 533034 w 525296"/>
                <a:gd name="T113" fmla="*/ 824469 h 44827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525296" h="448270">
                  <a:moveTo>
                    <a:pt x="421099" y="113889"/>
                  </a:moveTo>
                  <a:lnTo>
                    <a:pt x="441214" y="129981"/>
                  </a:lnTo>
                  <a:lnTo>
                    <a:pt x="446578" y="123277"/>
                  </a:lnTo>
                  <a:lnTo>
                    <a:pt x="425793" y="107185"/>
                  </a:lnTo>
                  <a:lnTo>
                    <a:pt x="421099" y="113889"/>
                  </a:lnTo>
                  <a:close/>
                  <a:moveTo>
                    <a:pt x="364777" y="72319"/>
                  </a:moveTo>
                  <a:lnTo>
                    <a:pt x="385563" y="88411"/>
                  </a:lnTo>
                  <a:lnTo>
                    <a:pt x="390256" y="80365"/>
                  </a:lnTo>
                  <a:lnTo>
                    <a:pt x="369471" y="64273"/>
                  </a:lnTo>
                  <a:lnTo>
                    <a:pt x="364777" y="72319"/>
                  </a:lnTo>
                  <a:close/>
                  <a:moveTo>
                    <a:pt x="310467" y="28737"/>
                  </a:moveTo>
                  <a:lnTo>
                    <a:pt x="331253" y="44829"/>
                  </a:lnTo>
                  <a:lnTo>
                    <a:pt x="336617" y="38794"/>
                  </a:lnTo>
                  <a:lnTo>
                    <a:pt x="315831" y="22702"/>
                  </a:lnTo>
                  <a:lnTo>
                    <a:pt x="310467" y="28737"/>
                  </a:lnTo>
                  <a:close/>
                  <a:moveTo>
                    <a:pt x="412905" y="144062"/>
                  </a:moveTo>
                  <a:cubicBezTo>
                    <a:pt x="420914" y="140843"/>
                    <a:pt x="428922" y="139234"/>
                    <a:pt x="438132" y="135010"/>
                  </a:cubicBezTo>
                  <a:lnTo>
                    <a:pt x="435329" y="127970"/>
                  </a:lnTo>
                  <a:cubicBezTo>
                    <a:pt x="427320" y="131188"/>
                    <a:pt x="419311" y="132797"/>
                    <a:pt x="410102" y="137022"/>
                  </a:cubicBezTo>
                  <a:lnTo>
                    <a:pt x="412905" y="144062"/>
                  </a:lnTo>
                  <a:close/>
                  <a:moveTo>
                    <a:pt x="347196" y="168199"/>
                  </a:moveTo>
                  <a:cubicBezTo>
                    <a:pt x="355205" y="165030"/>
                    <a:pt x="363214" y="161860"/>
                    <a:pt x="372423" y="157700"/>
                  </a:cubicBezTo>
                  <a:lnTo>
                    <a:pt x="369620" y="150767"/>
                  </a:lnTo>
                  <a:cubicBezTo>
                    <a:pt x="360010" y="153936"/>
                    <a:pt x="352001" y="157106"/>
                    <a:pt x="344393" y="161266"/>
                  </a:cubicBezTo>
                  <a:lnTo>
                    <a:pt x="347196" y="168199"/>
                  </a:lnTo>
                  <a:close/>
                  <a:moveTo>
                    <a:pt x="371483" y="205077"/>
                  </a:moveTo>
                  <a:lnTo>
                    <a:pt x="379529" y="206418"/>
                  </a:lnTo>
                  <a:lnTo>
                    <a:pt x="384222" y="180939"/>
                  </a:lnTo>
                  <a:lnTo>
                    <a:pt x="376176" y="179598"/>
                  </a:lnTo>
                  <a:lnTo>
                    <a:pt x="371483" y="205077"/>
                  </a:lnTo>
                  <a:close/>
                  <a:moveTo>
                    <a:pt x="156252" y="49521"/>
                  </a:moveTo>
                  <a:lnTo>
                    <a:pt x="329912" y="176246"/>
                  </a:lnTo>
                  <a:lnTo>
                    <a:pt x="336617" y="168200"/>
                  </a:lnTo>
                  <a:lnTo>
                    <a:pt x="160946" y="43487"/>
                  </a:lnTo>
                  <a:lnTo>
                    <a:pt x="156252" y="49521"/>
                  </a:lnTo>
                  <a:close/>
                  <a:moveTo>
                    <a:pt x="285146" y="197031"/>
                  </a:moveTo>
                  <a:cubicBezTo>
                    <a:pt x="291614" y="193790"/>
                    <a:pt x="299700" y="188929"/>
                    <a:pt x="307381" y="184676"/>
                  </a:cubicBezTo>
                  <a:lnTo>
                    <a:pt x="304551" y="177587"/>
                  </a:lnTo>
                  <a:cubicBezTo>
                    <a:pt x="296466" y="180827"/>
                    <a:pt x="288380" y="185688"/>
                    <a:pt x="280901" y="189942"/>
                  </a:cubicBezTo>
                  <a:lnTo>
                    <a:pt x="285146" y="197031"/>
                  </a:lnTo>
                  <a:close/>
                  <a:moveTo>
                    <a:pt x="358743" y="273468"/>
                  </a:moveTo>
                  <a:lnTo>
                    <a:pt x="366789" y="275479"/>
                  </a:lnTo>
                  <a:lnTo>
                    <a:pt x="371483" y="250000"/>
                  </a:lnTo>
                  <a:lnTo>
                    <a:pt x="363437" y="247989"/>
                  </a:lnTo>
                  <a:lnTo>
                    <a:pt x="358743" y="273468"/>
                  </a:lnTo>
                  <a:close/>
                  <a:moveTo>
                    <a:pt x="222789" y="227203"/>
                  </a:moveTo>
                  <a:cubicBezTo>
                    <a:pt x="230875" y="224027"/>
                    <a:pt x="237344" y="219263"/>
                    <a:pt x="245227" y="215492"/>
                  </a:cubicBezTo>
                  <a:lnTo>
                    <a:pt x="243812" y="211323"/>
                  </a:lnTo>
                  <a:lnTo>
                    <a:pt x="245025" y="209537"/>
                  </a:lnTo>
                  <a:lnTo>
                    <a:pt x="242195" y="208147"/>
                  </a:lnTo>
                  <a:cubicBezTo>
                    <a:pt x="242190" y="208144"/>
                    <a:pt x="241869" y="207975"/>
                    <a:pt x="221173" y="197031"/>
                  </a:cubicBezTo>
                  <a:lnTo>
                    <a:pt x="217938" y="204971"/>
                  </a:lnTo>
                  <a:cubicBezTo>
                    <a:pt x="217944" y="204974"/>
                    <a:pt x="218220" y="205125"/>
                    <a:pt x="232492" y="212912"/>
                  </a:cubicBezTo>
                  <a:cubicBezTo>
                    <a:pt x="227641" y="216088"/>
                    <a:pt x="222789" y="217676"/>
                    <a:pt x="218545" y="221646"/>
                  </a:cubicBezTo>
                  <a:lnTo>
                    <a:pt x="222789" y="227203"/>
                  </a:lnTo>
                  <a:close/>
                  <a:moveTo>
                    <a:pt x="157593" y="171552"/>
                  </a:moveTo>
                  <a:lnTo>
                    <a:pt x="179720" y="184292"/>
                  </a:lnTo>
                  <a:lnTo>
                    <a:pt x="185084" y="176246"/>
                  </a:lnTo>
                  <a:lnTo>
                    <a:pt x="160946" y="163506"/>
                  </a:lnTo>
                  <a:lnTo>
                    <a:pt x="157593" y="171552"/>
                  </a:lnTo>
                  <a:close/>
                  <a:moveTo>
                    <a:pt x="346004" y="342529"/>
                  </a:moveTo>
                  <a:lnTo>
                    <a:pt x="355390" y="343870"/>
                  </a:lnTo>
                  <a:lnTo>
                    <a:pt x="360084" y="318391"/>
                  </a:lnTo>
                  <a:lnTo>
                    <a:pt x="350697" y="317050"/>
                  </a:lnTo>
                  <a:lnTo>
                    <a:pt x="346004" y="342529"/>
                  </a:lnTo>
                  <a:close/>
                  <a:moveTo>
                    <a:pt x="97248" y="136016"/>
                  </a:moveTo>
                  <a:lnTo>
                    <a:pt x="119375" y="148755"/>
                  </a:lnTo>
                  <a:lnTo>
                    <a:pt x="122727" y="142721"/>
                  </a:lnTo>
                  <a:lnTo>
                    <a:pt x="99930" y="129981"/>
                  </a:lnTo>
                  <a:lnTo>
                    <a:pt x="97248" y="136016"/>
                  </a:lnTo>
                  <a:close/>
                  <a:moveTo>
                    <a:pt x="334605" y="411590"/>
                  </a:moveTo>
                  <a:lnTo>
                    <a:pt x="342651" y="412931"/>
                  </a:lnTo>
                  <a:lnTo>
                    <a:pt x="347345" y="387452"/>
                  </a:lnTo>
                  <a:lnTo>
                    <a:pt x="339299" y="385440"/>
                  </a:lnTo>
                  <a:lnTo>
                    <a:pt x="334605" y="411590"/>
                  </a:lnTo>
                  <a:close/>
                  <a:moveTo>
                    <a:pt x="162445" y="262740"/>
                  </a:moveTo>
                  <a:cubicBezTo>
                    <a:pt x="168913" y="257943"/>
                    <a:pt x="176999" y="253146"/>
                    <a:pt x="184478" y="248949"/>
                  </a:cubicBezTo>
                  <a:lnTo>
                    <a:pt x="180233" y="241954"/>
                  </a:lnTo>
                  <a:cubicBezTo>
                    <a:pt x="172147" y="245152"/>
                    <a:pt x="165679" y="249948"/>
                    <a:pt x="157593" y="254745"/>
                  </a:cubicBezTo>
                  <a:lnTo>
                    <a:pt x="162445" y="262740"/>
                  </a:lnTo>
                  <a:close/>
                  <a:moveTo>
                    <a:pt x="136808" y="296265"/>
                  </a:moveTo>
                  <a:lnTo>
                    <a:pt x="144854" y="297606"/>
                  </a:lnTo>
                  <a:lnTo>
                    <a:pt x="148207" y="278831"/>
                  </a:lnTo>
                  <a:lnTo>
                    <a:pt x="140161" y="276820"/>
                  </a:lnTo>
                  <a:lnTo>
                    <a:pt x="136808" y="296265"/>
                  </a:lnTo>
                  <a:close/>
                  <a:moveTo>
                    <a:pt x="107273" y="285041"/>
                  </a:moveTo>
                  <a:lnTo>
                    <a:pt x="66068" y="248377"/>
                  </a:lnTo>
                  <a:cubicBezTo>
                    <a:pt x="79615" y="257192"/>
                    <a:pt x="95629" y="267612"/>
                    <a:pt x="114561" y="279929"/>
                  </a:cubicBezTo>
                  <a:lnTo>
                    <a:pt x="107273" y="285041"/>
                  </a:lnTo>
                  <a:close/>
                  <a:moveTo>
                    <a:pt x="290726" y="448270"/>
                  </a:moveTo>
                  <a:lnTo>
                    <a:pt x="234543" y="398281"/>
                  </a:lnTo>
                  <a:cubicBezTo>
                    <a:pt x="241621" y="361877"/>
                    <a:pt x="252535" y="305737"/>
                    <a:pt x="269366" y="219162"/>
                  </a:cubicBezTo>
                  <a:cubicBezTo>
                    <a:pt x="269362" y="219161"/>
                    <a:pt x="269162" y="219127"/>
                    <a:pt x="259791" y="217562"/>
                  </a:cubicBezTo>
                  <a:cubicBezTo>
                    <a:pt x="259789" y="217568"/>
                    <a:pt x="259592" y="218602"/>
                    <a:pt x="226664" y="391271"/>
                  </a:cubicBezTo>
                  <a:lnTo>
                    <a:pt x="113968" y="290997"/>
                  </a:lnTo>
                  <a:cubicBezTo>
                    <a:pt x="117493" y="289046"/>
                    <a:pt x="121007" y="287079"/>
                    <a:pt x="124136" y="284726"/>
                  </a:cubicBezTo>
                  <a:cubicBezTo>
                    <a:pt x="124135" y="284724"/>
                    <a:pt x="124120" y="284694"/>
                    <a:pt x="123937" y="284327"/>
                  </a:cubicBezTo>
                  <a:lnTo>
                    <a:pt x="122540" y="281528"/>
                  </a:lnTo>
                  <a:cubicBezTo>
                    <a:pt x="122542" y="281525"/>
                    <a:pt x="122569" y="281485"/>
                    <a:pt x="122939" y="280928"/>
                  </a:cubicBezTo>
                  <a:lnTo>
                    <a:pt x="125732" y="276731"/>
                  </a:lnTo>
                  <a:cubicBezTo>
                    <a:pt x="125723" y="276725"/>
                    <a:pt x="124756" y="276103"/>
                    <a:pt x="25393" y="212186"/>
                  </a:cubicBezTo>
                  <a:lnTo>
                    <a:pt x="0" y="189592"/>
                  </a:lnTo>
                  <a:cubicBezTo>
                    <a:pt x="83985" y="84354"/>
                    <a:pt x="187996" y="-1551"/>
                    <a:pt x="293829" y="21"/>
                  </a:cubicBezTo>
                  <a:cubicBezTo>
                    <a:pt x="358165" y="977"/>
                    <a:pt x="423175" y="34259"/>
                    <a:pt x="484818" y="115216"/>
                  </a:cubicBezTo>
                  <a:cubicBezTo>
                    <a:pt x="481626" y="115216"/>
                    <a:pt x="480030" y="115216"/>
                    <a:pt x="476838" y="116816"/>
                  </a:cubicBezTo>
                  <a:cubicBezTo>
                    <a:pt x="476839" y="116819"/>
                    <a:pt x="476861" y="116874"/>
                    <a:pt x="477237" y="117815"/>
                  </a:cubicBezTo>
                  <a:lnTo>
                    <a:pt x="480030" y="124811"/>
                  </a:lnTo>
                  <a:cubicBezTo>
                    <a:pt x="483222" y="123212"/>
                    <a:pt x="486414" y="123212"/>
                    <a:pt x="491201" y="121613"/>
                  </a:cubicBezTo>
                  <a:cubicBezTo>
                    <a:pt x="494394" y="128010"/>
                    <a:pt x="499181" y="134406"/>
                    <a:pt x="502373" y="139204"/>
                  </a:cubicBezTo>
                  <a:cubicBezTo>
                    <a:pt x="551847" y="257541"/>
                    <a:pt x="516736" y="335900"/>
                    <a:pt x="440131" y="388671"/>
                  </a:cubicBezTo>
                  <a:cubicBezTo>
                    <a:pt x="440133" y="388662"/>
                    <a:pt x="440429" y="387152"/>
                    <a:pt x="488010" y="144001"/>
                  </a:cubicBezTo>
                  <a:cubicBezTo>
                    <a:pt x="488004" y="144000"/>
                    <a:pt x="487789" y="143965"/>
                    <a:pt x="478434" y="142402"/>
                  </a:cubicBezTo>
                  <a:lnTo>
                    <a:pt x="430556" y="395068"/>
                  </a:lnTo>
                  <a:cubicBezTo>
                    <a:pt x="391610" y="418483"/>
                    <a:pt x="343353" y="436456"/>
                    <a:pt x="290726" y="448270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04" name="Полилиния 5"/>
            <p:cNvSpPr>
              <a:spLocks/>
            </p:cNvSpPr>
            <p:nvPr/>
          </p:nvSpPr>
          <p:spPr bwMode="auto">
            <a:xfrm rot="19357942" flipV="1">
              <a:off x="6600336" y="-164861"/>
              <a:ext cx="709601" cy="534939"/>
            </a:xfrm>
            <a:custGeom>
              <a:avLst/>
              <a:gdLst>
                <a:gd name="T0" fmla="*/ 340082 w 660481"/>
                <a:gd name="T1" fmla="*/ 161675 h 497414"/>
                <a:gd name="T2" fmla="*/ 133039 w 660481"/>
                <a:gd name="T3" fmla="*/ 430215 h 497414"/>
                <a:gd name="T4" fmla="*/ 136365 w 660481"/>
                <a:gd name="T5" fmla="*/ 420208 h 497414"/>
                <a:gd name="T6" fmla="*/ 601171 w 660481"/>
                <a:gd name="T7" fmla="*/ 35743 h 497414"/>
                <a:gd name="T8" fmla="*/ 626948 w 660481"/>
                <a:gd name="T9" fmla="*/ 55759 h 497414"/>
                <a:gd name="T10" fmla="*/ 415749 w 660481"/>
                <a:gd name="T11" fmla="*/ 203372 h 497414"/>
                <a:gd name="T12" fmla="*/ 132746 w 660481"/>
                <a:gd name="T13" fmla="*/ 519453 h 497414"/>
                <a:gd name="T14" fmla="*/ 157813 w 660481"/>
                <a:gd name="T15" fmla="*/ 498811 h 497414"/>
                <a:gd name="T16" fmla="*/ 195402 w 660481"/>
                <a:gd name="T17" fmla="*/ 460812 h 497414"/>
                <a:gd name="T18" fmla="*/ 186557 w 660481"/>
                <a:gd name="T19" fmla="*/ 436053 h 497414"/>
                <a:gd name="T20" fmla="*/ 221933 w 660481"/>
                <a:gd name="T21" fmla="*/ 440015 h 497414"/>
                <a:gd name="T22" fmla="*/ 65271 w 660481"/>
                <a:gd name="T23" fmla="*/ 575328 h 497414"/>
                <a:gd name="T24" fmla="*/ 88970 w 660481"/>
                <a:gd name="T25" fmla="*/ 553311 h 497414"/>
                <a:gd name="T26" fmla="*/ 271264 w 660481"/>
                <a:gd name="T27" fmla="*/ 418539 h 497414"/>
                <a:gd name="T28" fmla="*/ 298587 w 660481"/>
                <a:gd name="T29" fmla="*/ 399646 h 497414"/>
                <a:gd name="T30" fmla="*/ 674343 w 660481"/>
                <a:gd name="T31" fmla="*/ 79945 h 497414"/>
                <a:gd name="T32" fmla="*/ 444930 w 660481"/>
                <a:gd name="T33" fmla="*/ 309649 h 497414"/>
                <a:gd name="T34" fmla="*/ 439667 w 660481"/>
                <a:gd name="T35" fmla="*/ 300948 h 497414"/>
                <a:gd name="T36" fmla="*/ 492441 w 660481"/>
                <a:gd name="T37" fmla="*/ 282601 h 497414"/>
                <a:gd name="T38" fmla="*/ 486425 w 660481"/>
                <a:gd name="T39" fmla="*/ 254948 h 497414"/>
                <a:gd name="T40" fmla="*/ 520017 w 660481"/>
                <a:gd name="T41" fmla="*/ 260628 h 497414"/>
                <a:gd name="T42" fmla="*/ 395793 w 660481"/>
                <a:gd name="T43" fmla="*/ 370169 h 497414"/>
                <a:gd name="T44" fmla="*/ 399949 w 660481"/>
                <a:gd name="T45" fmla="*/ 346817 h 497414"/>
                <a:gd name="T46" fmla="*/ 569770 w 660481"/>
                <a:gd name="T47" fmla="*/ 245071 h 497414"/>
                <a:gd name="T48" fmla="*/ 597344 w 660481"/>
                <a:gd name="T49" fmla="*/ 229704 h 497414"/>
                <a:gd name="T50" fmla="*/ 415749 w 660481"/>
                <a:gd name="T51" fmla="*/ 54090 h 497414"/>
                <a:gd name="T52" fmla="*/ 678004 w 660481"/>
                <a:gd name="T53" fmla="*/ 196151 h 497414"/>
                <a:gd name="T54" fmla="*/ 674528 w 660481"/>
                <a:gd name="T55" fmla="*/ 187528 h 497414"/>
                <a:gd name="T56" fmla="*/ 738367 w 660481"/>
                <a:gd name="T57" fmla="*/ 141659 h 497414"/>
                <a:gd name="T58" fmla="*/ 763312 w 660481"/>
                <a:gd name="T59" fmla="*/ 161675 h 497414"/>
                <a:gd name="T60" fmla="*/ 375836 w 660481"/>
                <a:gd name="T61" fmla="*/ 421875 h 497414"/>
                <a:gd name="T62" fmla="*/ 759490 w 660481"/>
                <a:gd name="T63" fmla="*/ 167929 h 497414"/>
                <a:gd name="T64" fmla="*/ 756014 w 660481"/>
                <a:gd name="T65" fmla="*/ 159172 h 497414"/>
                <a:gd name="T66" fmla="*/ 516633 w 660481"/>
                <a:gd name="T67" fmla="*/ 384705 h 497414"/>
                <a:gd name="T68" fmla="*/ 530536 w 660481"/>
                <a:gd name="T69" fmla="*/ 374057 h 497414"/>
                <a:gd name="T70" fmla="*/ 682658 w 660481"/>
                <a:gd name="T71" fmla="*/ 223388 h 497414"/>
                <a:gd name="T72" fmla="*/ 819072 w 660481"/>
                <a:gd name="T73" fmla="*/ 153054 h 497414"/>
                <a:gd name="T74" fmla="*/ 807490 w 660481"/>
                <a:gd name="T75" fmla="*/ 145298 h 497414"/>
                <a:gd name="T76" fmla="*/ 211768 w 660481"/>
                <a:gd name="T77" fmla="*/ 240773 h 497414"/>
                <a:gd name="T78" fmla="*/ 368120 w 660481"/>
                <a:gd name="T79" fmla="*/ 350172 h 497414"/>
                <a:gd name="T80" fmla="*/ 344371 w 660481"/>
                <a:gd name="T81" fmla="*/ 370062 h 497414"/>
                <a:gd name="T82" fmla="*/ 358226 w 660481"/>
                <a:gd name="T83" fmla="*/ 348182 h 497414"/>
                <a:gd name="T84" fmla="*/ 130624 w 660481"/>
                <a:gd name="T85" fmla="*/ 527199 h 497414"/>
                <a:gd name="T86" fmla="*/ 47499 w 660481"/>
                <a:gd name="T87" fmla="*/ 503330 h 497414"/>
                <a:gd name="T88" fmla="*/ 22759 w 660481"/>
                <a:gd name="T89" fmla="*/ 607756 h 497414"/>
                <a:gd name="T90" fmla="*/ 209789 w 660481"/>
                <a:gd name="T91" fmla="*/ 610738 h 497414"/>
                <a:gd name="T92" fmla="*/ 257289 w 660481"/>
                <a:gd name="T93" fmla="*/ 431723 h 49741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660481" h="497414">
                  <a:moveTo>
                    <a:pt x="293679" y="148755"/>
                  </a:moveTo>
                  <a:lnTo>
                    <a:pt x="271553" y="136016"/>
                  </a:lnTo>
                  <a:lnTo>
                    <a:pt x="274234" y="129982"/>
                  </a:lnTo>
                  <a:lnTo>
                    <a:pt x="297031" y="142721"/>
                  </a:lnTo>
                  <a:lnTo>
                    <a:pt x="293679" y="148755"/>
                  </a:lnTo>
                  <a:close/>
                  <a:moveTo>
                    <a:pt x="107280" y="345881"/>
                  </a:moveTo>
                  <a:lnTo>
                    <a:pt x="81801" y="336494"/>
                  </a:lnTo>
                  <a:lnTo>
                    <a:pt x="84483" y="328448"/>
                  </a:lnTo>
                  <a:lnTo>
                    <a:pt x="109962" y="337836"/>
                  </a:lnTo>
                  <a:lnTo>
                    <a:pt x="107280" y="345881"/>
                  </a:lnTo>
                  <a:close/>
                  <a:moveTo>
                    <a:pt x="505557" y="44829"/>
                  </a:moveTo>
                  <a:lnTo>
                    <a:pt x="484771" y="28737"/>
                  </a:lnTo>
                  <a:lnTo>
                    <a:pt x="490135" y="22702"/>
                  </a:lnTo>
                  <a:lnTo>
                    <a:pt x="510921" y="38794"/>
                  </a:lnTo>
                  <a:lnTo>
                    <a:pt x="505557" y="44829"/>
                  </a:lnTo>
                  <a:close/>
                  <a:moveTo>
                    <a:pt x="354024" y="184292"/>
                  </a:moveTo>
                  <a:lnTo>
                    <a:pt x="331897" y="171552"/>
                  </a:lnTo>
                  <a:lnTo>
                    <a:pt x="335250" y="163506"/>
                  </a:lnTo>
                  <a:lnTo>
                    <a:pt x="359388" y="176246"/>
                  </a:lnTo>
                  <a:lnTo>
                    <a:pt x="354024" y="184292"/>
                  </a:lnTo>
                  <a:close/>
                  <a:moveTo>
                    <a:pt x="107043" y="417625"/>
                  </a:moveTo>
                  <a:lnTo>
                    <a:pt x="101383" y="412093"/>
                  </a:lnTo>
                  <a:cubicBezTo>
                    <a:pt x="108661" y="406561"/>
                    <a:pt x="115129" y="401820"/>
                    <a:pt x="121597" y="395498"/>
                  </a:cubicBezTo>
                  <a:lnTo>
                    <a:pt x="127257" y="401030"/>
                  </a:lnTo>
                  <a:cubicBezTo>
                    <a:pt x="119980" y="408142"/>
                    <a:pt x="113512" y="412883"/>
                    <a:pt x="107043" y="417625"/>
                  </a:cubicBezTo>
                  <a:close/>
                  <a:moveTo>
                    <a:pt x="163114" y="376053"/>
                  </a:moveTo>
                  <a:lnTo>
                    <a:pt x="157568" y="370480"/>
                  </a:lnTo>
                  <a:cubicBezTo>
                    <a:pt x="159945" y="368092"/>
                    <a:pt x="161529" y="366499"/>
                    <a:pt x="163114" y="364907"/>
                  </a:cubicBezTo>
                  <a:cubicBezTo>
                    <a:pt x="149166" y="360235"/>
                    <a:pt x="148858" y="360132"/>
                    <a:pt x="148851" y="360129"/>
                  </a:cubicBezTo>
                  <a:cubicBezTo>
                    <a:pt x="150403" y="350773"/>
                    <a:pt x="150435" y="350579"/>
                    <a:pt x="150435" y="350575"/>
                  </a:cubicBezTo>
                  <a:lnTo>
                    <a:pt x="169850" y="357542"/>
                  </a:lnTo>
                  <a:cubicBezTo>
                    <a:pt x="172522" y="358501"/>
                    <a:pt x="172619" y="358536"/>
                    <a:pt x="172623" y="358537"/>
                  </a:cubicBezTo>
                  <a:cubicBezTo>
                    <a:pt x="174208" y="356944"/>
                    <a:pt x="175793" y="355352"/>
                    <a:pt x="178962" y="353760"/>
                  </a:cubicBezTo>
                  <a:lnTo>
                    <a:pt x="183122" y="360727"/>
                  </a:lnTo>
                  <a:cubicBezTo>
                    <a:pt x="175793" y="366499"/>
                    <a:pt x="169454" y="371276"/>
                    <a:pt x="163114" y="376053"/>
                  </a:cubicBezTo>
                  <a:close/>
                  <a:moveTo>
                    <a:pt x="52634" y="462548"/>
                  </a:moveTo>
                  <a:lnTo>
                    <a:pt x="46265" y="454502"/>
                  </a:lnTo>
                  <a:cubicBezTo>
                    <a:pt x="52634" y="449674"/>
                    <a:pt x="59004" y="444847"/>
                    <a:pt x="66966" y="438410"/>
                  </a:cubicBezTo>
                  <a:lnTo>
                    <a:pt x="71743" y="444847"/>
                  </a:lnTo>
                  <a:cubicBezTo>
                    <a:pt x="65374" y="451283"/>
                    <a:pt x="59004" y="456111"/>
                    <a:pt x="52634" y="462548"/>
                  </a:cubicBezTo>
                  <a:close/>
                  <a:moveTo>
                    <a:pt x="240774" y="321305"/>
                  </a:moveTo>
                  <a:cubicBezTo>
                    <a:pt x="233295" y="326901"/>
                    <a:pt x="226826" y="331698"/>
                    <a:pt x="218741" y="336494"/>
                  </a:cubicBezTo>
                  <a:lnTo>
                    <a:pt x="214496" y="330898"/>
                  </a:lnTo>
                  <a:cubicBezTo>
                    <a:pt x="221975" y="325302"/>
                    <a:pt x="228443" y="320506"/>
                    <a:pt x="236529" y="315709"/>
                  </a:cubicBezTo>
                  <a:lnTo>
                    <a:pt x="240774" y="321305"/>
                  </a:lnTo>
                  <a:close/>
                  <a:moveTo>
                    <a:pt x="559867" y="88411"/>
                  </a:moveTo>
                  <a:lnTo>
                    <a:pt x="539081" y="72319"/>
                  </a:lnTo>
                  <a:lnTo>
                    <a:pt x="543775" y="64273"/>
                  </a:lnTo>
                  <a:lnTo>
                    <a:pt x="564560" y="80365"/>
                  </a:lnTo>
                  <a:lnTo>
                    <a:pt x="559867" y="88411"/>
                  </a:lnTo>
                  <a:close/>
                  <a:moveTo>
                    <a:pt x="358781" y="248949"/>
                  </a:moveTo>
                  <a:cubicBezTo>
                    <a:pt x="351303" y="253146"/>
                    <a:pt x="343217" y="257943"/>
                    <a:pt x="336749" y="262740"/>
                  </a:cubicBezTo>
                  <a:lnTo>
                    <a:pt x="331897" y="254745"/>
                  </a:lnTo>
                  <a:cubicBezTo>
                    <a:pt x="339983" y="249949"/>
                    <a:pt x="346451" y="245152"/>
                    <a:pt x="354537" y="241954"/>
                  </a:cubicBezTo>
                  <a:lnTo>
                    <a:pt x="358781" y="248949"/>
                  </a:lnTo>
                  <a:close/>
                  <a:moveTo>
                    <a:pt x="419531" y="215492"/>
                  </a:moveTo>
                  <a:cubicBezTo>
                    <a:pt x="411648" y="219263"/>
                    <a:pt x="405179" y="224028"/>
                    <a:pt x="397093" y="227204"/>
                  </a:cubicBezTo>
                  <a:lnTo>
                    <a:pt x="392849" y="221645"/>
                  </a:lnTo>
                  <a:cubicBezTo>
                    <a:pt x="397093" y="217676"/>
                    <a:pt x="401945" y="216088"/>
                    <a:pt x="406796" y="212911"/>
                  </a:cubicBezTo>
                  <a:cubicBezTo>
                    <a:pt x="392576" y="205153"/>
                    <a:pt x="392250" y="204975"/>
                    <a:pt x="392242" y="204971"/>
                  </a:cubicBezTo>
                  <a:lnTo>
                    <a:pt x="395477" y="197031"/>
                  </a:lnTo>
                  <a:cubicBezTo>
                    <a:pt x="416187" y="207982"/>
                    <a:pt x="416494" y="208145"/>
                    <a:pt x="416499" y="208147"/>
                  </a:cubicBezTo>
                  <a:lnTo>
                    <a:pt x="419329" y="209537"/>
                  </a:lnTo>
                  <a:lnTo>
                    <a:pt x="418116" y="211323"/>
                  </a:lnTo>
                  <a:lnTo>
                    <a:pt x="419531" y="215492"/>
                  </a:lnTo>
                  <a:close/>
                  <a:moveTo>
                    <a:pt x="319158" y="297606"/>
                  </a:moveTo>
                  <a:lnTo>
                    <a:pt x="311112" y="296265"/>
                  </a:lnTo>
                  <a:lnTo>
                    <a:pt x="314464" y="276820"/>
                  </a:lnTo>
                  <a:lnTo>
                    <a:pt x="322510" y="278831"/>
                  </a:lnTo>
                  <a:lnTo>
                    <a:pt x="319158" y="297606"/>
                  </a:lnTo>
                  <a:close/>
                  <a:moveTo>
                    <a:pt x="481685" y="184676"/>
                  </a:moveTo>
                  <a:cubicBezTo>
                    <a:pt x="474004" y="188929"/>
                    <a:pt x="465918" y="193790"/>
                    <a:pt x="459450" y="197031"/>
                  </a:cubicBezTo>
                  <a:lnTo>
                    <a:pt x="455205" y="189942"/>
                  </a:lnTo>
                  <a:cubicBezTo>
                    <a:pt x="462684" y="185688"/>
                    <a:pt x="470769" y="180827"/>
                    <a:pt x="478855" y="177587"/>
                  </a:cubicBezTo>
                  <a:lnTo>
                    <a:pt x="481685" y="184676"/>
                  </a:lnTo>
                  <a:close/>
                  <a:moveTo>
                    <a:pt x="504216" y="176246"/>
                  </a:moveTo>
                  <a:lnTo>
                    <a:pt x="330556" y="49522"/>
                  </a:lnTo>
                  <a:lnTo>
                    <a:pt x="335250" y="43487"/>
                  </a:lnTo>
                  <a:lnTo>
                    <a:pt x="510921" y="168200"/>
                  </a:lnTo>
                  <a:lnTo>
                    <a:pt x="504216" y="176246"/>
                  </a:lnTo>
                  <a:close/>
                  <a:moveTo>
                    <a:pt x="546727" y="157700"/>
                  </a:moveTo>
                  <a:cubicBezTo>
                    <a:pt x="537517" y="161860"/>
                    <a:pt x="529509" y="165030"/>
                    <a:pt x="521500" y="168200"/>
                  </a:cubicBezTo>
                  <a:lnTo>
                    <a:pt x="518697" y="161266"/>
                  </a:lnTo>
                  <a:cubicBezTo>
                    <a:pt x="526305" y="157106"/>
                    <a:pt x="534314" y="153936"/>
                    <a:pt x="543924" y="150767"/>
                  </a:cubicBezTo>
                  <a:lnTo>
                    <a:pt x="546727" y="157700"/>
                  </a:lnTo>
                  <a:close/>
                  <a:moveTo>
                    <a:pt x="615518" y="129982"/>
                  </a:moveTo>
                  <a:lnTo>
                    <a:pt x="595403" y="113890"/>
                  </a:lnTo>
                  <a:lnTo>
                    <a:pt x="600097" y="107185"/>
                  </a:lnTo>
                  <a:lnTo>
                    <a:pt x="620882" y="123277"/>
                  </a:lnTo>
                  <a:lnTo>
                    <a:pt x="615518" y="129982"/>
                  </a:lnTo>
                  <a:close/>
                  <a:moveTo>
                    <a:pt x="306418" y="366667"/>
                  </a:moveTo>
                  <a:lnTo>
                    <a:pt x="298372" y="364656"/>
                  </a:lnTo>
                  <a:lnTo>
                    <a:pt x="303066" y="339176"/>
                  </a:lnTo>
                  <a:lnTo>
                    <a:pt x="311112" y="341188"/>
                  </a:lnTo>
                  <a:lnTo>
                    <a:pt x="306418" y="366667"/>
                  </a:lnTo>
                  <a:close/>
                  <a:moveTo>
                    <a:pt x="612436" y="135010"/>
                  </a:moveTo>
                  <a:cubicBezTo>
                    <a:pt x="603226" y="139234"/>
                    <a:pt x="595218" y="140843"/>
                    <a:pt x="587209" y="144062"/>
                  </a:cubicBezTo>
                  <a:lnTo>
                    <a:pt x="584406" y="137021"/>
                  </a:lnTo>
                  <a:cubicBezTo>
                    <a:pt x="593615" y="132797"/>
                    <a:pt x="601624" y="131188"/>
                    <a:pt x="609633" y="127970"/>
                  </a:cubicBezTo>
                  <a:lnTo>
                    <a:pt x="612436" y="135010"/>
                  </a:lnTo>
                  <a:close/>
                  <a:moveTo>
                    <a:pt x="178764" y="490921"/>
                  </a:moveTo>
                  <a:lnTo>
                    <a:pt x="416601" y="309293"/>
                  </a:lnTo>
                  <a:cubicBezTo>
                    <a:pt x="433943" y="218358"/>
                    <a:pt x="434093" y="217569"/>
                    <a:pt x="434094" y="217562"/>
                  </a:cubicBezTo>
                  <a:cubicBezTo>
                    <a:pt x="443475" y="219129"/>
                    <a:pt x="443666" y="219161"/>
                    <a:pt x="443670" y="219162"/>
                  </a:cubicBezTo>
                  <a:cubicBezTo>
                    <a:pt x="437662" y="250068"/>
                    <a:pt x="432407" y="277096"/>
                    <a:pt x="427812" y="300732"/>
                  </a:cubicBezTo>
                  <a:lnTo>
                    <a:pt x="551765" y="206074"/>
                  </a:lnTo>
                  <a:lnTo>
                    <a:pt x="545786" y="205077"/>
                  </a:lnTo>
                  <a:lnTo>
                    <a:pt x="550480" y="179598"/>
                  </a:lnTo>
                  <a:lnTo>
                    <a:pt x="558526" y="180939"/>
                  </a:lnTo>
                  <a:lnTo>
                    <a:pt x="554245" y="204180"/>
                  </a:lnTo>
                  <a:lnTo>
                    <a:pt x="660481" y="123052"/>
                  </a:lnTo>
                  <a:lnTo>
                    <a:pt x="654334" y="124811"/>
                  </a:lnTo>
                  <a:lnTo>
                    <a:pt x="651541" y="117815"/>
                  </a:lnTo>
                  <a:cubicBezTo>
                    <a:pt x="651166" y="116875"/>
                    <a:pt x="651144" y="116819"/>
                    <a:pt x="651142" y="116816"/>
                  </a:cubicBezTo>
                  <a:cubicBezTo>
                    <a:pt x="654334" y="115216"/>
                    <a:pt x="655930" y="115216"/>
                    <a:pt x="659122" y="115216"/>
                  </a:cubicBezTo>
                  <a:cubicBezTo>
                    <a:pt x="597479" y="34259"/>
                    <a:pt x="532469" y="977"/>
                    <a:pt x="468133" y="21"/>
                  </a:cubicBezTo>
                  <a:cubicBezTo>
                    <a:pt x="360906" y="-1572"/>
                    <a:pt x="255550" y="86632"/>
                    <a:pt x="170765" y="193575"/>
                  </a:cubicBezTo>
                  <a:cubicBezTo>
                    <a:pt x="299086" y="276119"/>
                    <a:pt x="300029" y="276726"/>
                    <a:pt x="300036" y="276731"/>
                  </a:cubicBezTo>
                  <a:lnTo>
                    <a:pt x="297243" y="280929"/>
                  </a:lnTo>
                  <a:cubicBezTo>
                    <a:pt x="296868" y="281492"/>
                    <a:pt x="296846" y="281526"/>
                    <a:pt x="296844" y="281528"/>
                  </a:cubicBezTo>
                  <a:lnTo>
                    <a:pt x="298241" y="284327"/>
                  </a:lnTo>
                  <a:cubicBezTo>
                    <a:pt x="298425" y="284696"/>
                    <a:pt x="298439" y="284724"/>
                    <a:pt x="298440" y="284727"/>
                  </a:cubicBezTo>
                  <a:cubicBezTo>
                    <a:pt x="292056" y="289524"/>
                    <a:pt x="284077" y="292722"/>
                    <a:pt x="277693" y="297520"/>
                  </a:cubicBezTo>
                  <a:lnTo>
                    <a:pt x="273504" y="291923"/>
                  </a:lnTo>
                  <a:cubicBezTo>
                    <a:pt x="272937" y="291165"/>
                    <a:pt x="272907" y="291125"/>
                    <a:pt x="272905" y="291123"/>
                  </a:cubicBezTo>
                  <a:cubicBezTo>
                    <a:pt x="277693" y="287925"/>
                    <a:pt x="282481" y="284727"/>
                    <a:pt x="288865" y="279929"/>
                  </a:cubicBezTo>
                  <a:cubicBezTo>
                    <a:pt x="166897" y="200570"/>
                    <a:pt x="165984" y="199976"/>
                    <a:pt x="165977" y="199972"/>
                  </a:cubicBezTo>
                  <a:cubicBezTo>
                    <a:pt x="114907" y="265537"/>
                    <a:pt x="71817" y="335900"/>
                    <a:pt x="41494" y="396668"/>
                  </a:cubicBezTo>
                  <a:cubicBezTo>
                    <a:pt x="104542" y="423517"/>
                    <a:pt x="105322" y="423849"/>
                    <a:pt x="105332" y="423853"/>
                  </a:cubicBezTo>
                  <a:lnTo>
                    <a:pt x="102539" y="430849"/>
                  </a:lnTo>
                  <a:cubicBezTo>
                    <a:pt x="102163" y="431790"/>
                    <a:pt x="102141" y="431845"/>
                    <a:pt x="102140" y="431849"/>
                  </a:cubicBezTo>
                  <a:cubicBezTo>
                    <a:pt x="38838" y="404892"/>
                    <a:pt x="38307" y="404665"/>
                    <a:pt x="38302" y="404663"/>
                  </a:cubicBezTo>
                  <a:cubicBezTo>
                    <a:pt x="22343" y="438245"/>
                    <a:pt x="9576" y="468629"/>
                    <a:pt x="0" y="494216"/>
                  </a:cubicBezTo>
                  <a:cubicBezTo>
                    <a:pt x="3192" y="491017"/>
                    <a:pt x="7980" y="487819"/>
                    <a:pt x="12768" y="483022"/>
                  </a:cubicBezTo>
                  <a:lnTo>
                    <a:pt x="18353" y="488619"/>
                  </a:lnTo>
                  <a:cubicBezTo>
                    <a:pt x="19104" y="489371"/>
                    <a:pt x="19148" y="489416"/>
                    <a:pt x="19151" y="489418"/>
                  </a:cubicBezTo>
                  <a:lnTo>
                    <a:pt x="9576" y="497414"/>
                  </a:lnTo>
                  <a:cubicBezTo>
                    <a:pt x="49474" y="495815"/>
                    <a:pt x="106928" y="495815"/>
                    <a:pt x="169169" y="491017"/>
                  </a:cubicBezTo>
                  <a:cubicBezTo>
                    <a:pt x="199249" y="346659"/>
                    <a:pt x="199490" y="345504"/>
                    <a:pt x="199492" y="345495"/>
                  </a:cubicBezTo>
                  <a:lnTo>
                    <a:pt x="206474" y="346894"/>
                  </a:lnTo>
                  <a:cubicBezTo>
                    <a:pt x="207415" y="347082"/>
                    <a:pt x="207468" y="347093"/>
                    <a:pt x="207472" y="347093"/>
                  </a:cubicBezTo>
                  <a:cubicBezTo>
                    <a:pt x="181260" y="478417"/>
                    <a:pt x="178965" y="489914"/>
                    <a:pt x="178764" y="49092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05" name="Полилиния 5"/>
            <p:cNvSpPr>
              <a:spLocks/>
            </p:cNvSpPr>
            <p:nvPr/>
          </p:nvSpPr>
          <p:spPr bwMode="auto">
            <a:xfrm rot="-7339662">
              <a:off x="3639756" y="3003459"/>
              <a:ext cx="1561958" cy="1111231"/>
            </a:xfrm>
            <a:custGeom>
              <a:avLst/>
              <a:gdLst>
                <a:gd name="T0" fmla="*/ 104496 w 1656400"/>
                <a:gd name="T1" fmla="*/ 919985 h 1177702"/>
                <a:gd name="T2" fmla="*/ 576387 w 1656400"/>
                <a:gd name="T3" fmla="*/ 811964 h 1177702"/>
                <a:gd name="T4" fmla="*/ 596355 w 1656400"/>
                <a:gd name="T5" fmla="*/ 811964 h 1177702"/>
                <a:gd name="T6" fmla="*/ 201277 w 1656400"/>
                <a:gd name="T7" fmla="*/ 819634 h 1177702"/>
                <a:gd name="T8" fmla="*/ 241408 w 1656400"/>
                <a:gd name="T9" fmla="*/ 786626 h 1177702"/>
                <a:gd name="T10" fmla="*/ 1026315 w 1656400"/>
                <a:gd name="T11" fmla="*/ 821300 h 1177702"/>
                <a:gd name="T12" fmla="*/ 298661 w 1656400"/>
                <a:gd name="T13" fmla="*/ 697277 h 1177702"/>
                <a:gd name="T14" fmla="*/ 312820 w 1656400"/>
                <a:gd name="T15" fmla="*/ 736867 h 1177702"/>
                <a:gd name="T16" fmla="*/ 355295 w 1656400"/>
                <a:gd name="T17" fmla="*/ 703611 h 1177702"/>
                <a:gd name="T18" fmla="*/ 601679 w 1656400"/>
                <a:gd name="T19" fmla="*/ 674606 h 1177702"/>
                <a:gd name="T20" fmla="*/ 617653 w 1656400"/>
                <a:gd name="T21" fmla="*/ 678606 h 1177702"/>
                <a:gd name="T22" fmla="*/ 162400 w 1656400"/>
                <a:gd name="T23" fmla="*/ 669271 h 1177702"/>
                <a:gd name="T24" fmla="*/ 167725 w 1656400"/>
                <a:gd name="T25" fmla="*/ 653268 h 1177702"/>
                <a:gd name="T26" fmla="*/ 1051606 w 1656400"/>
                <a:gd name="T27" fmla="*/ 683940 h 1177702"/>
                <a:gd name="T28" fmla="*/ 469582 w 1656400"/>
                <a:gd name="T29" fmla="*/ 627930 h 1177702"/>
                <a:gd name="T30" fmla="*/ 478010 w 1656400"/>
                <a:gd name="T31" fmla="*/ 639060 h 1177702"/>
                <a:gd name="T32" fmla="*/ 617652 w 1656400"/>
                <a:gd name="T33" fmla="*/ 589256 h 1177702"/>
                <a:gd name="T34" fmla="*/ 624309 w 1656400"/>
                <a:gd name="T35" fmla="*/ 550583 h 1177702"/>
                <a:gd name="T36" fmla="*/ 1074237 w 1656400"/>
                <a:gd name="T37" fmla="*/ 547916 h 1177702"/>
                <a:gd name="T38" fmla="*/ 703865 w 1656400"/>
                <a:gd name="T39" fmla="*/ 481236 h 1177702"/>
                <a:gd name="T40" fmla="*/ 712292 w 1656400"/>
                <a:gd name="T41" fmla="*/ 495148 h 1177702"/>
                <a:gd name="T42" fmla="*/ 778722 w 1656400"/>
                <a:gd name="T43" fmla="*/ 407678 h 1177702"/>
                <a:gd name="T44" fmla="*/ 788353 w 1656400"/>
                <a:gd name="T45" fmla="*/ 451898 h 1177702"/>
                <a:gd name="T46" fmla="*/ 832497 w 1656400"/>
                <a:gd name="T47" fmla="*/ 416759 h 1177702"/>
                <a:gd name="T48" fmla="*/ 1092872 w 1656400"/>
                <a:gd name="T49" fmla="*/ 357212 h 1177702"/>
                <a:gd name="T50" fmla="*/ 1108846 w 1656400"/>
                <a:gd name="T51" fmla="*/ 359880 h 1177702"/>
                <a:gd name="T52" fmla="*/ 903722 w 1656400"/>
                <a:gd name="T53" fmla="*/ 377785 h 1177702"/>
                <a:gd name="T54" fmla="*/ 950675 w 1656400"/>
                <a:gd name="T55" fmla="*/ 353212 h 1177702"/>
                <a:gd name="T56" fmla="*/ 702847 w 1656400"/>
                <a:gd name="T57" fmla="*/ 366548 h 1177702"/>
                <a:gd name="T58" fmla="*/ 1079857 w 1656400"/>
                <a:gd name="T59" fmla="*/ 299869 h 1177702"/>
                <a:gd name="T60" fmla="*/ 1085422 w 1656400"/>
                <a:gd name="T61" fmla="*/ 313658 h 1177702"/>
                <a:gd name="T62" fmla="*/ 539115 w 1656400"/>
                <a:gd name="T63" fmla="*/ 270530 h 1177702"/>
                <a:gd name="T64" fmla="*/ 544440 w 1656400"/>
                <a:gd name="T65" fmla="*/ 258528 h 1177702"/>
                <a:gd name="T66" fmla="*/ 1165790 w 1656400"/>
                <a:gd name="T67" fmla="*/ 286532 h 1177702"/>
                <a:gd name="T68" fmla="*/ 1191377 w 1656400"/>
                <a:gd name="T69" fmla="*/ 213186 h 1177702"/>
                <a:gd name="T70" fmla="*/ 1232642 w 1656400"/>
                <a:gd name="T71" fmla="*/ 245191 h 1177702"/>
                <a:gd name="T72" fmla="*/ 1070242 w 1656400"/>
                <a:gd name="T73" fmla="*/ 143839 h 1177702"/>
                <a:gd name="T74" fmla="*/ 1079561 w 1656400"/>
                <a:gd name="T75" fmla="*/ 127836 h 1177702"/>
                <a:gd name="T76" fmla="*/ 1001024 w 1656400"/>
                <a:gd name="T77" fmla="*/ 350544 h 1177702"/>
                <a:gd name="T78" fmla="*/ 973069 w 1656400"/>
                <a:gd name="T79" fmla="*/ 45153 h 1177702"/>
                <a:gd name="T80" fmla="*/ 1014335 w 1656400"/>
                <a:gd name="T81" fmla="*/ 77160 h 1177702"/>
                <a:gd name="T82" fmla="*/ 1308559 w 1656400"/>
                <a:gd name="T83" fmla="*/ 229159 h 1177702"/>
                <a:gd name="T84" fmla="*/ 1299054 w 1656400"/>
                <a:gd name="T85" fmla="*/ 248244 h 1177702"/>
                <a:gd name="T86" fmla="*/ 1219844 w 1656400"/>
                <a:gd name="T87" fmla="*/ 773049 h 1177702"/>
                <a:gd name="T88" fmla="*/ 1200833 w 1656400"/>
                <a:gd name="T89" fmla="*/ 785772 h 1177702"/>
                <a:gd name="T90" fmla="*/ 861812 w 1656400"/>
                <a:gd name="T91" fmla="*/ 432720 h 1177702"/>
                <a:gd name="T92" fmla="*/ 570316 w 1656400"/>
                <a:gd name="T93" fmla="*/ 956334 h 1177702"/>
                <a:gd name="T94" fmla="*/ 554474 w 1656400"/>
                <a:gd name="T95" fmla="*/ 947984 h 1177702"/>
                <a:gd name="T96" fmla="*/ 354863 w 1656400"/>
                <a:gd name="T97" fmla="*/ 976610 h 1177702"/>
                <a:gd name="T98" fmla="*/ 396053 w 1656400"/>
                <a:gd name="T99" fmla="*/ 687171 h 1177702"/>
                <a:gd name="T100" fmla="*/ 38021 w 1656400"/>
                <a:gd name="T101" fmla="*/ 973429 h 1177702"/>
                <a:gd name="T102" fmla="*/ 0 w 1656400"/>
                <a:gd name="T103" fmla="*/ 982971 h 1177702"/>
                <a:gd name="T104" fmla="*/ 203571 w 1656400"/>
                <a:gd name="T105" fmla="*/ 856938 h 1177702"/>
                <a:gd name="T106" fmla="*/ 329516 w 1656400"/>
                <a:gd name="T107" fmla="*/ 397734 h 1177702"/>
                <a:gd name="T108" fmla="*/ 542990 w 1656400"/>
                <a:gd name="T109" fmla="*/ 580620 h 1177702"/>
                <a:gd name="T110" fmla="*/ 592099 w 1656400"/>
                <a:gd name="T111" fmla="*/ 565512 h 1177702"/>
                <a:gd name="T112" fmla="*/ 595664 w 1656400"/>
                <a:gd name="T113" fmla="*/ 550405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06" name="Полилиния 5"/>
            <p:cNvSpPr>
              <a:spLocks/>
            </p:cNvSpPr>
            <p:nvPr/>
          </p:nvSpPr>
          <p:spPr bwMode="auto">
            <a:xfrm rot="8842308" flipH="1" flipV="1">
              <a:off x="6376503" y="4286084"/>
              <a:ext cx="1096944" cy="779392"/>
            </a:xfrm>
            <a:custGeom>
              <a:avLst/>
              <a:gdLst>
                <a:gd name="T0" fmla="*/ 36194 w 1656400"/>
                <a:gd name="T1" fmla="*/ 317421 h 1177702"/>
                <a:gd name="T2" fmla="*/ 199646 w 1656400"/>
                <a:gd name="T3" fmla="*/ 280150 h 1177702"/>
                <a:gd name="T4" fmla="*/ 206562 w 1656400"/>
                <a:gd name="T5" fmla="*/ 280150 h 1177702"/>
                <a:gd name="T6" fmla="*/ 69717 w 1656400"/>
                <a:gd name="T7" fmla="*/ 282797 h 1177702"/>
                <a:gd name="T8" fmla="*/ 83617 w 1656400"/>
                <a:gd name="T9" fmla="*/ 271408 h 1177702"/>
                <a:gd name="T10" fmla="*/ 355489 w 1656400"/>
                <a:gd name="T11" fmla="*/ 283372 h 1177702"/>
                <a:gd name="T12" fmla="*/ 103449 w 1656400"/>
                <a:gd name="T13" fmla="*/ 240580 h 1177702"/>
                <a:gd name="T14" fmla="*/ 108353 w 1656400"/>
                <a:gd name="T15" fmla="*/ 254240 h 1177702"/>
                <a:gd name="T16" fmla="*/ 123064 w 1656400"/>
                <a:gd name="T17" fmla="*/ 242766 h 1177702"/>
                <a:gd name="T18" fmla="*/ 208406 w 1656400"/>
                <a:gd name="T19" fmla="*/ 232758 h 1177702"/>
                <a:gd name="T20" fmla="*/ 213939 w 1656400"/>
                <a:gd name="T21" fmla="*/ 234139 h 1177702"/>
                <a:gd name="T22" fmla="*/ 56251 w 1656400"/>
                <a:gd name="T23" fmla="*/ 230917 h 1177702"/>
                <a:gd name="T24" fmla="*/ 58096 w 1656400"/>
                <a:gd name="T25" fmla="*/ 225396 h 1177702"/>
                <a:gd name="T26" fmla="*/ 364249 w 1656400"/>
                <a:gd name="T27" fmla="*/ 235979 h 1177702"/>
                <a:gd name="T28" fmla="*/ 162652 w 1656400"/>
                <a:gd name="T29" fmla="*/ 216654 h 1177702"/>
                <a:gd name="T30" fmla="*/ 165570 w 1656400"/>
                <a:gd name="T31" fmla="*/ 220494 h 1177702"/>
                <a:gd name="T32" fmla="*/ 213939 w 1656400"/>
                <a:gd name="T33" fmla="*/ 203310 h 1177702"/>
                <a:gd name="T34" fmla="*/ 216244 w 1656400"/>
                <a:gd name="T35" fmla="*/ 189966 h 1177702"/>
                <a:gd name="T36" fmla="*/ 372087 w 1656400"/>
                <a:gd name="T37" fmla="*/ 189046 h 1177702"/>
                <a:gd name="T38" fmla="*/ 243801 w 1656400"/>
                <a:gd name="T39" fmla="*/ 166040 h 1177702"/>
                <a:gd name="T40" fmla="*/ 246720 w 1656400"/>
                <a:gd name="T41" fmla="*/ 170841 h 1177702"/>
                <a:gd name="T42" fmla="*/ 269729 w 1656400"/>
                <a:gd name="T43" fmla="*/ 140660 h 1177702"/>
                <a:gd name="T44" fmla="*/ 273064 w 1656400"/>
                <a:gd name="T45" fmla="*/ 155917 h 1177702"/>
                <a:gd name="T46" fmla="*/ 288355 w 1656400"/>
                <a:gd name="T47" fmla="*/ 143794 h 1177702"/>
                <a:gd name="T48" fmla="*/ 378542 w 1656400"/>
                <a:gd name="T49" fmla="*/ 123249 h 1177702"/>
                <a:gd name="T50" fmla="*/ 384075 w 1656400"/>
                <a:gd name="T51" fmla="*/ 124169 h 1177702"/>
                <a:gd name="T52" fmla="*/ 313026 w 1656400"/>
                <a:gd name="T53" fmla="*/ 130347 h 1177702"/>
                <a:gd name="T54" fmla="*/ 329289 w 1656400"/>
                <a:gd name="T55" fmla="*/ 121868 h 1177702"/>
                <a:gd name="T56" fmla="*/ 243448 w 1656400"/>
                <a:gd name="T57" fmla="*/ 126469 h 1177702"/>
                <a:gd name="T58" fmla="*/ 374034 w 1656400"/>
                <a:gd name="T59" fmla="*/ 103463 h 1177702"/>
                <a:gd name="T60" fmla="*/ 375962 w 1656400"/>
                <a:gd name="T61" fmla="*/ 108221 h 1177702"/>
                <a:gd name="T62" fmla="*/ 186735 w 1656400"/>
                <a:gd name="T63" fmla="*/ 93340 h 1177702"/>
                <a:gd name="T64" fmla="*/ 188580 w 1656400"/>
                <a:gd name="T65" fmla="*/ 89199 h 1177702"/>
                <a:gd name="T66" fmla="*/ 403799 w 1656400"/>
                <a:gd name="T67" fmla="*/ 98862 h 1177702"/>
                <a:gd name="T68" fmla="*/ 412662 w 1656400"/>
                <a:gd name="T69" fmla="*/ 73555 h 1177702"/>
                <a:gd name="T70" fmla="*/ 426955 w 1656400"/>
                <a:gd name="T71" fmla="*/ 84598 h 1177702"/>
                <a:gd name="T72" fmla="*/ 370704 w 1656400"/>
                <a:gd name="T73" fmla="*/ 49628 h 1177702"/>
                <a:gd name="T74" fmla="*/ 373932 w 1656400"/>
                <a:gd name="T75" fmla="*/ 44107 h 1177702"/>
                <a:gd name="T76" fmla="*/ 346729 w 1656400"/>
                <a:gd name="T77" fmla="*/ 120948 h 1177702"/>
                <a:gd name="T78" fmla="*/ 337046 w 1656400"/>
                <a:gd name="T79" fmla="*/ 15579 h 1177702"/>
                <a:gd name="T80" fmla="*/ 351339 w 1656400"/>
                <a:gd name="T81" fmla="*/ 26623 h 1177702"/>
                <a:gd name="T82" fmla="*/ 453251 w 1656400"/>
                <a:gd name="T83" fmla="*/ 79067 h 1177702"/>
                <a:gd name="T84" fmla="*/ 449958 w 1656400"/>
                <a:gd name="T85" fmla="*/ 85652 h 1177702"/>
                <a:gd name="T86" fmla="*/ 422522 w 1656400"/>
                <a:gd name="T87" fmla="*/ 266724 h 1177702"/>
                <a:gd name="T88" fmla="*/ 415937 w 1656400"/>
                <a:gd name="T89" fmla="*/ 271114 h 1177702"/>
                <a:gd name="T90" fmla="*/ 298509 w 1656400"/>
                <a:gd name="T91" fmla="*/ 149301 h 1177702"/>
                <a:gd name="T92" fmla="*/ 197543 w 1656400"/>
                <a:gd name="T93" fmla="*/ 329962 h 1177702"/>
                <a:gd name="T94" fmla="*/ 192055 w 1656400"/>
                <a:gd name="T95" fmla="*/ 327081 h 1177702"/>
                <a:gd name="T96" fmla="*/ 122915 w 1656400"/>
                <a:gd name="T97" fmla="*/ 336958 h 1177702"/>
                <a:gd name="T98" fmla="*/ 137182 w 1656400"/>
                <a:gd name="T99" fmla="*/ 237094 h 1177702"/>
                <a:gd name="T100" fmla="*/ 13169 w 1656400"/>
                <a:gd name="T101" fmla="*/ 335861 h 1177702"/>
                <a:gd name="T102" fmla="*/ 0 w 1656400"/>
                <a:gd name="T103" fmla="*/ 339153 h 1177702"/>
                <a:gd name="T104" fmla="*/ 70512 w 1656400"/>
                <a:gd name="T105" fmla="*/ 295667 h 1177702"/>
                <a:gd name="T106" fmla="*/ 114135 w 1656400"/>
                <a:gd name="T107" fmla="*/ 137230 h 1177702"/>
                <a:gd name="T108" fmla="*/ 188077 w 1656400"/>
                <a:gd name="T109" fmla="*/ 200331 h 1177702"/>
                <a:gd name="T110" fmla="*/ 205088 w 1656400"/>
                <a:gd name="T111" fmla="*/ 195118 h 1177702"/>
                <a:gd name="T112" fmla="*/ 206323 w 1656400"/>
                <a:gd name="T113" fmla="*/ 189905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07" name="Полилиния 5"/>
            <p:cNvSpPr>
              <a:spLocks/>
            </p:cNvSpPr>
            <p:nvPr/>
          </p:nvSpPr>
          <p:spPr bwMode="auto">
            <a:xfrm rot="6566818" flipH="1" flipV="1">
              <a:off x="5954262" y="1170086"/>
              <a:ext cx="750819" cy="534978"/>
            </a:xfrm>
            <a:custGeom>
              <a:avLst/>
              <a:gdLst>
                <a:gd name="T0" fmla="*/ 11606 w 1656400"/>
                <a:gd name="T1" fmla="*/ 102654 h 1177702"/>
                <a:gd name="T2" fmla="*/ 64020 w 1656400"/>
                <a:gd name="T3" fmla="*/ 90601 h 1177702"/>
                <a:gd name="T4" fmla="*/ 66237 w 1656400"/>
                <a:gd name="T5" fmla="*/ 90601 h 1177702"/>
                <a:gd name="T6" fmla="*/ 22356 w 1656400"/>
                <a:gd name="T7" fmla="*/ 91457 h 1177702"/>
                <a:gd name="T8" fmla="*/ 26813 w 1656400"/>
                <a:gd name="T9" fmla="*/ 87774 h 1177702"/>
                <a:gd name="T10" fmla="*/ 113993 w 1656400"/>
                <a:gd name="T11" fmla="*/ 91642 h 1177702"/>
                <a:gd name="T12" fmla="*/ 33172 w 1656400"/>
                <a:gd name="T13" fmla="*/ 77804 h 1177702"/>
                <a:gd name="T14" fmla="*/ 34745 w 1656400"/>
                <a:gd name="T15" fmla="*/ 82221 h 1177702"/>
                <a:gd name="T16" fmla="*/ 39462 w 1656400"/>
                <a:gd name="T17" fmla="*/ 78510 h 1177702"/>
                <a:gd name="T18" fmla="*/ 66829 w 1656400"/>
                <a:gd name="T19" fmla="*/ 75274 h 1177702"/>
                <a:gd name="T20" fmla="*/ 68603 w 1656400"/>
                <a:gd name="T21" fmla="*/ 75720 h 1177702"/>
                <a:gd name="T22" fmla="*/ 18038 w 1656400"/>
                <a:gd name="T23" fmla="*/ 74679 h 1177702"/>
                <a:gd name="T24" fmla="*/ 18629 w 1656400"/>
                <a:gd name="T25" fmla="*/ 72893 h 1177702"/>
                <a:gd name="T26" fmla="*/ 116802 w 1656400"/>
                <a:gd name="T27" fmla="*/ 76315 h 1177702"/>
                <a:gd name="T28" fmla="*/ 52157 w 1656400"/>
                <a:gd name="T29" fmla="*/ 70066 h 1177702"/>
                <a:gd name="T30" fmla="*/ 53093 w 1656400"/>
                <a:gd name="T31" fmla="*/ 71308 h 1177702"/>
                <a:gd name="T32" fmla="*/ 68603 w 1656400"/>
                <a:gd name="T33" fmla="*/ 65750 h 1177702"/>
                <a:gd name="T34" fmla="*/ 69342 w 1656400"/>
                <a:gd name="T35" fmla="*/ 61435 h 1177702"/>
                <a:gd name="T36" fmla="*/ 119316 w 1656400"/>
                <a:gd name="T37" fmla="*/ 61137 h 1177702"/>
                <a:gd name="T38" fmla="*/ 78178 w 1656400"/>
                <a:gd name="T39" fmla="*/ 53697 h 1177702"/>
                <a:gd name="T40" fmla="*/ 79114 w 1656400"/>
                <a:gd name="T41" fmla="*/ 55250 h 1177702"/>
                <a:gd name="T42" fmla="*/ 86493 w 1656400"/>
                <a:gd name="T43" fmla="*/ 45490 h 1177702"/>
                <a:gd name="T44" fmla="*/ 87563 w 1656400"/>
                <a:gd name="T45" fmla="*/ 50424 h 1177702"/>
                <a:gd name="T46" fmla="*/ 92466 w 1656400"/>
                <a:gd name="T47" fmla="*/ 46503 h 1177702"/>
                <a:gd name="T48" fmla="*/ 121386 w 1656400"/>
                <a:gd name="T49" fmla="*/ 39859 h 1177702"/>
                <a:gd name="T50" fmla="*/ 123160 w 1656400"/>
                <a:gd name="T51" fmla="*/ 40156 h 1177702"/>
                <a:gd name="T52" fmla="*/ 100376 w 1656400"/>
                <a:gd name="T53" fmla="*/ 42154 h 1177702"/>
                <a:gd name="T54" fmla="*/ 105592 w 1656400"/>
                <a:gd name="T55" fmla="*/ 39412 h 1177702"/>
                <a:gd name="T56" fmla="*/ 78065 w 1656400"/>
                <a:gd name="T57" fmla="*/ 40900 h 1177702"/>
                <a:gd name="T58" fmla="*/ 119940 w 1656400"/>
                <a:gd name="T59" fmla="*/ 33460 h 1177702"/>
                <a:gd name="T60" fmla="*/ 120558 w 1656400"/>
                <a:gd name="T61" fmla="*/ 34999 h 1177702"/>
                <a:gd name="T62" fmla="*/ 59880 w 1656400"/>
                <a:gd name="T63" fmla="*/ 30186 h 1177702"/>
                <a:gd name="T64" fmla="*/ 60471 w 1656400"/>
                <a:gd name="T65" fmla="*/ 28847 h 1177702"/>
                <a:gd name="T66" fmla="*/ 129485 w 1656400"/>
                <a:gd name="T67" fmla="*/ 31972 h 1177702"/>
                <a:gd name="T68" fmla="*/ 132327 w 1656400"/>
                <a:gd name="T69" fmla="*/ 23788 h 1177702"/>
                <a:gd name="T70" fmla="*/ 136910 w 1656400"/>
                <a:gd name="T71" fmla="*/ 27359 h 1177702"/>
                <a:gd name="T72" fmla="*/ 118872 w 1656400"/>
                <a:gd name="T73" fmla="*/ 16050 h 1177702"/>
                <a:gd name="T74" fmla="*/ 119907 w 1656400"/>
                <a:gd name="T75" fmla="*/ 14264 h 1177702"/>
                <a:gd name="T76" fmla="*/ 111184 w 1656400"/>
                <a:gd name="T77" fmla="*/ 39115 h 1177702"/>
                <a:gd name="T78" fmla="*/ 108079 w 1656400"/>
                <a:gd name="T79" fmla="*/ 5039 h 1177702"/>
                <a:gd name="T80" fmla="*/ 112662 w 1656400"/>
                <a:gd name="T81" fmla="*/ 8610 h 1177702"/>
                <a:gd name="T82" fmla="*/ 145342 w 1656400"/>
                <a:gd name="T83" fmla="*/ 25570 h 1177702"/>
                <a:gd name="T84" fmla="*/ 144286 w 1656400"/>
                <a:gd name="T85" fmla="*/ 27700 h 1177702"/>
                <a:gd name="T86" fmla="*/ 135488 w 1656400"/>
                <a:gd name="T87" fmla="*/ 86258 h 1177702"/>
                <a:gd name="T88" fmla="*/ 133377 w 1656400"/>
                <a:gd name="T89" fmla="*/ 87678 h 1177702"/>
                <a:gd name="T90" fmla="*/ 95722 w 1656400"/>
                <a:gd name="T91" fmla="*/ 48284 h 1177702"/>
                <a:gd name="T92" fmla="*/ 63345 w 1656400"/>
                <a:gd name="T93" fmla="*/ 106710 h 1177702"/>
                <a:gd name="T94" fmla="*/ 61585 w 1656400"/>
                <a:gd name="T95" fmla="*/ 105778 h 1177702"/>
                <a:gd name="T96" fmla="*/ 39415 w 1656400"/>
                <a:gd name="T97" fmla="*/ 108972 h 1177702"/>
                <a:gd name="T98" fmla="*/ 43990 w 1656400"/>
                <a:gd name="T99" fmla="*/ 76676 h 1177702"/>
                <a:gd name="T100" fmla="*/ 4223 w 1656400"/>
                <a:gd name="T101" fmla="*/ 108617 h 1177702"/>
                <a:gd name="T102" fmla="*/ 0 w 1656400"/>
                <a:gd name="T103" fmla="*/ 109682 h 1177702"/>
                <a:gd name="T104" fmla="*/ 22611 w 1656400"/>
                <a:gd name="T105" fmla="*/ 95619 h 1177702"/>
                <a:gd name="T106" fmla="*/ 36599 w 1656400"/>
                <a:gd name="T107" fmla="*/ 44380 h 1177702"/>
                <a:gd name="T108" fmla="*/ 60310 w 1656400"/>
                <a:gd name="T109" fmla="*/ 64787 h 1177702"/>
                <a:gd name="T110" fmla="*/ 65765 w 1656400"/>
                <a:gd name="T111" fmla="*/ 63101 h 1177702"/>
                <a:gd name="T112" fmla="*/ 66160 w 1656400"/>
                <a:gd name="T113" fmla="*/ 61415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08" name="Полилиния 5"/>
            <p:cNvSpPr>
              <a:spLocks/>
            </p:cNvSpPr>
            <p:nvPr/>
          </p:nvSpPr>
          <p:spPr bwMode="auto">
            <a:xfrm rot="-3238796">
              <a:off x="1960972" y="2556640"/>
              <a:ext cx="752406" cy="534979"/>
            </a:xfrm>
            <a:custGeom>
              <a:avLst/>
              <a:gdLst>
                <a:gd name="T0" fmla="*/ 11680 w 1656400"/>
                <a:gd name="T1" fmla="*/ 102655 h 1177702"/>
                <a:gd name="T2" fmla="*/ 64426 w 1656400"/>
                <a:gd name="T3" fmla="*/ 90601 h 1177702"/>
                <a:gd name="T4" fmla="*/ 66658 w 1656400"/>
                <a:gd name="T5" fmla="*/ 90601 h 1177702"/>
                <a:gd name="T6" fmla="*/ 22498 w 1656400"/>
                <a:gd name="T7" fmla="*/ 91457 h 1177702"/>
                <a:gd name="T8" fmla="*/ 26983 w 1656400"/>
                <a:gd name="T9" fmla="*/ 87774 h 1177702"/>
                <a:gd name="T10" fmla="*/ 114717 w 1656400"/>
                <a:gd name="T11" fmla="*/ 91643 h 1177702"/>
                <a:gd name="T12" fmla="*/ 33383 w 1656400"/>
                <a:gd name="T13" fmla="*/ 77804 h 1177702"/>
                <a:gd name="T14" fmla="*/ 34966 w 1656400"/>
                <a:gd name="T15" fmla="*/ 82222 h 1177702"/>
                <a:gd name="T16" fmla="*/ 39713 w 1656400"/>
                <a:gd name="T17" fmla="*/ 78511 h 1177702"/>
                <a:gd name="T18" fmla="*/ 67253 w 1656400"/>
                <a:gd name="T19" fmla="*/ 75274 h 1177702"/>
                <a:gd name="T20" fmla="*/ 69039 w 1656400"/>
                <a:gd name="T21" fmla="*/ 75721 h 1177702"/>
                <a:gd name="T22" fmla="*/ 18152 w 1656400"/>
                <a:gd name="T23" fmla="*/ 74679 h 1177702"/>
                <a:gd name="T24" fmla="*/ 18747 w 1656400"/>
                <a:gd name="T25" fmla="*/ 72894 h 1177702"/>
                <a:gd name="T26" fmla="*/ 117545 w 1656400"/>
                <a:gd name="T27" fmla="*/ 76316 h 1177702"/>
                <a:gd name="T28" fmla="*/ 52488 w 1656400"/>
                <a:gd name="T29" fmla="*/ 70066 h 1177702"/>
                <a:gd name="T30" fmla="*/ 53430 w 1656400"/>
                <a:gd name="T31" fmla="*/ 71308 h 1177702"/>
                <a:gd name="T32" fmla="*/ 69039 w 1656400"/>
                <a:gd name="T33" fmla="*/ 65751 h 1177702"/>
                <a:gd name="T34" fmla="*/ 69783 w 1656400"/>
                <a:gd name="T35" fmla="*/ 61435 h 1177702"/>
                <a:gd name="T36" fmla="*/ 120074 w 1656400"/>
                <a:gd name="T37" fmla="*/ 61138 h 1177702"/>
                <a:gd name="T38" fmla="*/ 78675 w 1656400"/>
                <a:gd name="T39" fmla="*/ 53698 h 1177702"/>
                <a:gd name="T40" fmla="*/ 79617 w 1656400"/>
                <a:gd name="T41" fmla="*/ 55250 h 1177702"/>
                <a:gd name="T42" fmla="*/ 87042 w 1656400"/>
                <a:gd name="T43" fmla="*/ 45490 h 1177702"/>
                <a:gd name="T44" fmla="*/ 88119 w 1656400"/>
                <a:gd name="T45" fmla="*/ 50424 h 1177702"/>
                <a:gd name="T46" fmla="*/ 93053 w 1656400"/>
                <a:gd name="T47" fmla="*/ 46503 h 1177702"/>
                <a:gd name="T48" fmla="*/ 122157 w 1656400"/>
                <a:gd name="T49" fmla="*/ 39859 h 1177702"/>
                <a:gd name="T50" fmla="*/ 123943 w 1656400"/>
                <a:gd name="T51" fmla="*/ 40156 h 1177702"/>
                <a:gd name="T52" fmla="*/ 101014 w 1656400"/>
                <a:gd name="T53" fmla="*/ 42154 h 1177702"/>
                <a:gd name="T54" fmla="*/ 106263 w 1656400"/>
                <a:gd name="T55" fmla="*/ 39412 h 1177702"/>
                <a:gd name="T56" fmla="*/ 78562 w 1656400"/>
                <a:gd name="T57" fmla="*/ 40900 h 1177702"/>
                <a:gd name="T58" fmla="*/ 120702 w 1656400"/>
                <a:gd name="T59" fmla="*/ 33460 h 1177702"/>
                <a:gd name="T60" fmla="*/ 121324 w 1656400"/>
                <a:gd name="T61" fmla="*/ 34999 h 1177702"/>
                <a:gd name="T62" fmla="*/ 60260 w 1656400"/>
                <a:gd name="T63" fmla="*/ 30186 h 1177702"/>
                <a:gd name="T64" fmla="*/ 60855 w 1656400"/>
                <a:gd name="T65" fmla="*/ 28847 h 1177702"/>
                <a:gd name="T66" fmla="*/ 130307 w 1656400"/>
                <a:gd name="T67" fmla="*/ 31972 h 1177702"/>
                <a:gd name="T68" fmla="*/ 133167 w 1656400"/>
                <a:gd name="T69" fmla="*/ 23788 h 1177702"/>
                <a:gd name="T70" fmla="*/ 137780 w 1656400"/>
                <a:gd name="T71" fmla="*/ 27359 h 1177702"/>
                <a:gd name="T72" fmla="*/ 119627 w 1656400"/>
                <a:gd name="T73" fmla="*/ 16050 h 1177702"/>
                <a:gd name="T74" fmla="*/ 120669 w 1656400"/>
                <a:gd name="T75" fmla="*/ 14264 h 1177702"/>
                <a:gd name="T76" fmla="*/ 111890 w 1656400"/>
                <a:gd name="T77" fmla="*/ 39115 h 1177702"/>
                <a:gd name="T78" fmla="*/ 108766 w 1656400"/>
                <a:gd name="T79" fmla="*/ 5039 h 1177702"/>
                <a:gd name="T80" fmla="*/ 113378 w 1656400"/>
                <a:gd name="T81" fmla="*/ 8610 h 1177702"/>
                <a:gd name="T82" fmla="*/ 146265 w 1656400"/>
                <a:gd name="T83" fmla="*/ 25571 h 1177702"/>
                <a:gd name="T84" fmla="*/ 145203 w 1656400"/>
                <a:gd name="T85" fmla="*/ 27700 h 1177702"/>
                <a:gd name="T86" fmla="*/ 136349 w 1656400"/>
                <a:gd name="T87" fmla="*/ 86259 h 1177702"/>
                <a:gd name="T88" fmla="*/ 134224 w 1656400"/>
                <a:gd name="T89" fmla="*/ 87678 h 1177702"/>
                <a:gd name="T90" fmla="*/ 96330 w 1656400"/>
                <a:gd name="T91" fmla="*/ 48284 h 1177702"/>
                <a:gd name="T92" fmla="*/ 63748 w 1656400"/>
                <a:gd name="T93" fmla="*/ 106710 h 1177702"/>
                <a:gd name="T94" fmla="*/ 61977 w 1656400"/>
                <a:gd name="T95" fmla="*/ 105779 h 1177702"/>
                <a:gd name="T96" fmla="*/ 39665 w 1656400"/>
                <a:gd name="T97" fmla="*/ 108973 h 1177702"/>
                <a:gd name="T98" fmla="*/ 44269 w 1656400"/>
                <a:gd name="T99" fmla="*/ 76677 h 1177702"/>
                <a:gd name="T100" fmla="*/ 4250 w 1656400"/>
                <a:gd name="T101" fmla="*/ 108618 h 1177702"/>
                <a:gd name="T102" fmla="*/ 0 w 1656400"/>
                <a:gd name="T103" fmla="*/ 109683 h 1177702"/>
                <a:gd name="T104" fmla="*/ 22754 w 1656400"/>
                <a:gd name="T105" fmla="*/ 95620 h 1177702"/>
                <a:gd name="T106" fmla="*/ 36832 w 1656400"/>
                <a:gd name="T107" fmla="*/ 44380 h 1177702"/>
                <a:gd name="T108" fmla="*/ 60693 w 1656400"/>
                <a:gd name="T109" fmla="*/ 64787 h 1177702"/>
                <a:gd name="T110" fmla="*/ 66183 w 1656400"/>
                <a:gd name="T111" fmla="*/ 63102 h 1177702"/>
                <a:gd name="T112" fmla="*/ 66581 w 1656400"/>
                <a:gd name="T113" fmla="*/ 61416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09" name="Полилиния 5"/>
            <p:cNvSpPr>
              <a:spLocks/>
            </p:cNvSpPr>
            <p:nvPr/>
          </p:nvSpPr>
          <p:spPr bwMode="auto">
            <a:xfrm rot="1968420">
              <a:off x="4292149" y="2082834"/>
              <a:ext cx="1560487" cy="1109562"/>
            </a:xfrm>
            <a:custGeom>
              <a:avLst/>
              <a:gdLst>
                <a:gd name="T0" fmla="*/ 104200 w 1656400"/>
                <a:gd name="T1" fmla="*/ 915845 h 1177702"/>
                <a:gd name="T2" fmla="*/ 574760 w 1656400"/>
                <a:gd name="T3" fmla="*/ 808311 h 1177702"/>
                <a:gd name="T4" fmla="*/ 594671 w 1656400"/>
                <a:gd name="T5" fmla="*/ 808311 h 1177702"/>
                <a:gd name="T6" fmla="*/ 200709 w 1656400"/>
                <a:gd name="T7" fmla="*/ 815945 h 1177702"/>
                <a:gd name="T8" fmla="*/ 240726 w 1656400"/>
                <a:gd name="T9" fmla="*/ 783087 h 1177702"/>
                <a:gd name="T10" fmla="*/ 1023418 w 1656400"/>
                <a:gd name="T11" fmla="*/ 817605 h 1177702"/>
                <a:gd name="T12" fmla="*/ 297818 w 1656400"/>
                <a:gd name="T13" fmla="*/ 694139 h 1177702"/>
                <a:gd name="T14" fmla="*/ 311937 w 1656400"/>
                <a:gd name="T15" fmla="*/ 733551 h 1177702"/>
                <a:gd name="T16" fmla="*/ 354293 w 1656400"/>
                <a:gd name="T17" fmla="*/ 700446 h 1177702"/>
                <a:gd name="T18" fmla="*/ 599981 w 1656400"/>
                <a:gd name="T19" fmla="*/ 671571 h 1177702"/>
                <a:gd name="T20" fmla="*/ 615909 w 1656400"/>
                <a:gd name="T21" fmla="*/ 675553 h 1177702"/>
                <a:gd name="T22" fmla="*/ 161942 w 1656400"/>
                <a:gd name="T23" fmla="*/ 666260 h 1177702"/>
                <a:gd name="T24" fmla="*/ 167251 w 1656400"/>
                <a:gd name="T25" fmla="*/ 650329 h 1177702"/>
                <a:gd name="T26" fmla="*/ 1048638 w 1656400"/>
                <a:gd name="T27" fmla="*/ 680863 h 1177702"/>
                <a:gd name="T28" fmla="*/ 468257 w 1656400"/>
                <a:gd name="T29" fmla="*/ 625105 h 1177702"/>
                <a:gd name="T30" fmla="*/ 476661 w 1656400"/>
                <a:gd name="T31" fmla="*/ 636186 h 1177702"/>
                <a:gd name="T32" fmla="*/ 615909 w 1656400"/>
                <a:gd name="T33" fmla="*/ 586605 h 1177702"/>
                <a:gd name="T34" fmla="*/ 622546 w 1656400"/>
                <a:gd name="T35" fmla="*/ 548105 h 1177702"/>
                <a:gd name="T36" fmla="*/ 1071204 w 1656400"/>
                <a:gd name="T37" fmla="*/ 545450 h 1177702"/>
                <a:gd name="T38" fmla="*/ 701878 w 1656400"/>
                <a:gd name="T39" fmla="*/ 479071 h 1177702"/>
                <a:gd name="T40" fmla="*/ 710281 w 1656400"/>
                <a:gd name="T41" fmla="*/ 492921 h 1177702"/>
                <a:gd name="T42" fmla="*/ 776524 w 1656400"/>
                <a:gd name="T43" fmla="*/ 405843 h 1177702"/>
                <a:gd name="T44" fmla="*/ 786128 w 1656400"/>
                <a:gd name="T45" fmla="*/ 449864 h 1177702"/>
                <a:gd name="T46" fmla="*/ 830146 w 1656400"/>
                <a:gd name="T47" fmla="*/ 414884 h 1177702"/>
                <a:gd name="T48" fmla="*/ 1089788 w 1656400"/>
                <a:gd name="T49" fmla="*/ 355606 h 1177702"/>
                <a:gd name="T50" fmla="*/ 1105717 w 1656400"/>
                <a:gd name="T51" fmla="*/ 358261 h 1177702"/>
                <a:gd name="T52" fmla="*/ 901171 w 1656400"/>
                <a:gd name="T53" fmla="*/ 376086 h 1177702"/>
                <a:gd name="T54" fmla="*/ 947991 w 1656400"/>
                <a:gd name="T55" fmla="*/ 351622 h 1177702"/>
                <a:gd name="T56" fmla="*/ 700863 w 1656400"/>
                <a:gd name="T57" fmla="*/ 364899 h 1177702"/>
                <a:gd name="T58" fmla="*/ 1076810 w 1656400"/>
                <a:gd name="T59" fmla="*/ 298519 h 1177702"/>
                <a:gd name="T60" fmla="*/ 1082358 w 1656400"/>
                <a:gd name="T61" fmla="*/ 312247 h 1177702"/>
                <a:gd name="T62" fmla="*/ 537594 w 1656400"/>
                <a:gd name="T63" fmla="*/ 269311 h 1177702"/>
                <a:gd name="T64" fmla="*/ 542902 w 1656400"/>
                <a:gd name="T65" fmla="*/ 257364 h 1177702"/>
                <a:gd name="T66" fmla="*/ 1162500 w 1656400"/>
                <a:gd name="T67" fmla="*/ 285243 h 1177702"/>
                <a:gd name="T68" fmla="*/ 1188014 w 1656400"/>
                <a:gd name="T69" fmla="*/ 212226 h 1177702"/>
                <a:gd name="T70" fmla="*/ 1229163 w 1656400"/>
                <a:gd name="T71" fmla="*/ 244089 h 1177702"/>
                <a:gd name="T72" fmla="*/ 1067222 w 1656400"/>
                <a:gd name="T73" fmla="*/ 143191 h 1177702"/>
                <a:gd name="T74" fmla="*/ 1076514 w 1656400"/>
                <a:gd name="T75" fmla="*/ 127261 h 1177702"/>
                <a:gd name="T76" fmla="*/ 998198 w 1656400"/>
                <a:gd name="T77" fmla="*/ 348966 h 1177702"/>
                <a:gd name="T78" fmla="*/ 970323 w 1656400"/>
                <a:gd name="T79" fmla="*/ 44951 h 1177702"/>
                <a:gd name="T80" fmla="*/ 1011471 w 1656400"/>
                <a:gd name="T81" fmla="*/ 76813 h 1177702"/>
                <a:gd name="T82" fmla="*/ 1304865 w 1656400"/>
                <a:gd name="T83" fmla="*/ 228129 h 1177702"/>
                <a:gd name="T84" fmla="*/ 1295387 w 1656400"/>
                <a:gd name="T85" fmla="*/ 247127 h 1177702"/>
                <a:gd name="T86" fmla="*/ 1216401 w 1656400"/>
                <a:gd name="T87" fmla="*/ 769570 h 1177702"/>
                <a:gd name="T88" fmla="*/ 1197444 w 1656400"/>
                <a:gd name="T89" fmla="*/ 782236 h 1177702"/>
                <a:gd name="T90" fmla="*/ 859379 w 1656400"/>
                <a:gd name="T91" fmla="*/ 430774 h 1177702"/>
                <a:gd name="T92" fmla="*/ 568706 w 1656400"/>
                <a:gd name="T93" fmla="*/ 952031 h 1177702"/>
                <a:gd name="T94" fmla="*/ 552909 w 1656400"/>
                <a:gd name="T95" fmla="*/ 943720 h 1177702"/>
                <a:gd name="T96" fmla="*/ 353862 w 1656400"/>
                <a:gd name="T97" fmla="*/ 972216 h 1177702"/>
                <a:gd name="T98" fmla="*/ 394935 w 1656400"/>
                <a:gd name="T99" fmla="*/ 684081 h 1177702"/>
                <a:gd name="T100" fmla="*/ 37913 w 1656400"/>
                <a:gd name="T101" fmla="*/ 969049 h 1177702"/>
                <a:gd name="T102" fmla="*/ 0 w 1656400"/>
                <a:gd name="T103" fmla="*/ 978549 h 1177702"/>
                <a:gd name="T104" fmla="*/ 202996 w 1656400"/>
                <a:gd name="T105" fmla="*/ 853083 h 1177702"/>
                <a:gd name="T106" fmla="*/ 328586 w 1656400"/>
                <a:gd name="T107" fmla="*/ 395944 h 1177702"/>
                <a:gd name="T108" fmla="*/ 541456 w 1656400"/>
                <a:gd name="T109" fmla="*/ 578009 h 1177702"/>
                <a:gd name="T110" fmla="*/ 590428 w 1656400"/>
                <a:gd name="T111" fmla="*/ 562968 h 1177702"/>
                <a:gd name="T112" fmla="*/ 593983 w 1656400"/>
                <a:gd name="T113" fmla="*/ 547928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10" name="Полилиния 5"/>
            <p:cNvSpPr>
              <a:spLocks/>
            </p:cNvSpPr>
            <p:nvPr/>
          </p:nvSpPr>
          <p:spPr bwMode="auto">
            <a:xfrm rot="9878872" flipH="1" flipV="1">
              <a:off x="2025237" y="3397165"/>
              <a:ext cx="1096945" cy="779392"/>
            </a:xfrm>
            <a:custGeom>
              <a:avLst/>
              <a:gdLst>
                <a:gd name="T0" fmla="*/ 36194 w 1656400"/>
                <a:gd name="T1" fmla="*/ 317421 h 1177702"/>
                <a:gd name="T2" fmla="*/ 199646 w 1656400"/>
                <a:gd name="T3" fmla="*/ 280150 h 1177702"/>
                <a:gd name="T4" fmla="*/ 206562 w 1656400"/>
                <a:gd name="T5" fmla="*/ 280150 h 1177702"/>
                <a:gd name="T6" fmla="*/ 69717 w 1656400"/>
                <a:gd name="T7" fmla="*/ 282797 h 1177702"/>
                <a:gd name="T8" fmla="*/ 83617 w 1656400"/>
                <a:gd name="T9" fmla="*/ 271408 h 1177702"/>
                <a:gd name="T10" fmla="*/ 355490 w 1656400"/>
                <a:gd name="T11" fmla="*/ 283372 h 1177702"/>
                <a:gd name="T12" fmla="*/ 103449 w 1656400"/>
                <a:gd name="T13" fmla="*/ 240580 h 1177702"/>
                <a:gd name="T14" fmla="*/ 108353 w 1656400"/>
                <a:gd name="T15" fmla="*/ 254240 h 1177702"/>
                <a:gd name="T16" fmla="*/ 123065 w 1656400"/>
                <a:gd name="T17" fmla="*/ 242766 h 1177702"/>
                <a:gd name="T18" fmla="*/ 208407 w 1656400"/>
                <a:gd name="T19" fmla="*/ 232758 h 1177702"/>
                <a:gd name="T20" fmla="*/ 213939 w 1656400"/>
                <a:gd name="T21" fmla="*/ 234139 h 1177702"/>
                <a:gd name="T22" fmla="*/ 56251 w 1656400"/>
                <a:gd name="T23" fmla="*/ 230917 h 1177702"/>
                <a:gd name="T24" fmla="*/ 58096 w 1656400"/>
                <a:gd name="T25" fmla="*/ 225396 h 1177702"/>
                <a:gd name="T26" fmla="*/ 364250 w 1656400"/>
                <a:gd name="T27" fmla="*/ 235979 h 1177702"/>
                <a:gd name="T28" fmla="*/ 162652 w 1656400"/>
                <a:gd name="T29" fmla="*/ 216654 h 1177702"/>
                <a:gd name="T30" fmla="*/ 165571 w 1656400"/>
                <a:gd name="T31" fmla="*/ 220494 h 1177702"/>
                <a:gd name="T32" fmla="*/ 213939 w 1656400"/>
                <a:gd name="T33" fmla="*/ 203310 h 1177702"/>
                <a:gd name="T34" fmla="*/ 216245 w 1656400"/>
                <a:gd name="T35" fmla="*/ 189966 h 1177702"/>
                <a:gd name="T36" fmla="*/ 372088 w 1656400"/>
                <a:gd name="T37" fmla="*/ 189046 h 1177702"/>
                <a:gd name="T38" fmla="*/ 243801 w 1656400"/>
                <a:gd name="T39" fmla="*/ 166040 h 1177702"/>
                <a:gd name="T40" fmla="*/ 246720 w 1656400"/>
                <a:gd name="T41" fmla="*/ 170841 h 1177702"/>
                <a:gd name="T42" fmla="*/ 269730 w 1656400"/>
                <a:gd name="T43" fmla="*/ 140660 h 1177702"/>
                <a:gd name="T44" fmla="*/ 273066 w 1656400"/>
                <a:gd name="T45" fmla="*/ 155917 h 1177702"/>
                <a:gd name="T46" fmla="*/ 288356 w 1656400"/>
                <a:gd name="T47" fmla="*/ 143794 h 1177702"/>
                <a:gd name="T48" fmla="*/ 378543 w 1656400"/>
                <a:gd name="T49" fmla="*/ 123249 h 1177702"/>
                <a:gd name="T50" fmla="*/ 384076 w 1656400"/>
                <a:gd name="T51" fmla="*/ 124169 h 1177702"/>
                <a:gd name="T52" fmla="*/ 313027 w 1656400"/>
                <a:gd name="T53" fmla="*/ 130347 h 1177702"/>
                <a:gd name="T54" fmla="*/ 329290 w 1656400"/>
                <a:gd name="T55" fmla="*/ 121868 h 1177702"/>
                <a:gd name="T56" fmla="*/ 243448 w 1656400"/>
                <a:gd name="T57" fmla="*/ 126469 h 1177702"/>
                <a:gd name="T58" fmla="*/ 374035 w 1656400"/>
                <a:gd name="T59" fmla="*/ 103463 h 1177702"/>
                <a:gd name="T60" fmla="*/ 375963 w 1656400"/>
                <a:gd name="T61" fmla="*/ 108221 h 1177702"/>
                <a:gd name="T62" fmla="*/ 186736 w 1656400"/>
                <a:gd name="T63" fmla="*/ 93340 h 1177702"/>
                <a:gd name="T64" fmla="*/ 188581 w 1656400"/>
                <a:gd name="T65" fmla="*/ 89199 h 1177702"/>
                <a:gd name="T66" fmla="*/ 403801 w 1656400"/>
                <a:gd name="T67" fmla="*/ 98862 h 1177702"/>
                <a:gd name="T68" fmla="*/ 412663 w 1656400"/>
                <a:gd name="T69" fmla="*/ 73555 h 1177702"/>
                <a:gd name="T70" fmla="*/ 426956 w 1656400"/>
                <a:gd name="T71" fmla="*/ 84598 h 1177702"/>
                <a:gd name="T72" fmla="*/ 370705 w 1656400"/>
                <a:gd name="T73" fmla="*/ 49628 h 1177702"/>
                <a:gd name="T74" fmla="*/ 373933 w 1656400"/>
                <a:gd name="T75" fmla="*/ 44107 h 1177702"/>
                <a:gd name="T76" fmla="*/ 346729 w 1656400"/>
                <a:gd name="T77" fmla="*/ 120948 h 1177702"/>
                <a:gd name="T78" fmla="*/ 337046 w 1656400"/>
                <a:gd name="T79" fmla="*/ 15579 h 1177702"/>
                <a:gd name="T80" fmla="*/ 351340 w 1656400"/>
                <a:gd name="T81" fmla="*/ 26623 h 1177702"/>
                <a:gd name="T82" fmla="*/ 453252 w 1656400"/>
                <a:gd name="T83" fmla="*/ 79067 h 1177702"/>
                <a:gd name="T84" fmla="*/ 449959 w 1656400"/>
                <a:gd name="T85" fmla="*/ 85652 h 1177702"/>
                <a:gd name="T86" fmla="*/ 422523 w 1656400"/>
                <a:gd name="T87" fmla="*/ 266724 h 1177702"/>
                <a:gd name="T88" fmla="*/ 415939 w 1656400"/>
                <a:gd name="T89" fmla="*/ 271114 h 1177702"/>
                <a:gd name="T90" fmla="*/ 298510 w 1656400"/>
                <a:gd name="T91" fmla="*/ 149301 h 1177702"/>
                <a:gd name="T92" fmla="*/ 197543 w 1656400"/>
                <a:gd name="T93" fmla="*/ 329962 h 1177702"/>
                <a:gd name="T94" fmla="*/ 192056 w 1656400"/>
                <a:gd name="T95" fmla="*/ 327081 h 1177702"/>
                <a:gd name="T96" fmla="*/ 122916 w 1656400"/>
                <a:gd name="T97" fmla="*/ 336958 h 1177702"/>
                <a:gd name="T98" fmla="*/ 137183 w 1656400"/>
                <a:gd name="T99" fmla="*/ 237094 h 1177702"/>
                <a:gd name="T100" fmla="*/ 13169 w 1656400"/>
                <a:gd name="T101" fmla="*/ 335861 h 1177702"/>
                <a:gd name="T102" fmla="*/ 0 w 1656400"/>
                <a:gd name="T103" fmla="*/ 339153 h 1177702"/>
                <a:gd name="T104" fmla="*/ 70512 w 1656400"/>
                <a:gd name="T105" fmla="*/ 295667 h 1177702"/>
                <a:gd name="T106" fmla="*/ 114136 w 1656400"/>
                <a:gd name="T107" fmla="*/ 137230 h 1177702"/>
                <a:gd name="T108" fmla="*/ 188078 w 1656400"/>
                <a:gd name="T109" fmla="*/ 200331 h 1177702"/>
                <a:gd name="T110" fmla="*/ 205088 w 1656400"/>
                <a:gd name="T111" fmla="*/ 195118 h 1177702"/>
                <a:gd name="T112" fmla="*/ 206324 w 1656400"/>
                <a:gd name="T113" fmla="*/ 189905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11" name="Полилиния 5"/>
            <p:cNvSpPr>
              <a:spLocks/>
            </p:cNvSpPr>
            <p:nvPr/>
          </p:nvSpPr>
          <p:spPr bwMode="auto">
            <a:xfrm rot="16885504" flipH="1">
              <a:off x="3755624" y="4336850"/>
              <a:ext cx="1096863" cy="779450"/>
            </a:xfrm>
            <a:custGeom>
              <a:avLst/>
              <a:gdLst>
                <a:gd name="T0" fmla="*/ 36186 w 1656400"/>
                <a:gd name="T1" fmla="*/ 317492 h 1177702"/>
                <a:gd name="T2" fmla="*/ 199601 w 1656400"/>
                <a:gd name="T3" fmla="*/ 280214 h 1177702"/>
                <a:gd name="T4" fmla="*/ 206516 w 1656400"/>
                <a:gd name="T5" fmla="*/ 280214 h 1177702"/>
                <a:gd name="T6" fmla="*/ 69702 w 1656400"/>
                <a:gd name="T7" fmla="*/ 282860 h 1177702"/>
                <a:gd name="T8" fmla="*/ 83599 w 1656400"/>
                <a:gd name="T9" fmla="*/ 271469 h 1177702"/>
                <a:gd name="T10" fmla="*/ 355410 w 1656400"/>
                <a:gd name="T11" fmla="*/ 283435 h 1177702"/>
                <a:gd name="T12" fmla="*/ 103425 w 1656400"/>
                <a:gd name="T13" fmla="*/ 240634 h 1177702"/>
                <a:gd name="T14" fmla="*/ 108329 w 1656400"/>
                <a:gd name="T15" fmla="*/ 254297 h 1177702"/>
                <a:gd name="T16" fmla="*/ 123038 w 1656400"/>
                <a:gd name="T17" fmla="*/ 242820 h 1177702"/>
                <a:gd name="T18" fmla="*/ 208360 w 1656400"/>
                <a:gd name="T19" fmla="*/ 232810 h 1177702"/>
                <a:gd name="T20" fmla="*/ 213892 w 1656400"/>
                <a:gd name="T21" fmla="*/ 234191 h 1177702"/>
                <a:gd name="T22" fmla="*/ 56238 w 1656400"/>
                <a:gd name="T23" fmla="*/ 230969 h 1177702"/>
                <a:gd name="T24" fmla="*/ 58083 w 1656400"/>
                <a:gd name="T25" fmla="*/ 225446 h 1177702"/>
                <a:gd name="T26" fmla="*/ 364169 w 1656400"/>
                <a:gd name="T27" fmla="*/ 236031 h 1177702"/>
                <a:gd name="T28" fmla="*/ 162615 w 1656400"/>
                <a:gd name="T29" fmla="*/ 216702 h 1177702"/>
                <a:gd name="T30" fmla="*/ 165533 w 1656400"/>
                <a:gd name="T31" fmla="*/ 220544 h 1177702"/>
                <a:gd name="T32" fmla="*/ 213891 w 1656400"/>
                <a:gd name="T33" fmla="*/ 203356 h 1177702"/>
                <a:gd name="T34" fmla="*/ 216197 w 1656400"/>
                <a:gd name="T35" fmla="*/ 190009 h 1177702"/>
                <a:gd name="T36" fmla="*/ 372005 w 1656400"/>
                <a:gd name="T37" fmla="*/ 189089 h 1177702"/>
                <a:gd name="T38" fmla="*/ 243746 w 1656400"/>
                <a:gd name="T39" fmla="*/ 166077 h 1177702"/>
                <a:gd name="T40" fmla="*/ 246664 w 1656400"/>
                <a:gd name="T41" fmla="*/ 170878 h 1177702"/>
                <a:gd name="T42" fmla="*/ 269669 w 1656400"/>
                <a:gd name="T43" fmla="*/ 140692 h 1177702"/>
                <a:gd name="T44" fmla="*/ 273005 w 1656400"/>
                <a:gd name="T45" fmla="*/ 155952 h 1177702"/>
                <a:gd name="T46" fmla="*/ 288291 w 1656400"/>
                <a:gd name="T47" fmla="*/ 143826 h 1177702"/>
                <a:gd name="T48" fmla="*/ 378459 w 1656400"/>
                <a:gd name="T49" fmla="*/ 123276 h 1177702"/>
                <a:gd name="T50" fmla="*/ 383990 w 1656400"/>
                <a:gd name="T51" fmla="*/ 124196 h 1177702"/>
                <a:gd name="T52" fmla="*/ 312956 w 1656400"/>
                <a:gd name="T53" fmla="*/ 130376 h 1177702"/>
                <a:gd name="T54" fmla="*/ 329217 w 1656400"/>
                <a:gd name="T55" fmla="*/ 121895 h 1177702"/>
                <a:gd name="T56" fmla="*/ 243394 w 1656400"/>
                <a:gd name="T57" fmla="*/ 126497 h 1177702"/>
                <a:gd name="T58" fmla="*/ 373952 w 1656400"/>
                <a:gd name="T59" fmla="*/ 103486 h 1177702"/>
                <a:gd name="T60" fmla="*/ 375879 w 1656400"/>
                <a:gd name="T61" fmla="*/ 108245 h 1177702"/>
                <a:gd name="T62" fmla="*/ 186695 w 1656400"/>
                <a:gd name="T63" fmla="*/ 93361 h 1177702"/>
                <a:gd name="T64" fmla="*/ 188538 w 1656400"/>
                <a:gd name="T65" fmla="*/ 89219 h 1177702"/>
                <a:gd name="T66" fmla="*/ 403710 w 1656400"/>
                <a:gd name="T67" fmla="*/ 98884 h 1177702"/>
                <a:gd name="T68" fmla="*/ 412571 w 1656400"/>
                <a:gd name="T69" fmla="*/ 73571 h 1177702"/>
                <a:gd name="T70" fmla="*/ 426861 w 1656400"/>
                <a:gd name="T71" fmla="*/ 84617 h 1177702"/>
                <a:gd name="T72" fmla="*/ 370622 w 1656400"/>
                <a:gd name="T73" fmla="*/ 49639 h 1177702"/>
                <a:gd name="T74" fmla="*/ 373849 w 1656400"/>
                <a:gd name="T75" fmla="*/ 44117 h 1177702"/>
                <a:gd name="T76" fmla="*/ 346651 w 1656400"/>
                <a:gd name="T77" fmla="*/ 120975 h 1177702"/>
                <a:gd name="T78" fmla="*/ 336971 w 1656400"/>
                <a:gd name="T79" fmla="*/ 15583 h 1177702"/>
                <a:gd name="T80" fmla="*/ 351262 w 1656400"/>
                <a:gd name="T81" fmla="*/ 26628 h 1177702"/>
                <a:gd name="T82" fmla="*/ 453151 w 1656400"/>
                <a:gd name="T83" fmla="*/ 79085 h 1177702"/>
                <a:gd name="T84" fmla="*/ 449859 w 1656400"/>
                <a:gd name="T85" fmla="*/ 85671 h 1177702"/>
                <a:gd name="T86" fmla="*/ 422428 w 1656400"/>
                <a:gd name="T87" fmla="*/ 266784 h 1177702"/>
                <a:gd name="T88" fmla="*/ 415846 w 1656400"/>
                <a:gd name="T89" fmla="*/ 271174 h 1177702"/>
                <a:gd name="T90" fmla="*/ 298443 w 1656400"/>
                <a:gd name="T91" fmla="*/ 149334 h 1177702"/>
                <a:gd name="T92" fmla="*/ 197499 w 1656400"/>
                <a:gd name="T93" fmla="*/ 330036 h 1177702"/>
                <a:gd name="T94" fmla="*/ 192013 w 1656400"/>
                <a:gd name="T95" fmla="*/ 327155 h 1177702"/>
                <a:gd name="T96" fmla="*/ 122889 w 1656400"/>
                <a:gd name="T97" fmla="*/ 337033 h 1177702"/>
                <a:gd name="T98" fmla="*/ 137152 w 1656400"/>
                <a:gd name="T99" fmla="*/ 237147 h 1177702"/>
                <a:gd name="T100" fmla="*/ 13166 w 1656400"/>
                <a:gd name="T101" fmla="*/ 335936 h 1177702"/>
                <a:gd name="T102" fmla="*/ 0 w 1656400"/>
                <a:gd name="T103" fmla="*/ 339229 h 1177702"/>
                <a:gd name="T104" fmla="*/ 70496 w 1656400"/>
                <a:gd name="T105" fmla="*/ 295734 h 1177702"/>
                <a:gd name="T106" fmla="*/ 114110 w 1656400"/>
                <a:gd name="T107" fmla="*/ 137260 h 1177702"/>
                <a:gd name="T108" fmla="*/ 188035 w 1656400"/>
                <a:gd name="T109" fmla="*/ 200375 h 1177702"/>
                <a:gd name="T110" fmla="*/ 205042 w 1656400"/>
                <a:gd name="T111" fmla="*/ 195161 h 1177702"/>
                <a:gd name="T112" fmla="*/ 206276 w 1656400"/>
                <a:gd name="T113" fmla="*/ 189948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12" name="Полилиния 5"/>
            <p:cNvSpPr>
              <a:spLocks/>
            </p:cNvSpPr>
            <p:nvPr/>
          </p:nvSpPr>
          <p:spPr bwMode="auto">
            <a:xfrm rot="10207366">
              <a:off x="2731663" y="2232046"/>
              <a:ext cx="1560486" cy="1109562"/>
            </a:xfrm>
            <a:custGeom>
              <a:avLst/>
              <a:gdLst>
                <a:gd name="T0" fmla="*/ 104200 w 1656400"/>
                <a:gd name="T1" fmla="*/ 915845 h 1177702"/>
                <a:gd name="T2" fmla="*/ 574760 w 1656400"/>
                <a:gd name="T3" fmla="*/ 808311 h 1177702"/>
                <a:gd name="T4" fmla="*/ 594670 w 1656400"/>
                <a:gd name="T5" fmla="*/ 808311 h 1177702"/>
                <a:gd name="T6" fmla="*/ 200709 w 1656400"/>
                <a:gd name="T7" fmla="*/ 815945 h 1177702"/>
                <a:gd name="T8" fmla="*/ 240726 w 1656400"/>
                <a:gd name="T9" fmla="*/ 783087 h 1177702"/>
                <a:gd name="T10" fmla="*/ 1023416 w 1656400"/>
                <a:gd name="T11" fmla="*/ 817605 h 1177702"/>
                <a:gd name="T12" fmla="*/ 297818 w 1656400"/>
                <a:gd name="T13" fmla="*/ 694139 h 1177702"/>
                <a:gd name="T14" fmla="*/ 311937 w 1656400"/>
                <a:gd name="T15" fmla="*/ 733551 h 1177702"/>
                <a:gd name="T16" fmla="*/ 354292 w 1656400"/>
                <a:gd name="T17" fmla="*/ 700446 h 1177702"/>
                <a:gd name="T18" fmla="*/ 599980 w 1656400"/>
                <a:gd name="T19" fmla="*/ 671571 h 1177702"/>
                <a:gd name="T20" fmla="*/ 615909 w 1656400"/>
                <a:gd name="T21" fmla="*/ 675553 h 1177702"/>
                <a:gd name="T22" fmla="*/ 161941 w 1656400"/>
                <a:gd name="T23" fmla="*/ 666260 h 1177702"/>
                <a:gd name="T24" fmla="*/ 167251 w 1656400"/>
                <a:gd name="T25" fmla="*/ 650329 h 1177702"/>
                <a:gd name="T26" fmla="*/ 1048636 w 1656400"/>
                <a:gd name="T27" fmla="*/ 680863 h 1177702"/>
                <a:gd name="T28" fmla="*/ 468256 w 1656400"/>
                <a:gd name="T29" fmla="*/ 625105 h 1177702"/>
                <a:gd name="T30" fmla="*/ 476660 w 1656400"/>
                <a:gd name="T31" fmla="*/ 636186 h 1177702"/>
                <a:gd name="T32" fmla="*/ 615908 w 1656400"/>
                <a:gd name="T33" fmla="*/ 586605 h 1177702"/>
                <a:gd name="T34" fmla="*/ 622545 w 1656400"/>
                <a:gd name="T35" fmla="*/ 548105 h 1177702"/>
                <a:gd name="T36" fmla="*/ 1071202 w 1656400"/>
                <a:gd name="T37" fmla="*/ 545450 h 1177702"/>
                <a:gd name="T38" fmla="*/ 701877 w 1656400"/>
                <a:gd name="T39" fmla="*/ 479071 h 1177702"/>
                <a:gd name="T40" fmla="*/ 710280 w 1656400"/>
                <a:gd name="T41" fmla="*/ 492921 h 1177702"/>
                <a:gd name="T42" fmla="*/ 776522 w 1656400"/>
                <a:gd name="T43" fmla="*/ 405843 h 1177702"/>
                <a:gd name="T44" fmla="*/ 786126 w 1656400"/>
                <a:gd name="T45" fmla="*/ 449864 h 1177702"/>
                <a:gd name="T46" fmla="*/ 830146 w 1656400"/>
                <a:gd name="T47" fmla="*/ 414884 h 1177702"/>
                <a:gd name="T48" fmla="*/ 1089785 w 1656400"/>
                <a:gd name="T49" fmla="*/ 355606 h 1177702"/>
                <a:gd name="T50" fmla="*/ 1105714 w 1656400"/>
                <a:gd name="T51" fmla="*/ 358261 h 1177702"/>
                <a:gd name="T52" fmla="*/ 901169 w 1656400"/>
                <a:gd name="T53" fmla="*/ 376086 h 1177702"/>
                <a:gd name="T54" fmla="*/ 947990 w 1656400"/>
                <a:gd name="T55" fmla="*/ 351622 h 1177702"/>
                <a:gd name="T56" fmla="*/ 700861 w 1656400"/>
                <a:gd name="T57" fmla="*/ 364899 h 1177702"/>
                <a:gd name="T58" fmla="*/ 1076807 w 1656400"/>
                <a:gd name="T59" fmla="*/ 298519 h 1177702"/>
                <a:gd name="T60" fmla="*/ 1082357 w 1656400"/>
                <a:gd name="T61" fmla="*/ 312247 h 1177702"/>
                <a:gd name="T62" fmla="*/ 537592 w 1656400"/>
                <a:gd name="T63" fmla="*/ 269311 h 1177702"/>
                <a:gd name="T64" fmla="*/ 542902 w 1656400"/>
                <a:gd name="T65" fmla="*/ 257364 h 1177702"/>
                <a:gd name="T66" fmla="*/ 1162497 w 1656400"/>
                <a:gd name="T67" fmla="*/ 285243 h 1177702"/>
                <a:gd name="T68" fmla="*/ 1188013 w 1656400"/>
                <a:gd name="T69" fmla="*/ 212226 h 1177702"/>
                <a:gd name="T70" fmla="*/ 1229161 w 1656400"/>
                <a:gd name="T71" fmla="*/ 244089 h 1177702"/>
                <a:gd name="T72" fmla="*/ 1067219 w 1656400"/>
                <a:gd name="T73" fmla="*/ 143191 h 1177702"/>
                <a:gd name="T74" fmla="*/ 1076511 w 1656400"/>
                <a:gd name="T75" fmla="*/ 127261 h 1177702"/>
                <a:gd name="T76" fmla="*/ 998197 w 1656400"/>
                <a:gd name="T77" fmla="*/ 348966 h 1177702"/>
                <a:gd name="T78" fmla="*/ 970320 w 1656400"/>
                <a:gd name="T79" fmla="*/ 44951 h 1177702"/>
                <a:gd name="T80" fmla="*/ 1011471 w 1656400"/>
                <a:gd name="T81" fmla="*/ 76813 h 1177702"/>
                <a:gd name="T82" fmla="*/ 1304864 w 1656400"/>
                <a:gd name="T83" fmla="*/ 228129 h 1177702"/>
                <a:gd name="T84" fmla="*/ 1295384 w 1656400"/>
                <a:gd name="T85" fmla="*/ 247127 h 1177702"/>
                <a:gd name="T86" fmla="*/ 1216398 w 1656400"/>
                <a:gd name="T87" fmla="*/ 769570 h 1177702"/>
                <a:gd name="T88" fmla="*/ 1197441 w 1656400"/>
                <a:gd name="T89" fmla="*/ 782236 h 1177702"/>
                <a:gd name="T90" fmla="*/ 859377 w 1656400"/>
                <a:gd name="T91" fmla="*/ 430774 h 1177702"/>
                <a:gd name="T92" fmla="*/ 568705 w 1656400"/>
                <a:gd name="T93" fmla="*/ 952031 h 1177702"/>
                <a:gd name="T94" fmla="*/ 552908 w 1656400"/>
                <a:gd name="T95" fmla="*/ 943720 h 1177702"/>
                <a:gd name="T96" fmla="*/ 353860 w 1656400"/>
                <a:gd name="T97" fmla="*/ 972216 h 1177702"/>
                <a:gd name="T98" fmla="*/ 394935 w 1656400"/>
                <a:gd name="T99" fmla="*/ 684081 h 1177702"/>
                <a:gd name="T100" fmla="*/ 37913 w 1656400"/>
                <a:gd name="T101" fmla="*/ 969049 h 1177702"/>
                <a:gd name="T102" fmla="*/ 0 w 1656400"/>
                <a:gd name="T103" fmla="*/ 978549 h 1177702"/>
                <a:gd name="T104" fmla="*/ 202996 w 1656400"/>
                <a:gd name="T105" fmla="*/ 853083 h 1177702"/>
                <a:gd name="T106" fmla="*/ 328585 w 1656400"/>
                <a:gd name="T107" fmla="*/ 395944 h 1177702"/>
                <a:gd name="T108" fmla="*/ 541455 w 1656400"/>
                <a:gd name="T109" fmla="*/ 578009 h 1177702"/>
                <a:gd name="T110" fmla="*/ 590427 w 1656400"/>
                <a:gd name="T111" fmla="*/ 562968 h 1177702"/>
                <a:gd name="T112" fmla="*/ 593981 w 1656400"/>
                <a:gd name="T113" fmla="*/ 547928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13" name="Полилиния 5"/>
            <p:cNvSpPr>
              <a:spLocks/>
            </p:cNvSpPr>
            <p:nvPr/>
          </p:nvSpPr>
          <p:spPr bwMode="auto">
            <a:xfrm rot="-6308924" flipH="1" flipV="1">
              <a:off x="2815033" y="4118598"/>
              <a:ext cx="750820" cy="533391"/>
            </a:xfrm>
            <a:custGeom>
              <a:avLst/>
              <a:gdLst>
                <a:gd name="T0" fmla="*/ 11606 w 1656400"/>
                <a:gd name="T1" fmla="*/ 101743 h 1177702"/>
                <a:gd name="T2" fmla="*/ 64020 w 1656400"/>
                <a:gd name="T3" fmla="*/ 89797 h 1177702"/>
                <a:gd name="T4" fmla="*/ 66238 w 1656400"/>
                <a:gd name="T5" fmla="*/ 89797 h 1177702"/>
                <a:gd name="T6" fmla="*/ 22356 w 1656400"/>
                <a:gd name="T7" fmla="*/ 90645 h 1177702"/>
                <a:gd name="T8" fmla="*/ 26814 w 1656400"/>
                <a:gd name="T9" fmla="*/ 86995 h 1177702"/>
                <a:gd name="T10" fmla="*/ 113993 w 1656400"/>
                <a:gd name="T11" fmla="*/ 90829 h 1177702"/>
                <a:gd name="T12" fmla="*/ 33172 w 1656400"/>
                <a:gd name="T13" fmla="*/ 77113 h 1177702"/>
                <a:gd name="T14" fmla="*/ 34745 w 1656400"/>
                <a:gd name="T15" fmla="*/ 81492 h 1177702"/>
                <a:gd name="T16" fmla="*/ 39463 w 1656400"/>
                <a:gd name="T17" fmla="*/ 77814 h 1177702"/>
                <a:gd name="T18" fmla="*/ 66829 w 1656400"/>
                <a:gd name="T19" fmla="*/ 74606 h 1177702"/>
                <a:gd name="T20" fmla="*/ 68603 w 1656400"/>
                <a:gd name="T21" fmla="*/ 75049 h 1177702"/>
                <a:gd name="T22" fmla="*/ 18038 w 1656400"/>
                <a:gd name="T23" fmla="*/ 74016 h 1177702"/>
                <a:gd name="T24" fmla="*/ 18629 w 1656400"/>
                <a:gd name="T25" fmla="*/ 72247 h 1177702"/>
                <a:gd name="T26" fmla="*/ 116803 w 1656400"/>
                <a:gd name="T27" fmla="*/ 75638 h 1177702"/>
                <a:gd name="T28" fmla="*/ 52157 w 1656400"/>
                <a:gd name="T29" fmla="*/ 69444 h 1177702"/>
                <a:gd name="T30" fmla="*/ 53093 w 1656400"/>
                <a:gd name="T31" fmla="*/ 70675 h 1177702"/>
                <a:gd name="T32" fmla="*/ 68603 w 1656400"/>
                <a:gd name="T33" fmla="*/ 65167 h 1177702"/>
                <a:gd name="T34" fmla="*/ 69343 w 1656400"/>
                <a:gd name="T35" fmla="*/ 60890 h 1177702"/>
                <a:gd name="T36" fmla="*/ 119316 w 1656400"/>
                <a:gd name="T37" fmla="*/ 60595 h 1177702"/>
                <a:gd name="T38" fmla="*/ 78179 w 1656400"/>
                <a:gd name="T39" fmla="*/ 53221 h 1177702"/>
                <a:gd name="T40" fmla="*/ 79115 w 1656400"/>
                <a:gd name="T41" fmla="*/ 54759 h 1177702"/>
                <a:gd name="T42" fmla="*/ 86493 w 1656400"/>
                <a:gd name="T43" fmla="*/ 45086 h 1177702"/>
                <a:gd name="T44" fmla="*/ 87563 w 1656400"/>
                <a:gd name="T45" fmla="*/ 49976 h 1177702"/>
                <a:gd name="T46" fmla="*/ 92466 w 1656400"/>
                <a:gd name="T47" fmla="*/ 46090 h 1177702"/>
                <a:gd name="T48" fmla="*/ 121386 w 1656400"/>
                <a:gd name="T49" fmla="*/ 39505 h 1177702"/>
                <a:gd name="T50" fmla="*/ 123160 w 1656400"/>
                <a:gd name="T51" fmla="*/ 39800 h 1177702"/>
                <a:gd name="T52" fmla="*/ 100377 w 1656400"/>
                <a:gd name="T53" fmla="*/ 41780 h 1177702"/>
                <a:gd name="T54" fmla="*/ 105592 w 1656400"/>
                <a:gd name="T55" fmla="*/ 39062 h 1177702"/>
                <a:gd name="T56" fmla="*/ 78066 w 1656400"/>
                <a:gd name="T57" fmla="*/ 40538 h 1177702"/>
                <a:gd name="T58" fmla="*/ 119940 w 1656400"/>
                <a:gd name="T59" fmla="*/ 33163 h 1177702"/>
                <a:gd name="T60" fmla="*/ 120559 w 1656400"/>
                <a:gd name="T61" fmla="*/ 34688 h 1177702"/>
                <a:gd name="T62" fmla="*/ 59880 w 1656400"/>
                <a:gd name="T63" fmla="*/ 29918 h 1177702"/>
                <a:gd name="T64" fmla="*/ 60471 w 1656400"/>
                <a:gd name="T65" fmla="*/ 28591 h 1177702"/>
                <a:gd name="T66" fmla="*/ 129485 w 1656400"/>
                <a:gd name="T67" fmla="*/ 31688 h 1177702"/>
                <a:gd name="T68" fmla="*/ 132327 w 1656400"/>
                <a:gd name="T69" fmla="*/ 23577 h 1177702"/>
                <a:gd name="T70" fmla="*/ 136910 w 1656400"/>
                <a:gd name="T71" fmla="*/ 27116 h 1177702"/>
                <a:gd name="T72" fmla="*/ 118872 w 1656400"/>
                <a:gd name="T73" fmla="*/ 15907 h 1177702"/>
                <a:gd name="T74" fmla="*/ 119908 w 1656400"/>
                <a:gd name="T75" fmla="*/ 14138 h 1177702"/>
                <a:gd name="T76" fmla="*/ 111184 w 1656400"/>
                <a:gd name="T77" fmla="*/ 38767 h 1177702"/>
                <a:gd name="T78" fmla="*/ 108080 w 1656400"/>
                <a:gd name="T79" fmla="*/ 4994 h 1177702"/>
                <a:gd name="T80" fmla="*/ 112663 w 1656400"/>
                <a:gd name="T81" fmla="*/ 8533 h 1177702"/>
                <a:gd name="T82" fmla="*/ 145342 w 1656400"/>
                <a:gd name="T83" fmla="*/ 25343 h 1177702"/>
                <a:gd name="T84" fmla="*/ 144287 w 1656400"/>
                <a:gd name="T85" fmla="*/ 27454 h 1177702"/>
                <a:gd name="T86" fmla="*/ 135489 w 1656400"/>
                <a:gd name="T87" fmla="*/ 85493 h 1177702"/>
                <a:gd name="T88" fmla="*/ 133378 w 1656400"/>
                <a:gd name="T89" fmla="*/ 86900 h 1177702"/>
                <a:gd name="T90" fmla="*/ 95722 w 1656400"/>
                <a:gd name="T91" fmla="*/ 47856 h 1177702"/>
                <a:gd name="T92" fmla="*/ 63346 w 1656400"/>
                <a:gd name="T93" fmla="*/ 105763 h 1177702"/>
                <a:gd name="T94" fmla="*/ 61586 w 1656400"/>
                <a:gd name="T95" fmla="*/ 104840 h 1177702"/>
                <a:gd name="T96" fmla="*/ 39415 w 1656400"/>
                <a:gd name="T97" fmla="*/ 108005 h 1177702"/>
                <a:gd name="T98" fmla="*/ 43990 w 1656400"/>
                <a:gd name="T99" fmla="*/ 75996 h 1177702"/>
                <a:gd name="T100" fmla="*/ 4223 w 1656400"/>
                <a:gd name="T101" fmla="*/ 107654 h 1177702"/>
                <a:gd name="T102" fmla="*/ 0 w 1656400"/>
                <a:gd name="T103" fmla="*/ 108709 h 1177702"/>
                <a:gd name="T104" fmla="*/ 22611 w 1656400"/>
                <a:gd name="T105" fmla="*/ 94771 h 1177702"/>
                <a:gd name="T106" fmla="*/ 36600 w 1656400"/>
                <a:gd name="T107" fmla="*/ 43986 h 1177702"/>
                <a:gd name="T108" fmla="*/ 60310 w 1656400"/>
                <a:gd name="T109" fmla="*/ 64212 h 1177702"/>
                <a:gd name="T110" fmla="*/ 65765 w 1656400"/>
                <a:gd name="T111" fmla="*/ 62541 h 1177702"/>
                <a:gd name="T112" fmla="*/ 66161 w 1656400"/>
                <a:gd name="T113" fmla="*/ 60870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14" name="Полилиния 5"/>
            <p:cNvSpPr>
              <a:spLocks/>
            </p:cNvSpPr>
            <p:nvPr/>
          </p:nvSpPr>
          <p:spPr bwMode="auto">
            <a:xfrm rot="4770738">
              <a:off x="3372237" y="3729696"/>
              <a:ext cx="752406" cy="534978"/>
            </a:xfrm>
            <a:custGeom>
              <a:avLst/>
              <a:gdLst>
                <a:gd name="T0" fmla="*/ 11680 w 1656400"/>
                <a:gd name="T1" fmla="*/ 102654 h 1177702"/>
                <a:gd name="T2" fmla="*/ 64426 w 1656400"/>
                <a:gd name="T3" fmla="*/ 90601 h 1177702"/>
                <a:gd name="T4" fmla="*/ 66658 w 1656400"/>
                <a:gd name="T5" fmla="*/ 90601 h 1177702"/>
                <a:gd name="T6" fmla="*/ 22498 w 1656400"/>
                <a:gd name="T7" fmla="*/ 91457 h 1177702"/>
                <a:gd name="T8" fmla="*/ 26983 w 1656400"/>
                <a:gd name="T9" fmla="*/ 87774 h 1177702"/>
                <a:gd name="T10" fmla="*/ 114717 w 1656400"/>
                <a:gd name="T11" fmla="*/ 91642 h 1177702"/>
                <a:gd name="T12" fmla="*/ 33383 w 1656400"/>
                <a:gd name="T13" fmla="*/ 77804 h 1177702"/>
                <a:gd name="T14" fmla="*/ 34966 w 1656400"/>
                <a:gd name="T15" fmla="*/ 82221 h 1177702"/>
                <a:gd name="T16" fmla="*/ 39713 w 1656400"/>
                <a:gd name="T17" fmla="*/ 78510 h 1177702"/>
                <a:gd name="T18" fmla="*/ 67253 w 1656400"/>
                <a:gd name="T19" fmla="*/ 75274 h 1177702"/>
                <a:gd name="T20" fmla="*/ 69039 w 1656400"/>
                <a:gd name="T21" fmla="*/ 75720 h 1177702"/>
                <a:gd name="T22" fmla="*/ 18152 w 1656400"/>
                <a:gd name="T23" fmla="*/ 74679 h 1177702"/>
                <a:gd name="T24" fmla="*/ 18747 w 1656400"/>
                <a:gd name="T25" fmla="*/ 72893 h 1177702"/>
                <a:gd name="T26" fmla="*/ 117545 w 1656400"/>
                <a:gd name="T27" fmla="*/ 76315 h 1177702"/>
                <a:gd name="T28" fmla="*/ 52488 w 1656400"/>
                <a:gd name="T29" fmla="*/ 70066 h 1177702"/>
                <a:gd name="T30" fmla="*/ 53430 w 1656400"/>
                <a:gd name="T31" fmla="*/ 71308 h 1177702"/>
                <a:gd name="T32" fmla="*/ 69039 w 1656400"/>
                <a:gd name="T33" fmla="*/ 65750 h 1177702"/>
                <a:gd name="T34" fmla="*/ 69783 w 1656400"/>
                <a:gd name="T35" fmla="*/ 61435 h 1177702"/>
                <a:gd name="T36" fmla="*/ 120074 w 1656400"/>
                <a:gd name="T37" fmla="*/ 61137 h 1177702"/>
                <a:gd name="T38" fmla="*/ 78675 w 1656400"/>
                <a:gd name="T39" fmla="*/ 53697 h 1177702"/>
                <a:gd name="T40" fmla="*/ 79617 w 1656400"/>
                <a:gd name="T41" fmla="*/ 55250 h 1177702"/>
                <a:gd name="T42" fmla="*/ 87042 w 1656400"/>
                <a:gd name="T43" fmla="*/ 45490 h 1177702"/>
                <a:gd name="T44" fmla="*/ 88119 w 1656400"/>
                <a:gd name="T45" fmla="*/ 50424 h 1177702"/>
                <a:gd name="T46" fmla="*/ 93053 w 1656400"/>
                <a:gd name="T47" fmla="*/ 46503 h 1177702"/>
                <a:gd name="T48" fmla="*/ 122157 w 1656400"/>
                <a:gd name="T49" fmla="*/ 39859 h 1177702"/>
                <a:gd name="T50" fmla="*/ 123943 w 1656400"/>
                <a:gd name="T51" fmla="*/ 40156 h 1177702"/>
                <a:gd name="T52" fmla="*/ 101014 w 1656400"/>
                <a:gd name="T53" fmla="*/ 42154 h 1177702"/>
                <a:gd name="T54" fmla="*/ 106263 w 1656400"/>
                <a:gd name="T55" fmla="*/ 39412 h 1177702"/>
                <a:gd name="T56" fmla="*/ 78562 w 1656400"/>
                <a:gd name="T57" fmla="*/ 40900 h 1177702"/>
                <a:gd name="T58" fmla="*/ 120702 w 1656400"/>
                <a:gd name="T59" fmla="*/ 33460 h 1177702"/>
                <a:gd name="T60" fmla="*/ 121324 w 1656400"/>
                <a:gd name="T61" fmla="*/ 34999 h 1177702"/>
                <a:gd name="T62" fmla="*/ 60260 w 1656400"/>
                <a:gd name="T63" fmla="*/ 30186 h 1177702"/>
                <a:gd name="T64" fmla="*/ 60855 w 1656400"/>
                <a:gd name="T65" fmla="*/ 28847 h 1177702"/>
                <a:gd name="T66" fmla="*/ 130307 w 1656400"/>
                <a:gd name="T67" fmla="*/ 31972 h 1177702"/>
                <a:gd name="T68" fmla="*/ 133167 w 1656400"/>
                <a:gd name="T69" fmla="*/ 23788 h 1177702"/>
                <a:gd name="T70" fmla="*/ 137780 w 1656400"/>
                <a:gd name="T71" fmla="*/ 27359 h 1177702"/>
                <a:gd name="T72" fmla="*/ 119627 w 1656400"/>
                <a:gd name="T73" fmla="*/ 16050 h 1177702"/>
                <a:gd name="T74" fmla="*/ 120669 w 1656400"/>
                <a:gd name="T75" fmla="*/ 14264 h 1177702"/>
                <a:gd name="T76" fmla="*/ 111890 w 1656400"/>
                <a:gd name="T77" fmla="*/ 39115 h 1177702"/>
                <a:gd name="T78" fmla="*/ 108766 w 1656400"/>
                <a:gd name="T79" fmla="*/ 5039 h 1177702"/>
                <a:gd name="T80" fmla="*/ 113378 w 1656400"/>
                <a:gd name="T81" fmla="*/ 8610 h 1177702"/>
                <a:gd name="T82" fmla="*/ 146265 w 1656400"/>
                <a:gd name="T83" fmla="*/ 25570 h 1177702"/>
                <a:gd name="T84" fmla="*/ 145203 w 1656400"/>
                <a:gd name="T85" fmla="*/ 27700 h 1177702"/>
                <a:gd name="T86" fmla="*/ 136349 w 1656400"/>
                <a:gd name="T87" fmla="*/ 86258 h 1177702"/>
                <a:gd name="T88" fmla="*/ 134224 w 1656400"/>
                <a:gd name="T89" fmla="*/ 87678 h 1177702"/>
                <a:gd name="T90" fmla="*/ 96330 w 1656400"/>
                <a:gd name="T91" fmla="*/ 48284 h 1177702"/>
                <a:gd name="T92" fmla="*/ 63748 w 1656400"/>
                <a:gd name="T93" fmla="*/ 106710 h 1177702"/>
                <a:gd name="T94" fmla="*/ 61977 w 1656400"/>
                <a:gd name="T95" fmla="*/ 105778 h 1177702"/>
                <a:gd name="T96" fmla="*/ 39665 w 1656400"/>
                <a:gd name="T97" fmla="*/ 108972 h 1177702"/>
                <a:gd name="T98" fmla="*/ 44269 w 1656400"/>
                <a:gd name="T99" fmla="*/ 76676 h 1177702"/>
                <a:gd name="T100" fmla="*/ 4250 w 1656400"/>
                <a:gd name="T101" fmla="*/ 108617 h 1177702"/>
                <a:gd name="T102" fmla="*/ 0 w 1656400"/>
                <a:gd name="T103" fmla="*/ 109682 h 1177702"/>
                <a:gd name="T104" fmla="*/ 22754 w 1656400"/>
                <a:gd name="T105" fmla="*/ 95619 h 1177702"/>
                <a:gd name="T106" fmla="*/ 36832 w 1656400"/>
                <a:gd name="T107" fmla="*/ 44380 h 1177702"/>
                <a:gd name="T108" fmla="*/ 60693 w 1656400"/>
                <a:gd name="T109" fmla="*/ 64787 h 1177702"/>
                <a:gd name="T110" fmla="*/ 66183 w 1656400"/>
                <a:gd name="T111" fmla="*/ 63101 h 1177702"/>
                <a:gd name="T112" fmla="*/ 66581 w 1656400"/>
                <a:gd name="T113" fmla="*/ 61415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15" name="Полилиния 5"/>
            <p:cNvSpPr>
              <a:spLocks/>
            </p:cNvSpPr>
            <p:nvPr/>
          </p:nvSpPr>
          <p:spPr bwMode="auto">
            <a:xfrm rot="-2421481">
              <a:off x="9099019" y="3894007"/>
              <a:ext cx="750875" cy="534938"/>
            </a:xfrm>
            <a:custGeom>
              <a:avLst/>
              <a:gdLst>
                <a:gd name="T0" fmla="*/ 11609 w 1656400"/>
                <a:gd name="T1" fmla="*/ 102631 h 1177702"/>
                <a:gd name="T2" fmla="*/ 64034 w 1656400"/>
                <a:gd name="T3" fmla="*/ 90580 h 1177702"/>
                <a:gd name="T4" fmla="*/ 66252 w 1656400"/>
                <a:gd name="T5" fmla="*/ 90580 h 1177702"/>
                <a:gd name="T6" fmla="*/ 22361 w 1656400"/>
                <a:gd name="T7" fmla="*/ 91436 h 1177702"/>
                <a:gd name="T8" fmla="*/ 26819 w 1656400"/>
                <a:gd name="T9" fmla="*/ 87754 h 1177702"/>
                <a:gd name="T10" fmla="*/ 114018 w 1656400"/>
                <a:gd name="T11" fmla="*/ 91622 h 1177702"/>
                <a:gd name="T12" fmla="*/ 33180 w 1656400"/>
                <a:gd name="T13" fmla="*/ 77786 h 1177702"/>
                <a:gd name="T14" fmla="*/ 34753 w 1656400"/>
                <a:gd name="T15" fmla="*/ 82203 h 1177702"/>
                <a:gd name="T16" fmla="*/ 39472 w 1656400"/>
                <a:gd name="T17" fmla="*/ 78493 h 1177702"/>
                <a:gd name="T18" fmla="*/ 66843 w 1656400"/>
                <a:gd name="T19" fmla="*/ 75257 h 1177702"/>
                <a:gd name="T20" fmla="*/ 68618 w 1656400"/>
                <a:gd name="T21" fmla="*/ 75703 h 1177702"/>
                <a:gd name="T22" fmla="*/ 18042 w 1656400"/>
                <a:gd name="T23" fmla="*/ 74662 h 1177702"/>
                <a:gd name="T24" fmla="*/ 18634 w 1656400"/>
                <a:gd name="T25" fmla="*/ 72877 h 1177702"/>
                <a:gd name="T26" fmla="*/ 116829 w 1656400"/>
                <a:gd name="T27" fmla="*/ 76298 h 1177702"/>
                <a:gd name="T28" fmla="*/ 52168 w 1656400"/>
                <a:gd name="T29" fmla="*/ 70050 h 1177702"/>
                <a:gd name="T30" fmla="*/ 53104 w 1656400"/>
                <a:gd name="T31" fmla="*/ 71292 h 1177702"/>
                <a:gd name="T32" fmla="*/ 68618 w 1656400"/>
                <a:gd name="T33" fmla="*/ 65735 h 1177702"/>
                <a:gd name="T34" fmla="*/ 69358 w 1656400"/>
                <a:gd name="T35" fmla="*/ 61421 h 1177702"/>
                <a:gd name="T36" fmla="*/ 119343 w 1656400"/>
                <a:gd name="T37" fmla="*/ 61124 h 1177702"/>
                <a:gd name="T38" fmla="*/ 78196 w 1656400"/>
                <a:gd name="T39" fmla="*/ 53685 h 1177702"/>
                <a:gd name="T40" fmla="*/ 79132 w 1656400"/>
                <a:gd name="T41" fmla="*/ 55237 h 1177702"/>
                <a:gd name="T42" fmla="*/ 86512 w 1656400"/>
                <a:gd name="T43" fmla="*/ 45479 h 1177702"/>
                <a:gd name="T44" fmla="*/ 87582 w 1656400"/>
                <a:gd name="T45" fmla="*/ 50412 h 1177702"/>
                <a:gd name="T46" fmla="*/ 92486 w 1656400"/>
                <a:gd name="T47" fmla="*/ 46492 h 1177702"/>
                <a:gd name="T48" fmla="*/ 121413 w 1656400"/>
                <a:gd name="T49" fmla="*/ 39850 h 1177702"/>
                <a:gd name="T50" fmla="*/ 123188 w 1656400"/>
                <a:gd name="T51" fmla="*/ 40147 h 1177702"/>
                <a:gd name="T52" fmla="*/ 100399 w 1656400"/>
                <a:gd name="T53" fmla="*/ 42145 h 1177702"/>
                <a:gd name="T54" fmla="*/ 105615 w 1656400"/>
                <a:gd name="T55" fmla="*/ 39403 h 1177702"/>
                <a:gd name="T56" fmla="*/ 78083 w 1656400"/>
                <a:gd name="T57" fmla="*/ 40891 h 1177702"/>
                <a:gd name="T58" fmla="*/ 119967 w 1656400"/>
                <a:gd name="T59" fmla="*/ 33453 h 1177702"/>
                <a:gd name="T60" fmla="*/ 120585 w 1656400"/>
                <a:gd name="T61" fmla="*/ 34991 h 1177702"/>
                <a:gd name="T62" fmla="*/ 59893 w 1656400"/>
                <a:gd name="T63" fmla="*/ 30179 h 1177702"/>
                <a:gd name="T64" fmla="*/ 60485 w 1656400"/>
                <a:gd name="T65" fmla="*/ 28840 h 1177702"/>
                <a:gd name="T66" fmla="*/ 129514 w 1656400"/>
                <a:gd name="T67" fmla="*/ 31965 h 1177702"/>
                <a:gd name="T68" fmla="*/ 132356 w 1656400"/>
                <a:gd name="T69" fmla="*/ 23783 h 1177702"/>
                <a:gd name="T70" fmla="*/ 136940 w 1656400"/>
                <a:gd name="T71" fmla="*/ 27353 h 1177702"/>
                <a:gd name="T72" fmla="*/ 118899 w 1656400"/>
                <a:gd name="T73" fmla="*/ 16046 h 1177702"/>
                <a:gd name="T74" fmla="*/ 119934 w 1656400"/>
                <a:gd name="T75" fmla="*/ 14261 h 1177702"/>
                <a:gd name="T76" fmla="*/ 111209 w 1656400"/>
                <a:gd name="T77" fmla="*/ 39106 h 1177702"/>
                <a:gd name="T78" fmla="*/ 108103 w 1656400"/>
                <a:gd name="T79" fmla="*/ 5037 h 1177702"/>
                <a:gd name="T80" fmla="*/ 112687 w 1656400"/>
                <a:gd name="T81" fmla="*/ 8608 h 1177702"/>
                <a:gd name="T82" fmla="*/ 145374 w 1656400"/>
                <a:gd name="T83" fmla="*/ 25565 h 1177702"/>
                <a:gd name="T84" fmla="*/ 144319 w 1656400"/>
                <a:gd name="T85" fmla="*/ 27693 h 1177702"/>
                <a:gd name="T86" fmla="*/ 135519 w 1656400"/>
                <a:gd name="T87" fmla="*/ 86239 h 1177702"/>
                <a:gd name="T88" fmla="*/ 133407 w 1656400"/>
                <a:gd name="T89" fmla="*/ 87658 h 1177702"/>
                <a:gd name="T90" fmla="*/ 95743 w 1656400"/>
                <a:gd name="T91" fmla="*/ 48273 h 1177702"/>
                <a:gd name="T92" fmla="*/ 63359 w 1656400"/>
                <a:gd name="T93" fmla="*/ 106686 h 1177702"/>
                <a:gd name="T94" fmla="*/ 61599 w 1656400"/>
                <a:gd name="T95" fmla="*/ 105754 h 1177702"/>
                <a:gd name="T96" fmla="*/ 39424 w 1656400"/>
                <a:gd name="T97" fmla="*/ 108948 h 1177702"/>
                <a:gd name="T98" fmla="*/ 43999 w 1656400"/>
                <a:gd name="T99" fmla="*/ 76659 h 1177702"/>
                <a:gd name="T100" fmla="*/ 4224 w 1656400"/>
                <a:gd name="T101" fmla="*/ 108593 h 1177702"/>
                <a:gd name="T102" fmla="*/ 0 w 1656400"/>
                <a:gd name="T103" fmla="*/ 109657 h 1177702"/>
                <a:gd name="T104" fmla="*/ 22616 w 1656400"/>
                <a:gd name="T105" fmla="*/ 95598 h 1177702"/>
                <a:gd name="T106" fmla="*/ 36608 w 1656400"/>
                <a:gd name="T107" fmla="*/ 44370 h 1177702"/>
                <a:gd name="T108" fmla="*/ 60323 w 1656400"/>
                <a:gd name="T109" fmla="*/ 64772 h 1177702"/>
                <a:gd name="T110" fmla="*/ 65779 w 1656400"/>
                <a:gd name="T111" fmla="*/ 63087 h 1177702"/>
                <a:gd name="T112" fmla="*/ 66175 w 1656400"/>
                <a:gd name="T113" fmla="*/ 61402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16" name="Полилиния 5"/>
            <p:cNvSpPr>
              <a:spLocks/>
            </p:cNvSpPr>
            <p:nvPr/>
          </p:nvSpPr>
          <p:spPr bwMode="auto">
            <a:xfrm rot="-3238796">
              <a:off x="5550250" y="1751852"/>
              <a:ext cx="752406" cy="534978"/>
            </a:xfrm>
            <a:custGeom>
              <a:avLst/>
              <a:gdLst>
                <a:gd name="T0" fmla="*/ 11680 w 1656400"/>
                <a:gd name="T1" fmla="*/ 102654 h 1177702"/>
                <a:gd name="T2" fmla="*/ 64426 w 1656400"/>
                <a:gd name="T3" fmla="*/ 90601 h 1177702"/>
                <a:gd name="T4" fmla="*/ 66658 w 1656400"/>
                <a:gd name="T5" fmla="*/ 90601 h 1177702"/>
                <a:gd name="T6" fmla="*/ 22498 w 1656400"/>
                <a:gd name="T7" fmla="*/ 91457 h 1177702"/>
                <a:gd name="T8" fmla="*/ 26983 w 1656400"/>
                <a:gd name="T9" fmla="*/ 87774 h 1177702"/>
                <a:gd name="T10" fmla="*/ 114717 w 1656400"/>
                <a:gd name="T11" fmla="*/ 91642 h 1177702"/>
                <a:gd name="T12" fmla="*/ 33383 w 1656400"/>
                <a:gd name="T13" fmla="*/ 77804 h 1177702"/>
                <a:gd name="T14" fmla="*/ 34966 w 1656400"/>
                <a:gd name="T15" fmla="*/ 82221 h 1177702"/>
                <a:gd name="T16" fmla="*/ 39713 w 1656400"/>
                <a:gd name="T17" fmla="*/ 78510 h 1177702"/>
                <a:gd name="T18" fmla="*/ 67253 w 1656400"/>
                <a:gd name="T19" fmla="*/ 75274 h 1177702"/>
                <a:gd name="T20" fmla="*/ 69039 w 1656400"/>
                <a:gd name="T21" fmla="*/ 75720 h 1177702"/>
                <a:gd name="T22" fmla="*/ 18152 w 1656400"/>
                <a:gd name="T23" fmla="*/ 74679 h 1177702"/>
                <a:gd name="T24" fmla="*/ 18747 w 1656400"/>
                <a:gd name="T25" fmla="*/ 72893 h 1177702"/>
                <a:gd name="T26" fmla="*/ 117545 w 1656400"/>
                <a:gd name="T27" fmla="*/ 76315 h 1177702"/>
                <a:gd name="T28" fmla="*/ 52488 w 1656400"/>
                <a:gd name="T29" fmla="*/ 70066 h 1177702"/>
                <a:gd name="T30" fmla="*/ 53430 w 1656400"/>
                <a:gd name="T31" fmla="*/ 71308 h 1177702"/>
                <a:gd name="T32" fmla="*/ 69039 w 1656400"/>
                <a:gd name="T33" fmla="*/ 65750 h 1177702"/>
                <a:gd name="T34" fmla="*/ 69783 w 1656400"/>
                <a:gd name="T35" fmla="*/ 61435 h 1177702"/>
                <a:gd name="T36" fmla="*/ 120074 w 1656400"/>
                <a:gd name="T37" fmla="*/ 61137 h 1177702"/>
                <a:gd name="T38" fmla="*/ 78675 w 1656400"/>
                <a:gd name="T39" fmla="*/ 53697 h 1177702"/>
                <a:gd name="T40" fmla="*/ 79617 w 1656400"/>
                <a:gd name="T41" fmla="*/ 55250 h 1177702"/>
                <a:gd name="T42" fmla="*/ 87042 w 1656400"/>
                <a:gd name="T43" fmla="*/ 45490 h 1177702"/>
                <a:gd name="T44" fmla="*/ 88119 w 1656400"/>
                <a:gd name="T45" fmla="*/ 50424 h 1177702"/>
                <a:gd name="T46" fmla="*/ 93053 w 1656400"/>
                <a:gd name="T47" fmla="*/ 46503 h 1177702"/>
                <a:gd name="T48" fmla="*/ 122157 w 1656400"/>
                <a:gd name="T49" fmla="*/ 39859 h 1177702"/>
                <a:gd name="T50" fmla="*/ 123943 w 1656400"/>
                <a:gd name="T51" fmla="*/ 40156 h 1177702"/>
                <a:gd name="T52" fmla="*/ 101014 w 1656400"/>
                <a:gd name="T53" fmla="*/ 42154 h 1177702"/>
                <a:gd name="T54" fmla="*/ 106263 w 1656400"/>
                <a:gd name="T55" fmla="*/ 39412 h 1177702"/>
                <a:gd name="T56" fmla="*/ 78562 w 1656400"/>
                <a:gd name="T57" fmla="*/ 40900 h 1177702"/>
                <a:gd name="T58" fmla="*/ 120702 w 1656400"/>
                <a:gd name="T59" fmla="*/ 33460 h 1177702"/>
                <a:gd name="T60" fmla="*/ 121324 w 1656400"/>
                <a:gd name="T61" fmla="*/ 34999 h 1177702"/>
                <a:gd name="T62" fmla="*/ 60260 w 1656400"/>
                <a:gd name="T63" fmla="*/ 30186 h 1177702"/>
                <a:gd name="T64" fmla="*/ 60855 w 1656400"/>
                <a:gd name="T65" fmla="*/ 28847 h 1177702"/>
                <a:gd name="T66" fmla="*/ 130307 w 1656400"/>
                <a:gd name="T67" fmla="*/ 31972 h 1177702"/>
                <a:gd name="T68" fmla="*/ 133167 w 1656400"/>
                <a:gd name="T69" fmla="*/ 23788 h 1177702"/>
                <a:gd name="T70" fmla="*/ 137780 w 1656400"/>
                <a:gd name="T71" fmla="*/ 27359 h 1177702"/>
                <a:gd name="T72" fmla="*/ 119627 w 1656400"/>
                <a:gd name="T73" fmla="*/ 16050 h 1177702"/>
                <a:gd name="T74" fmla="*/ 120669 w 1656400"/>
                <a:gd name="T75" fmla="*/ 14264 h 1177702"/>
                <a:gd name="T76" fmla="*/ 111890 w 1656400"/>
                <a:gd name="T77" fmla="*/ 39115 h 1177702"/>
                <a:gd name="T78" fmla="*/ 108766 w 1656400"/>
                <a:gd name="T79" fmla="*/ 5039 h 1177702"/>
                <a:gd name="T80" fmla="*/ 113378 w 1656400"/>
                <a:gd name="T81" fmla="*/ 8610 h 1177702"/>
                <a:gd name="T82" fmla="*/ 146265 w 1656400"/>
                <a:gd name="T83" fmla="*/ 25570 h 1177702"/>
                <a:gd name="T84" fmla="*/ 145203 w 1656400"/>
                <a:gd name="T85" fmla="*/ 27700 h 1177702"/>
                <a:gd name="T86" fmla="*/ 136349 w 1656400"/>
                <a:gd name="T87" fmla="*/ 86258 h 1177702"/>
                <a:gd name="T88" fmla="*/ 134224 w 1656400"/>
                <a:gd name="T89" fmla="*/ 87678 h 1177702"/>
                <a:gd name="T90" fmla="*/ 96330 w 1656400"/>
                <a:gd name="T91" fmla="*/ 48284 h 1177702"/>
                <a:gd name="T92" fmla="*/ 63748 w 1656400"/>
                <a:gd name="T93" fmla="*/ 106710 h 1177702"/>
                <a:gd name="T94" fmla="*/ 61977 w 1656400"/>
                <a:gd name="T95" fmla="*/ 105778 h 1177702"/>
                <a:gd name="T96" fmla="*/ 39665 w 1656400"/>
                <a:gd name="T97" fmla="*/ 108972 h 1177702"/>
                <a:gd name="T98" fmla="*/ 44269 w 1656400"/>
                <a:gd name="T99" fmla="*/ 76676 h 1177702"/>
                <a:gd name="T100" fmla="*/ 4250 w 1656400"/>
                <a:gd name="T101" fmla="*/ 108617 h 1177702"/>
                <a:gd name="T102" fmla="*/ 0 w 1656400"/>
                <a:gd name="T103" fmla="*/ 109682 h 1177702"/>
                <a:gd name="T104" fmla="*/ 22754 w 1656400"/>
                <a:gd name="T105" fmla="*/ 95619 h 1177702"/>
                <a:gd name="T106" fmla="*/ 36832 w 1656400"/>
                <a:gd name="T107" fmla="*/ 44380 h 1177702"/>
                <a:gd name="T108" fmla="*/ 60693 w 1656400"/>
                <a:gd name="T109" fmla="*/ 64787 h 1177702"/>
                <a:gd name="T110" fmla="*/ 66183 w 1656400"/>
                <a:gd name="T111" fmla="*/ 63101 h 1177702"/>
                <a:gd name="T112" fmla="*/ 66581 w 1656400"/>
                <a:gd name="T113" fmla="*/ 61415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17" name="Полилиния 5"/>
            <p:cNvSpPr>
              <a:spLocks/>
            </p:cNvSpPr>
            <p:nvPr/>
          </p:nvSpPr>
          <p:spPr bwMode="auto">
            <a:xfrm rot="992620" flipV="1">
              <a:off x="4816016" y="4352753"/>
              <a:ext cx="1096945" cy="780979"/>
            </a:xfrm>
            <a:custGeom>
              <a:avLst/>
              <a:gdLst>
                <a:gd name="T0" fmla="*/ 36194 w 1656400"/>
                <a:gd name="T1" fmla="*/ 319364 h 1177702"/>
                <a:gd name="T2" fmla="*/ 199646 w 1656400"/>
                <a:gd name="T3" fmla="*/ 281865 h 1177702"/>
                <a:gd name="T4" fmla="*/ 206562 w 1656400"/>
                <a:gd name="T5" fmla="*/ 281865 h 1177702"/>
                <a:gd name="T6" fmla="*/ 69717 w 1656400"/>
                <a:gd name="T7" fmla="*/ 284527 h 1177702"/>
                <a:gd name="T8" fmla="*/ 83617 w 1656400"/>
                <a:gd name="T9" fmla="*/ 273070 h 1177702"/>
                <a:gd name="T10" fmla="*/ 355490 w 1656400"/>
                <a:gd name="T11" fmla="*/ 285106 h 1177702"/>
                <a:gd name="T12" fmla="*/ 103449 w 1656400"/>
                <a:gd name="T13" fmla="*/ 242053 h 1177702"/>
                <a:gd name="T14" fmla="*/ 108353 w 1656400"/>
                <a:gd name="T15" fmla="*/ 255796 h 1177702"/>
                <a:gd name="T16" fmla="*/ 123065 w 1656400"/>
                <a:gd name="T17" fmla="*/ 244252 h 1177702"/>
                <a:gd name="T18" fmla="*/ 208407 w 1656400"/>
                <a:gd name="T19" fmla="*/ 234183 h 1177702"/>
                <a:gd name="T20" fmla="*/ 213939 w 1656400"/>
                <a:gd name="T21" fmla="*/ 235572 h 1177702"/>
                <a:gd name="T22" fmla="*/ 56251 w 1656400"/>
                <a:gd name="T23" fmla="*/ 232331 h 1177702"/>
                <a:gd name="T24" fmla="*/ 58096 w 1656400"/>
                <a:gd name="T25" fmla="*/ 226776 h 1177702"/>
                <a:gd name="T26" fmla="*/ 364250 w 1656400"/>
                <a:gd name="T27" fmla="*/ 237423 h 1177702"/>
                <a:gd name="T28" fmla="*/ 162652 w 1656400"/>
                <a:gd name="T29" fmla="*/ 217980 h 1177702"/>
                <a:gd name="T30" fmla="*/ 165571 w 1656400"/>
                <a:gd name="T31" fmla="*/ 221844 h 1177702"/>
                <a:gd name="T32" fmla="*/ 213939 w 1656400"/>
                <a:gd name="T33" fmla="*/ 204555 h 1177702"/>
                <a:gd name="T34" fmla="*/ 216245 w 1656400"/>
                <a:gd name="T35" fmla="*/ 191129 h 1177702"/>
                <a:gd name="T36" fmla="*/ 372088 w 1656400"/>
                <a:gd name="T37" fmla="*/ 190203 h 1177702"/>
                <a:gd name="T38" fmla="*/ 243801 w 1656400"/>
                <a:gd name="T39" fmla="*/ 167056 h 1177702"/>
                <a:gd name="T40" fmla="*/ 246720 w 1656400"/>
                <a:gd name="T41" fmla="*/ 171886 h 1177702"/>
                <a:gd name="T42" fmla="*/ 269730 w 1656400"/>
                <a:gd name="T43" fmla="*/ 141522 h 1177702"/>
                <a:gd name="T44" fmla="*/ 273066 w 1656400"/>
                <a:gd name="T45" fmla="*/ 156872 h 1177702"/>
                <a:gd name="T46" fmla="*/ 288356 w 1656400"/>
                <a:gd name="T47" fmla="*/ 144674 h 1177702"/>
                <a:gd name="T48" fmla="*/ 378543 w 1656400"/>
                <a:gd name="T49" fmla="*/ 124003 h 1177702"/>
                <a:gd name="T50" fmla="*/ 384076 w 1656400"/>
                <a:gd name="T51" fmla="*/ 124929 h 1177702"/>
                <a:gd name="T52" fmla="*/ 313027 w 1656400"/>
                <a:gd name="T53" fmla="*/ 131145 h 1177702"/>
                <a:gd name="T54" fmla="*/ 329290 w 1656400"/>
                <a:gd name="T55" fmla="*/ 122614 h 1177702"/>
                <a:gd name="T56" fmla="*/ 243448 w 1656400"/>
                <a:gd name="T57" fmla="*/ 127244 h 1177702"/>
                <a:gd name="T58" fmla="*/ 374035 w 1656400"/>
                <a:gd name="T59" fmla="*/ 104096 h 1177702"/>
                <a:gd name="T60" fmla="*/ 375963 w 1656400"/>
                <a:gd name="T61" fmla="*/ 108883 h 1177702"/>
                <a:gd name="T62" fmla="*/ 186736 w 1656400"/>
                <a:gd name="T63" fmla="*/ 93912 h 1177702"/>
                <a:gd name="T64" fmla="*/ 188581 w 1656400"/>
                <a:gd name="T65" fmla="*/ 89745 h 1177702"/>
                <a:gd name="T66" fmla="*/ 403801 w 1656400"/>
                <a:gd name="T67" fmla="*/ 99467 h 1177702"/>
                <a:gd name="T68" fmla="*/ 412663 w 1656400"/>
                <a:gd name="T69" fmla="*/ 74006 h 1177702"/>
                <a:gd name="T70" fmla="*/ 426956 w 1656400"/>
                <a:gd name="T71" fmla="*/ 85116 h 1177702"/>
                <a:gd name="T72" fmla="*/ 370705 w 1656400"/>
                <a:gd name="T73" fmla="*/ 49932 h 1177702"/>
                <a:gd name="T74" fmla="*/ 373933 w 1656400"/>
                <a:gd name="T75" fmla="*/ 44377 h 1177702"/>
                <a:gd name="T76" fmla="*/ 346729 w 1656400"/>
                <a:gd name="T77" fmla="*/ 121688 h 1177702"/>
                <a:gd name="T78" fmla="*/ 337046 w 1656400"/>
                <a:gd name="T79" fmla="*/ 15675 h 1177702"/>
                <a:gd name="T80" fmla="*/ 351340 w 1656400"/>
                <a:gd name="T81" fmla="*/ 26785 h 1177702"/>
                <a:gd name="T82" fmla="*/ 453252 w 1656400"/>
                <a:gd name="T83" fmla="*/ 79551 h 1177702"/>
                <a:gd name="T84" fmla="*/ 449959 w 1656400"/>
                <a:gd name="T85" fmla="*/ 86175 h 1177702"/>
                <a:gd name="T86" fmla="*/ 422523 w 1656400"/>
                <a:gd name="T87" fmla="*/ 268357 h 1177702"/>
                <a:gd name="T88" fmla="*/ 415939 w 1656400"/>
                <a:gd name="T89" fmla="*/ 272773 h 1177702"/>
                <a:gd name="T90" fmla="*/ 298510 w 1656400"/>
                <a:gd name="T91" fmla="*/ 150215 h 1177702"/>
                <a:gd name="T92" fmla="*/ 197543 w 1656400"/>
                <a:gd name="T93" fmla="*/ 331982 h 1177702"/>
                <a:gd name="T94" fmla="*/ 192056 w 1656400"/>
                <a:gd name="T95" fmla="*/ 329084 h 1177702"/>
                <a:gd name="T96" fmla="*/ 122916 w 1656400"/>
                <a:gd name="T97" fmla="*/ 339021 h 1177702"/>
                <a:gd name="T98" fmla="*/ 137183 w 1656400"/>
                <a:gd name="T99" fmla="*/ 238545 h 1177702"/>
                <a:gd name="T100" fmla="*/ 13169 w 1656400"/>
                <a:gd name="T101" fmla="*/ 337917 h 1177702"/>
                <a:gd name="T102" fmla="*/ 0 w 1656400"/>
                <a:gd name="T103" fmla="*/ 341229 h 1177702"/>
                <a:gd name="T104" fmla="*/ 70512 w 1656400"/>
                <a:gd name="T105" fmla="*/ 297478 h 1177702"/>
                <a:gd name="T106" fmla="*/ 114136 w 1656400"/>
                <a:gd name="T107" fmla="*/ 138069 h 1177702"/>
                <a:gd name="T108" fmla="*/ 188078 w 1656400"/>
                <a:gd name="T109" fmla="*/ 201557 h 1177702"/>
                <a:gd name="T110" fmla="*/ 205088 w 1656400"/>
                <a:gd name="T111" fmla="*/ 196312 h 1177702"/>
                <a:gd name="T112" fmla="*/ 206324 w 1656400"/>
                <a:gd name="T113" fmla="*/ 191067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18" name="Полилиния 5"/>
            <p:cNvSpPr>
              <a:spLocks/>
            </p:cNvSpPr>
            <p:nvPr/>
          </p:nvSpPr>
          <p:spPr bwMode="auto">
            <a:xfrm rot="-3238796">
              <a:off x="8686304" y="2722519"/>
              <a:ext cx="752406" cy="533391"/>
            </a:xfrm>
            <a:custGeom>
              <a:avLst/>
              <a:gdLst>
                <a:gd name="T0" fmla="*/ 11680 w 1656400"/>
                <a:gd name="T1" fmla="*/ 101743 h 1177702"/>
                <a:gd name="T2" fmla="*/ 64426 w 1656400"/>
                <a:gd name="T3" fmla="*/ 89797 h 1177702"/>
                <a:gd name="T4" fmla="*/ 66658 w 1656400"/>
                <a:gd name="T5" fmla="*/ 89797 h 1177702"/>
                <a:gd name="T6" fmla="*/ 22498 w 1656400"/>
                <a:gd name="T7" fmla="*/ 90645 h 1177702"/>
                <a:gd name="T8" fmla="*/ 26983 w 1656400"/>
                <a:gd name="T9" fmla="*/ 86995 h 1177702"/>
                <a:gd name="T10" fmla="*/ 114717 w 1656400"/>
                <a:gd name="T11" fmla="*/ 90829 h 1177702"/>
                <a:gd name="T12" fmla="*/ 33383 w 1656400"/>
                <a:gd name="T13" fmla="*/ 77113 h 1177702"/>
                <a:gd name="T14" fmla="*/ 34966 w 1656400"/>
                <a:gd name="T15" fmla="*/ 81492 h 1177702"/>
                <a:gd name="T16" fmla="*/ 39713 w 1656400"/>
                <a:gd name="T17" fmla="*/ 77814 h 1177702"/>
                <a:gd name="T18" fmla="*/ 67253 w 1656400"/>
                <a:gd name="T19" fmla="*/ 74606 h 1177702"/>
                <a:gd name="T20" fmla="*/ 69039 w 1656400"/>
                <a:gd name="T21" fmla="*/ 75049 h 1177702"/>
                <a:gd name="T22" fmla="*/ 18152 w 1656400"/>
                <a:gd name="T23" fmla="*/ 74016 h 1177702"/>
                <a:gd name="T24" fmla="*/ 18747 w 1656400"/>
                <a:gd name="T25" fmla="*/ 72247 h 1177702"/>
                <a:gd name="T26" fmla="*/ 117545 w 1656400"/>
                <a:gd name="T27" fmla="*/ 75638 h 1177702"/>
                <a:gd name="T28" fmla="*/ 52488 w 1656400"/>
                <a:gd name="T29" fmla="*/ 69444 h 1177702"/>
                <a:gd name="T30" fmla="*/ 53430 w 1656400"/>
                <a:gd name="T31" fmla="*/ 70675 h 1177702"/>
                <a:gd name="T32" fmla="*/ 69039 w 1656400"/>
                <a:gd name="T33" fmla="*/ 65167 h 1177702"/>
                <a:gd name="T34" fmla="*/ 69783 w 1656400"/>
                <a:gd name="T35" fmla="*/ 60890 h 1177702"/>
                <a:gd name="T36" fmla="*/ 120074 w 1656400"/>
                <a:gd name="T37" fmla="*/ 60595 h 1177702"/>
                <a:gd name="T38" fmla="*/ 78675 w 1656400"/>
                <a:gd name="T39" fmla="*/ 53221 h 1177702"/>
                <a:gd name="T40" fmla="*/ 79617 w 1656400"/>
                <a:gd name="T41" fmla="*/ 54759 h 1177702"/>
                <a:gd name="T42" fmla="*/ 87042 w 1656400"/>
                <a:gd name="T43" fmla="*/ 45086 h 1177702"/>
                <a:gd name="T44" fmla="*/ 88119 w 1656400"/>
                <a:gd name="T45" fmla="*/ 49976 h 1177702"/>
                <a:gd name="T46" fmla="*/ 93053 w 1656400"/>
                <a:gd name="T47" fmla="*/ 46090 h 1177702"/>
                <a:gd name="T48" fmla="*/ 122157 w 1656400"/>
                <a:gd name="T49" fmla="*/ 39505 h 1177702"/>
                <a:gd name="T50" fmla="*/ 123943 w 1656400"/>
                <a:gd name="T51" fmla="*/ 39800 h 1177702"/>
                <a:gd name="T52" fmla="*/ 101014 w 1656400"/>
                <a:gd name="T53" fmla="*/ 41780 h 1177702"/>
                <a:gd name="T54" fmla="*/ 106263 w 1656400"/>
                <a:gd name="T55" fmla="*/ 39062 h 1177702"/>
                <a:gd name="T56" fmla="*/ 78562 w 1656400"/>
                <a:gd name="T57" fmla="*/ 40538 h 1177702"/>
                <a:gd name="T58" fmla="*/ 120702 w 1656400"/>
                <a:gd name="T59" fmla="*/ 33163 h 1177702"/>
                <a:gd name="T60" fmla="*/ 121324 w 1656400"/>
                <a:gd name="T61" fmla="*/ 34688 h 1177702"/>
                <a:gd name="T62" fmla="*/ 60260 w 1656400"/>
                <a:gd name="T63" fmla="*/ 29918 h 1177702"/>
                <a:gd name="T64" fmla="*/ 60855 w 1656400"/>
                <a:gd name="T65" fmla="*/ 28591 h 1177702"/>
                <a:gd name="T66" fmla="*/ 130307 w 1656400"/>
                <a:gd name="T67" fmla="*/ 31688 h 1177702"/>
                <a:gd name="T68" fmla="*/ 133167 w 1656400"/>
                <a:gd name="T69" fmla="*/ 23577 h 1177702"/>
                <a:gd name="T70" fmla="*/ 137780 w 1656400"/>
                <a:gd name="T71" fmla="*/ 27116 h 1177702"/>
                <a:gd name="T72" fmla="*/ 119627 w 1656400"/>
                <a:gd name="T73" fmla="*/ 15907 h 1177702"/>
                <a:gd name="T74" fmla="*/ 120669 w 1656400"/>
                <a:gd name="T75" fmla="*/ 14138 h 1177702"/>
                <a:gd name="T76" fmla="*/ 111890 w 1656400"/>
                <a:gd name="T77" fmla="*/ 38767 h 1177702"/>
                <a:gd name="T78" fmla="*/ 108766 w 1656400"/>
                <a:gd name="T79" fmla="*/ 4994 h 1177702"/>
                <a:gd name="T80" fmla="*/ 113378 w 1656400"/>
                <a:gd name="T81" fmla="*/ 8533 h 1177702"/>
                <a:gd name="T82" fmla="*/ 146265 w 1656400"/>
                <a:gd name="T83" fmla="*/ 25343 h 1177702"/>
                <a:gd name="T84" fmla="*/ 145203 w 1656400"/>
                <a:gd name="T85" fmla="*/ 27454 h 1177702"/>
                <a:gd name="T86" fmla="*/ 136349 w 1656400"/>
                <a:gd name="T87" fmla="*/ 85493 h 1177702"/>
                <a:gd name="T88" fmla="*/ 134224 w 1656400"/>
                <a:gd name="T89" fmla="*/ 86900 h 1177702"/>
                <a:gd name="T90" fmla="*/ 96330 w 1656400"/>
                <a:gd name="T91" fmla="*/ 47856 h 1177702"/>
                <a:gd name="T92" fmla="*/ 63748 w 1656400"/>
                <a:gd name="T93" fmla="*/ 105763 h 1177702"/>
                <a:gd name="T94" fmla="*/ 61977 w 1656400"/>
                <a:gd name="T95" fmla="*/ 104840 h 1177702"/>
                <a:gd name="T96" fmla="*/ 39665 w 1656400"/>
                <a:gd name="T97" fmla="*/ 108005 h 1177702"/>
                <a:gd name="T98" fmla="*/ 44269 w 1656400"/>
                <a:gd name="T99" fmla="*/ 75996 h 1177702"/>
                <a:gd name="T100" fmla="*/ 4250 w 1656400"/>
                <a:gd name="T101" fmla="*/ 107654 h 1177702"/>
                <a:gd name="T102" fmla="*/ 0 w 1656400"/>
                <a:gd name="T103" fmla="*/ 108709 h 1177702"/>
                <a:gd name="T104" fmla="*/ 22754 w 1656400"/>
                <a:gd name="T105" fmla="*/ 94771 h 1177702"/>
                <a:gd name="T106" fmla="*/ 36832 w 1656400"/>
                <a:gd name="T107" fmla="*/ 43986 h 1177702"/>
                <a:gd name="T108" fmla="*/ 60693 w 1656400"/>
                <a:gd name="T109" fmla="*/ 64212 h 1177702"/>
                <a:gd name="T110" fmla="*/ 66183 w 1656400"/>
                <a:gd name="T111" fmla="*/ 62541 h 1177702"/>
                <a:gd name="T112" fmla="*/ 66581 w 1656400"/>
                <a:gd name="T113" fmla="*/ 60870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19" name="Полилиния 5"/>
            <p:cNvSpPr>
              <a:spLocks/>
            </p:cNvSpPr>
            <p:nvPr/>
          </p:nvSpPr>
          <p:spPr bwMode="auto">
            <a:xfrm rot="1968420">
              <a:off x="7767129" y="3732097"/>
              <a:ext cx="1560486" cy="1111149"/>
            </a:xfrm>
            <a:custGeom>
              <a:avLst/>
              <a:gdLst>
                <a:gd name="T0" fmla="*/ 104200 w 1656400"/>
                <a:gd name="T1" fmla="*/ 919781 h 1177702"/>
                <a:gd name="T2" fmla="*/ 574760 w 1656400"/>
                <a:gd name="T3" fmla="*/ 811785 h 1177702"/>
                <a:gd name="T4" fmla="*/ 594670 w 1656400"/>
                <a:gd name="T5" fmla="*/ 811785 h 1177702"/>
                <a:gd name="T6" fmla="*/ 200709 w 1656400"/>
                <a:gd name="T7" fmla="*/ 819452 h 1177702"/>
                <a:gd name="T8" fmla="*/ 240726 w 1656400"/>
                <a:gd name="T9" fmla="*/ 786453 h 1177702"/>
                <a:gd name="T10" fmla="*/ 1023416 w 1656400"/>
                <a:gd name="T11" fmla="*/ 821119 h 1177702"/>
                <a:gd name="T12" fmla="*/ 297818 w 1656400"/>
                <a:gd name="T13" fmla="*/ 697122 h 1177702"/>
                <a:gd name="T14" fmla="*/ 311937 w 1656400"/>
                <a:gd name="T15" fmla="*/ 736705 h 1177702"/>
                <a:gd name="T16" fmla="*/ 354292 w 1656400"/>
                <a:gd name="T17" fmla="*/ 703455 h 1177702"/>
                <a:gd name="T18" fmla="*/ 599980 w 1656400"/>
                <a:gd name="T19" fmla="*/ 674456 h 1177702"/>
                <a:gd name="T20" fmla="*/ 615909 w 1656400"/>
                <a:gd name="T21" fmla="*/ 678456 h 1177702"/>
                <a:gd name="T22" fmla="*/ 161941 w 1656400"/>
                <a:gd name="T23" fmla="*/ 669123 h 1177702"/>
                <a:gd name="T24" fmla="*/ 167251 w 1656400"/>
                <a:gd name="T25" fmla="*/ 653124 h 1177702"/>
                <a:gd name="T26" fmla="*/ 1048636 w 1656400"/>
                <a:gd name="T27" fmla="*/ 683789 h 1177702"/>
                <a:gd name="T28" fmla="*/ 468256 w 1656400"/>
                <a:gd name="T29" fmla="*/ 627791 h 1177702"/>
                <a:gd name="T30" fmla="*/ 476660 w 1656400"/>
                <a:gd name="T31" fmla="*/ 638919 h 1177702"/>
                <a:gd name="T32" fmla="*/ 615908 w 1656400"/>
                <a:gd name="T33" fmla="*/ 589125 h 1177702"/>
                <a:gd name="T34" fmla="*/ 622545 w 1656400"/>
                <a:gd name="T35" fmla="*/ 550460 h 1177702"/>
                <a:gd name="T36" fmla="*/ 1071202 w 1656400"/>
                <a:gd name="T37" fmla="*/ 547794 h 1177702"/>
                <a:gd name="T38" fmla="*/ 701877 w 1656400"/>
                <a:gd name="T39" fmla="*/ 481128 h 1177702"/>
                <a:gd name="T40" fmla="*/ 710280 w 1656400"/>
                <a:gd name="T41" fmla="*/ 495038 h 1177702"/>
                <a:gd name="T42" fmla="*/ 776522 w 1656400"/>
                <a:gd name="T43" fmla="*/ 407587 h 1177702"/>
                <a:gd name="T44" fmla="*/ 786126 w 1656400"/>
                <a:gd name="T45" fmla="*/ 451797 h 1177702"/>
                <a:gd name="T46" fmla="*/ 830146 w 1656400"/>
                <a:gd name="T47" fmla="*/ 416666 h 1177702"/>
                <a:gd name="T48" fmla="*/ 1089785 w 1656400"/>
                <a:gd name="T49" fmla="*/ 357133 h 1177702"/>
                <a:gd name="T50" fmla="*/ 1105714 w 1656400"/>
                <a:gd name="T51" fmla="*/ 359801 h 1177702"/>
                <a:gd name="T52" fmla="*/ 901169 w 1656400"/>
                <a:gd name="T53" fmla="*/ 377701 h 1177702"/>
                <a:gd name="T54" fmla="*/ 947990 w 1656400"/>
                <a:gd name="T55" fmla="*/ 353133 h 1177702"/>
                <a:gd name="T56" fmla="*/ 700861 w 1656400"/>
                <a:gd name="T57" fmla="*/ 366467 h 1177702"/>
                <a:gd name="T58" fmla="*/ 1076807 w 1656400"/>
                <a:gd name="T59" fmla="*/ 299802 h 1177702"/>
                <a:gd name="T60" fmla="*/ 1082357 w 1656400"/>
                <a:gd name="T61" fmla="*/ 313588 h 1177702"/>
                <a:gd name="T62" fmla="*/ 537592 w 1656400"/>
                <a:gd name="T63" fmla="*/ 270469 h 1177702"/>
                <a:gd name="T64" fmla="*/ 542902 w 1656400"/>
                <a:gd name="T65" fmla="*/ 258470 h 1177702"/>
                <a:gd name="T66" fmla="*/ 1162497 w 1656400"/>
                <a:gd name="T67" fmla="*/ 286469 h 1177702"/>
                <a:gd name="T68" fmla="*/ 1188013 w 1656400"/>
                <a:gd name="T69" fmla="*/ 213138 h 1177702"/>
                <a:gd name="T70" fmla="*/ 1229161 w 1656400"/>
                <a:gd name="T71" fmla="*/ 245137 h 1177702"/>
                <a:gd name="T72" fmla="*/ 1067219 w 1656400"/>
                <a:gd name="T73" fmla="*/ 143808 h 1177702"/>
                <a:gd name="T74" fmla="*/ 1076511 w 1656400"/>
                <a:gd name="T75" fmla="*/ 127807 h 1177702"/>
                <a:gd name="T76" fmla="*/ 998197 w 1656400"/>
                <a:gd name="T77" fmla="*/ 350467 h 1177702"/>
                <a:gd name="T78" fmla="*/ 970320 w 1656400"/>
                <a:gd name="T79" fmla="*/ 45143 h 1177702"/>
                <a:gd name="T80" fmla="*/ 1011471 w 1656400"/>
                <a:gd name="T81" fmla="*/ 77142 h 1177702"/>
                <a:gd name="T82" fmla="*/ 1304864 w 1656400"/>
                <a:gd name="T83" fmla="*/ 229108 h 1177702"/>
                <a:gd name="T84" fmla="*/ 1295384 w 1656400"/>
                <a:gd name="T85" fmla="*/ 248189 h 1177702"/>
                <a:gd name="T86" fmla="*/ 1216398 w 1656400"/>
                <a:gd name="T87" fmla="*/ 772878 h 1177702"/>
                <a:gd name="T88" fmla="*/ 1197441 w 1656400"/>
                <a:gd name="T89" fmla="*/ 785598 h 1177702"/>
                <a:gd name="T90" fmla="*/ 859377 w 1656400"/>
                <a:gd name="T91" fmla="*/ 432626 h 1177702"/>
                <a:gd name="T92" fmla="*/ 568705 w 1656400"/>
                <a:gd name="T93" fmla="*/ 956121 h 1177702"/>
                <a:gd name="T94" fmla="*/ 552908 w 1656400"/>
                <a:gd name="T95" fmla="*/ 947774 h 1177702"/>
                <a:gd name="T96" fmla="*/ 353860 w 1656400"/>
                <a:gd name="T97" fmla="*/ 976393 h 1177702"/>
                <a:gd name="T98" fmla="*/ 394935 w 1656400"/>
                <a:gd name="T99" fmla="*/ 687020 h 1177702"/>
                <a:gd name="T100" fmla="*/ 37913 w 1656400"/>
                <a:gd name="T101" fmla="*/ 973214 h 1177702"/>
                <a:gd name="T102" fmla="*/ 0 w 1656400"/>
                <a:gd name="T103" fmla="*/ 982754 h 1177702"/>
                <a:gd name="T104" fmla="*/ 202996 w 1656400"/>
                <a:gd name="T105" fmla="*/ 856748 h 1177702"/>
                <a:gd name="T106" fmla="*/ 328585 w 1656400"/>
                <a:gd name="T107" fmla="*/ 397646 h 1177702"/>
                <a:gd name="T108" fmla="*/ 541455 w 1656400"/>
                <a:gd name="T109" fmla="*/ 580492 h 1177702"/>
                <a:gd name="T110" fmla="*/ 590427 w 1656400"/>
                <a:gd name="T111" fmla="*/ 565388 h 1177702"/>
                <a:gd name="T112" fmla="*/ 593981 w 1656400"/>
                <a:gd name="T113" fmla="*/ 550282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0" name="Полилиния 5"/>
            <p:cNvSpPr>
              <a:spLocks/>
            </p:cNvSpPr>
            <p:nvPr/>
          </p:nvSpPr>
          <p:spPr bwMode="auto">
            <a:xfrm rot="9878872" flipH="1" flipV="1">
              <a:off x="8041762" y="1979657"/>
              <a:ext cx="1096945" cy="779391"/>
            </a:xfrm>
            <a:custGeom>
              <a:avLst/>
              <a:gdLst>
                <a:gd name="T0" fmla="*/ 36194 w 1656400"/>
                <a:gd name="T1" fmla="*/ 317420 h 1177702"/>
                <a:gd name="T2" fmla="*/ 199646 w 1656400"/>
                <a:gd name="T3" fmla="*/ 280149 h 1177702"/>
                <a:gd name="T4" fmla="*/ 206562 w 1656400"/>
                <a:gd name="T5" fmla="*/ 280149 h 1177702"/>
                <a:gd name="T6" fmla="*/ 69717 w 1656400"/>
                <a:gd name="T7" fmla="*/ 282796 h 1177702"/>
                <a:gd name="T8" fmla="*/ 83617 w 1656400"/>
                <a:gd name="T9" fmla="*/ 271407 h 1177702"/>
                <a:gd name="T10" fmla="*/ 355490 w 1656400"/>
                <a:gd name="T11" fmla="*/ 283370 h 1177702"/>
                <a:gd name="T12" fmla="*/ 103449 w 1656400"/>
                <a:gd name="T13" fmla="*/ 240579 h 1177702"/>
                <a:gd name="T14" fmla="*/ 108353 w 1656400"/>
                <a:gd name="T15" fmla="*/ 254239 h 1177702"/>
                <a:gd name="T16" fmla="*/ 123065 w 1656400"/>
                <a:gd name="T17" fmla="*/ 242765 h 1177702"/>
                <a:gd name="T18" fmla="*/ 208407 w 1656400"/>
                <a:gd name="T19" fmla="*/ 232757 h 1177702"/>
                <a:gd name="T20" fmla="*/ 213939 w 1656400"/>
                <a:gd name="T21" fmla="*/ 234138 h 1177702"/>
                <a:gd name="T22" fmla="*/ 56251 w 1656400"/>
                <a:gd name="T23" fmla="*/ 230916 h 1177702"/>
                <a:gd name="T24" fmla="*/ 58096 w 1656400"/>
                <a:gd name="T25" fmla="*/ 225395 h 1177702"/>
                <a:gd name="T26" fmla="*/ 364250 w 1656400"/>
                <a:gd name="T27" fmla="*/ 235978 h 1177702"/>
                <a:gd name="T28" fmla="*/ 162652 w 1656400"/>
                <a:gd name="T29" fmla="*/ 216653 h 1177702"/>
                <a:gd name="T30" fmla="*/ 165571 w 1656400"/>
                <a:gd name="T31" fmla="*/ 220493 h 1177702"/>
                <a:gd name="T32" fmla="*/ 213939 w 1656400"/>
                <a:gd name="T33" fmla="*/ 203309 h 1177702"/>
                <a:gd name="T34" fmla="*/ 216245 w 1656400"/>
                <a:gd name="T35" fmla="*/ 189966 h 1177702"/>
                <a:gd name="T36" fmla="*/ 372088 w 1656400"/>
                <a:gd name="T37" fmla="*/ 189046 h 1177702"/>
                <a:gd name="T38" fmla="*/ 243801 w 1656400"/>
                <a:gd name="T39" fmla="*/ 166039 h 1177702"/>
                <a:gd name="T40" fmla="*/ 246720 w 1656400"/>
                <a:gd name="T41" fmla="*/ 170840 h 1177702"/>
                <a:gd name="T42" fmla="*/ 269730 w 1656400"/>
                <a:gd name="T43" fmla="*/ 140660 h 1177702"/>
                <a:gd name="T44" fmla="*/ 273066 w 1656400"/>
                <a:gd name="T45" fmla="*/ 155916 h 1177702"/>
                <a:gd name="T46" fmla="*/ 288356 w 1656400"/>
                <a:gd name="T47" fmla="*/ 143793 h 1177702"/>
                <a:gd name="T48" fmla="*/ 378543 w 1656400"/>
                <a:gd name="T49" fmla="*/ 123248 h 1177702"/>
                <a:gd name="T50" fmla="*/ 384076 w 1656400"/>
                <a:gd name="T51" fmla="*/ 124168 h 1177702"/>
                <a:gd name="T52" fmla="*/ 313027 w 1656400"/>
                <a:gd name="T53" fmla="*/ 130346 h 1177702"/>
                <a:gd name="T54" fmla="*/ 329290 w 1656400"/>
                <a:gd name="T55" fmla="*/ 121867 h 1177702"/>
                <a:gd name="T56" fmla="*/ 243448 w 1656400"/>
                <a:gd name="T57" fmla="*/ 126469 h 1177702"/>
                <a:gd name="T58" fmla="*/ 374035 w 1656400"/>
                <a:gd name="T59" fmla="*/ 103462 h 1177702"/>
                <a:gd name="T60" fmla="*/ 375963 w 1656400"/>
                <a:gd name="T61" fmla="*/ 108220 h 1177702"/>
                <a:gd name="T62" fmla="*/ 186736 w 1656400"/>
                <a:gd name="T63" fmla="*/ 93339 h 1177702"/>
                <a:gd name="T64" fmla="*/ 188581 w 1656400"/>
                <a:gd name="T65" fmla="*/ 89199 h 1177702"/>
                <a:gd name="T66" fmla="*/ 403801 w 1656400"/>
                <a:gd name="T67" fmla="*/ 98861 h 1177702"/>
                <a:gd name="T68" fmla="*/ 412663 w 1656400"/>
                <a:gd name="T69" fmla="*/ 73555 h 1177702"/>
                <a:gd name="T70" fmla="*/ 426956 w 1656400"/>
                <a:gd name="T71" fmla="*/ 84598 h 1177702"/>
                <a:gd name="T72" fmla="*/ 370705 w 1656400"/>
                <a:gd name="T73" fmla="*/ 49628 h 1177702"/>
                <a:gd name="T74" fmla="*/ 373933 w 1656400"/>
                <a:gd name="T75" fmla="*/ 44107 h 1177702"/>
                <a:gd name="T76" fmla="*/ 346729 w 1656400"/>
                <a:gd name="T77" fmla="*/ 120947 h 1177702"/>
                <a:gd name="T78" fmla="*/ 337046 w 1656400"/>
                <a:gd name="T79" fmla="*/ 15579 h 1177702"/>
                <a:gd name="T80" fmla="*/ 351340 w 1656400"/>
                <a:gd name="T81" fmla="*/ 26622 h 1177702"/>
                <a:gd name="T82" fmla="*/ 453252 w 1656400"/>
                <a:gd name="T83" fmla="*/ 79067 h 1177702"/>
                <a:gd name="T84" fmla="*/ 449959 w 1656400"/>
                <a:gd name="T85" fmla="*/ 85651 h 1177702"/>
                <a:gd name="T86" fmla="*/ 422523 w 1656400"/>
                <a:gd name="T87" fmla="*/ 266723 h 1177702"/>
                <a:gd name="T88" fmla="*/ 415939 w 1656400"/>
                <a:gd name="T89" fmla="*/ 271113 h 1177702"/>
                <a:gd name="T90" fmla="*/ 298510 w 1656400"/>
                <a:gd name="T91" fmla="*/ 149300 h 1177702"/>
                <a:gd name="T92" fmla="*/ 197543 w 1656400"/>
                <a:gd name="T93" fmla="*/ 329961 h 1177702"/>
                <a:gd name="T94" fmla="*/ 192056 w 1656400"/>
                <a:gd name="T95" fmla="*/ 327080 h 1177702"/>
                <a:gd name="T96" fmla="*/ 122916 w 1656400"/>
                <a:gd name="T97" fmla="*/ 336957 h 1177702"/>
                <a:gd name="T98" fmla="*/ 137183 w 1656400"/>
                <a:gd name="T99" fmla="*/ 237093 h 1177702"/>
                <a:gd name="T100" fmla="*/ 13169 w 1656400"/>
                <a:gd name="T101" fmla="*/ 335860 h 1177702"/>
                <a:gd name="T102" fmla="*/ 0 w 1656400"/>
                <a:gd name="T103" fmla="*/ 339152 h 1177702"/>
                <a:gd name="T104" fmla="*/ 70512 w 1656400"/>
                <a:gd name="T105" fmla="*/ 295667 h 1177702"/>
                <a:gd name="T106" fmla="*/ 114136 w 1656400"/>
                <a:gd name="T107" fmla="*/ 137229 h 1177702"/>
                <a:gd name="T108" fmla="*/ 188078 w 1656400"/>
                <a:gd name="T109" fmla="*/ 200330 h 1177702"/>
                <a:gd name="T110" fmla="*/ 205088 w 1656400"/>
                <a:gd name="T111" fmla="*/ 195117 h 1177702"/>
                <a:gd name="T112" fmla="*/ 206324 w 1656400"/>
                <a:gd name="T113" fmla="*/ 189905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1" name="Полилиния 5"/>
            <p:cNvSpPr>
              <a:spLocks/>
            </p:cNvSpPr>
            <p:nvPr/>
          </p:nvSpPr>
          <p:spPr bwMode="auto">
            <a:xfrm rot="3206259" flipH="1">
              <a:off x="5239118" y="3286815"/>
              <a:ext cx="1096862" cy="781037"/>
            </a:xfrm>
            <a:custGeom>
              <a:avLst/>
              <a:gdLst>
                <a:gd name="T0" fmla="*/ 36186 w 1656400"/>
                <a:gd name="T1" fmla="*/ 319435 h 1177702"/>
                <a:gd name="T2" fmla="*/ 199601 w 1656400"/>
                <a:gd name="T3" fmla="*/ 281928 h 1177702"/>
                <a:gd name="T4" fmla="*/ 206516 w 1656400"/>
                <a:gd name="T5" fmla="*/ 281928 h 1177702"/>
                <a:gd name="T6" fmla="*/ 69701 w 1656400"/>
                <a:gd name="T7" fmla="*/ 284592 h 1177702"/>
                <a:gd name="T8" fmla="*/ 83598 w 1656400"/>
                <a:gd name="T9" fmla="*/ 273130 h 1177702"/>
                <a:gd name="T10" fmla="*/ 355409 w 1656400"/>
                <a:gd name="T11" fmla="*/ 285170 h 1177702"/>
                <a:gd name="T12" fmla="*/ 103425 w 1656400"/>
                <a:gd name="T13" fmla="*/ 242106 h 1177702"/>
                <a:gd name="T14" fmla="*/ 108329 w 1656400"/>
                <a:gd name="T15" fmla="*/ 255853 h 1177702"/>
                <a:gd name="T16" fmla="*/ 123037 w 1656400"/>
                <a:gd name="T17" fmla="*/ 244306 h 1177702"/>
                <a:gd name="T18" fmla="*/ 208359 w 1656400"/>
                <a:gd name="T19" fmla="*/ 234235 h 1177702"/>
                <a:gd name="T20" fmla="*/ 213891 w 1656400"/>
                <a:gd name="T21" fmla="*/ 235624 h 1177702"/>
                <a:gd name="T22" fmla="*/ 56238 w 1656400"/>
                <a:gd name="T23" fmla="*/ 232383 h 1177702"/>
                <a:gd name="T24" fmla="*/ 58083 w 1656400"/>
                <a:gd name="T25" fmla="*/ 226826 h 1177702"/>
                <a:gd name="T26" fmla="*/ 364168 w 1656400"/>
                <a:gd name="T27" fmla="*/ 237476 h 1177702"/>
                <a:gd name="T28" fmla="*/ 162615 w 1656400"/>
                <a:gd name="T29" fmla="*/ 218029 h 1177702"/>
                <a:gd name="T30" fmla="*/ 165533 w 1656400"/>
                <a:gd name="T31" fmla="*/ 221893 h 1177702"/>
                <a:gd name="T32" fmla="*/ 213891 w 1656400"/>
                <a:gd name="T33" fmla="*/ 204600 h 1177702"/>
                <a:gd name="T34" fmla="*/ 216196 w 1656400"/>
                <a:gd name="T35" fmla="*/ 191172 h 1177702"/>
                <a:gd name="T36" fmla="*/ 372004 w 1656400"/>
                <a:gd name="T37" fmla="*/ 190246 h 1177702"/>
                <a:gd name="T38" fmla="*/ 243746 w 1656400"/>
                <a:gd name="T39" fmla="*/ 167093 h 1177702"/>
                <a:gd name="T40" fmla="*/ 246664 w 1656400"/>
                <a:gd name="T41" fmla="*/ 171924 h 1177702"/>
                <a:gd name="T42" fmla="*/ 269669 w 1656400"/>
                <a:gd name="T43" fmla="*/ 141553 h 1177702"/>
                <a:gd name="T44" fmla="*/ 273004 w 1656400"/>
                <a:gd name="T45" fmla="*/ 156907 h 1177702"/>
                <a:gd name="T46" fmla="*/ 288290 w 1656400"/>
                <a:gd name="T47" fmla="*/ 144706 h 1177702"/>
                <a:gd name="T48" fmla="*/ 378458 w 1656400"/>
                <a:gd name="T49" fmla="*/ 124030 h 1177702"/>
                <a:gd name="T50" fmla="*/ 383989 w 1656400"/>
                <a:gd name="T51" fmla="*/ 124956 h 1177702"/>
                <a:gd name="T52" fmla="*/ 312955 w 1656400"/>
                <a:gd name="T53" fmla="*/ 131174 h 1177702"/>
                <a:gd name="T54" fmla="*/ 329215 w 1656400"/>
                <a:gd name="T55" fmla="*/ 122641 h 1177702"/>
                <a:gd name="T56" fmla="*/ 243394 w 1656400"/>
                <a:gd name="T57" fmla="*/ 127272 h 1177702"/>
                <a:gd name="T58" fmla="*/ 373950 w 1656400"/>
                <a:gd name="T59" fmla="*/ 104119 h 1177702"/>
                <a:gd name="T60" fmla="*/ 375878 w 1656400"/>
                <a:gd name="T61" fmla="*/ 108907 h 1177702"/>
                <a:gd name="T62" fmla="*/ 186694 w 1656400"/>
                <a:gd name="T63" fmla="*/ 93933 h 1177702"/>
                <a:gd name="T64" fmla="*/ 188537 w 1656400"/>
                <a:gd name="T65" fmla="*/ 89766 h 1177702"/>
                <a:gd name="T66" fmla="*/ 403709 w 1656400"/>
                <a:gd name="T67" fmla="*/ 99489 h 1177702"/>
                <a:gd name="T68" fmla="*/ 412570 w 1656400"/>
                <a:gd name="T69" fmla="*/ 74022 h 1177702"/>
                <a:gd name="T70" fmla="*/ 426860 w 1656400"/>
                <a:gd name="T71" fmla="*/ 85135 h 1177702"/>
                <a:gd name="T72" fmla="*/ 370621 w 1656400"/>
                <a:gd name="T73" fmla="*/ 49943 h 1177702"/>
                <a:gd name="T74" fmla="*/ 373848 w 1656400"/>
                <a:gd name="T75" fmla="*/ 44387 h 1177702"/>
                <a:gd name="T76" fmla="*/ 346651 w 1656400"/>
                <a:gd name="T77" fmla="*/ 121715 h 1177702"/>
                <a:gd name="T78" fmla="*/ 336970 w 1656400"/>
                <a:gd name="T79" fmla="*/ 15678 h 1177702"/>
                <a:gd name="T80" fmla="*/ 351261 w 1656400"/>
                <a:gd name="T81" fmla="*/ 26791 h 1177702"/>
                <a:gd name="T82" fmla="*/ 453149 w 1656400"/>
                <a:gd name="T83" fmla="*/ 79569 h 1177702"/>
                <a:gd name="T84" fmla="*/ 449858 w 1656400"/>
                <a:gd name="T85" fmla="*/ 86194 h 1177702"/>
                <a:gd name="T86" fmla="*/ 422427 w 1656400"/>
                <a:gd name="T87" fmla="*/ 268416 h 1177702"/>
                <a:gd name="T88" fmla="*/ 415844 w 1656400"/>
                <a:gd name="T89" fmla="*/ 272834 h 1177702"/>
                <a:gd name="T90" fmla="*/ 298442 w 1656400"/>
                <a:gd name="T91" fmla="*/ 150248 h 1177702"/>
                <a:gd name="T92" fmla="*/ 197499 w 1656400"/>
                <a:gd name="T93" fmla="*/ 332056 h 1177702"/>
                <a:gd name="T94" fmla="*/ 192012 w 1656400"/>
                <a:gd name="T95" fmla="*/ 329156 h 1177702"/>
                <a:gd name="T96" fmla="*/ 122888 w 1656400"/>
                <a:gd name="T97" fmla="*/ 339096 h 1177702"/>
                <a:gd name="T98" fmla="*/ 137151 w 1656400"/>
                <a:gd name="T99" fmla="*/ 238598 h 1177702"/>
                <a:gd name="T100" fmla="*/ 13166 w 1656400"/>
                <a:gd name="T101" fmla="*/ 337991 h 1177702"/>
                <a:gd name="T102" fmla="*/ 0 w 1656400"/>
                <a:gd name="T103" fmla="*/ 341305 h 1177702"/>
                <a:gd name="T104" fmla="*/ 70496 w 1656400"/>
                <a:gd name="T105" fmla="*/ 297544 h 1177702"/>
                <a:gd name="T106" fmla="*/ 114110 w 1656400"/>
                <a:gd name="T107" fmla="*/ 138100 h 1177702"/>
                <a:gd name="T108" fmla="*/ 188035 w 1656400"/>
                <a:gd name="T109" fmla="*/ 201602 h 1177702"/>
                <a:gd name="T110" fmla="*/ 205042 w 1656400"/>
                <a:gd name="T111" fmla="*/ 196356 h 1177702"/>
                <a:gd name="T112" fmla="*/ 206276 w 1656400"/>
                <a:gd name="T113" fmla="*/ 191110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2" name="Полилиния 5"/>
            <p:cNvSpPr>
              <a:spLocks/>
            </p:cNvSpPr>
            <p:nvPr/>
          </p:nvSpPr>
          <p:spPr bwMode="auto">
            <a:xfrm rot="-6308924" flipH="1" flipV="1">
              <a:off x="8235461" y="3193964"/>
              <a:ext cx="752406" cy="533391"/>
            </a:xfrm>
            <a:custGeom>
              <a:avLst/>
              <a:gdLst>
                <a:gd name="T0" fmla="*/ 11680 w 1656400"/>
                <a:gd name="T1" fmla="*/ 101743 h 1177702"/>
                <a:gd name="T2" fmla="*/ 64426 w 1656400"/>
                <a:gd name="T3" fmla="*/ 89797 h 1177702"/>
                <a:gd name="T4" fmla="*/ 66658 w 1656400"/>
                <a:gd name="T5" fmla="*/ 89797 h 1177702"/>
                <a:gd name="T6" fmla="*/ 22498 w 1656400"/>
                <a:gd name="T7" fmla="*/ 90645 h 1177702"/>
                <a:gd name="T8" fmla="*/ 26983 w 1656400"/>
                <a:gd name="T9" fmla="*/ 86995 h 1177702"/>
                <a:gd name="T10" fmla="*/ 114717 w 1656400"/>
                <a:gd name="T11" fmla="*/ 90829 h 1177702"/>
                <a:gd name="T12" fmla="*/ 33383 w 1656400"/>
                <a:gd name="T13" fmla="*/ 77113 h 1177702"/>
                <a:gd name="T14" fmla="*/ 34966 w 1656400"/>
                <a:gd name="T15" fmla="*/ 81492 h 1177702"/>
                <a:gd name="T16" fmla="*/ 39713 w 1656400"/>
                <a:gd name="T17" fmla="*/ 77814 h 1177702"/>
                <a:gd name="T18" fmla="*/ 67253 w 1656400"/>
                <a:gd name="T19" fmla="*/ 74606 h 1177702"/>
                <a:gd name="T20" fmla="*/ 69039 w 1656400"/>
                <a:gd name="T21" fmla="*/ 75049 h 1177702"/>
                <a:gd name="T22" fmla="*/ 18152 w 1656400"/>
                <a:gd name="T23" fmla="*/ 74016 h 1177702"/>
                <a:gd name="T24" fmla="*/ 18747 w 1656400"/>
                <a:gd name="T25" fmla="*/ 72247 h 1177702"/>
                <a:gd name="T26" fmla="*/ 117545 w 1656400"/>
                <a:gd name="T27" fmla="*/ 75638 h 1177702"/>
                <a:gd name="T28" fmla="*/ 52488 w 1656400"/>
                <a:gd name="T29" fmla="*/ 69444 h 1177702"/>
                <a:gd name="T30" fmla="*/ 53430 w 1656400"/>
                <a:gd name="T31" fmla="*/ 70675 h 1177702"/>
                <a:gd name="T32" fmla="*/ 69039 w 1656400"/>
                <a:gd name="T33" fmla="*/ 65167 h 1177702"/>
                <a:gd name="T34" fmla="*/ 69783 w 1656400"/>
                <a:gd name="T35" fmla="*/ 60890 h 1177702"/>
                <a:gd name="T36" fmla="*/ 120074 w 1656400"/>
                <a:gd name="T37" fmla="*/ 60595 h 1177702"/>
                <a:gd name="T38" fmla="*/ 78675 w 1656400"/>
                <a:gd name="T39" fmla="*/ 53221 h 1177702"/>
                <a:gd name="T40" fmla="*/ 79617 w 1656400"/>
                <a:gd name="T41" fmla="*/ 54759 h 1177702"/>
                <a:gd name="T42" fmla="*/ 87042 w 1656400"/>
                <a:gd name="T43" fmla="*/ 45086 h 1177702"/>
                <a:gd name="T44" fmla="*/ 88119 w 1656400"/>
                <a:gd name="T45" fmla="*/ 49976 h 1177702"/>
                <a:gd name="T46" fmla="*/ 93053 w 1656400"/>
                <a:gd name="T47" fmla="*/ 46090 h 1177702"/>
                <a:gd name="T48" fmla="*/ 122157 w 1656400"/>
                <a:gd name="T49" fmla="*/ 39505 h 1177702"/>
                <a:gd name="T50" fmla="*/ 123943 w 1656400"/>
                <a:gd name="T51" fmla="*/ 39800 h 1177702"/>
                <a:gd name="T52" fmla="*/ 101014 w 1656400"/>
                <a:gd name="T53" fmla="*/ 41780 h 1177702"/>
                <a:gd name="T54" fmla="*/ 106263 w 1656400"/>
                <a:gd name="T55" fmla="*/ 39062 h 1177702"/>
                <a:gd name="T56" fmla="*/ 78562 w 1656400"/>
                <a:gd name="T57" fmla="*/ 40538 h 1177702"/>
                <a:gd name="T58" fmla="*/ 120702 w 1656400"/>
                <a:gd name="T59" fmla="*/ 33163 h 1177702"/>
                <a:gd name="T60" fmla="*/ 121324 w 1656400"/>
                <a:gd name="T61" fmla="*/ 34688 h 1177702"/>
                <a:gd name="T62" fmla="*/ 60260 w 1656400"/>
                <a:gd name="T63" fmla="*/ 29918 h 1177702"/>
                <a:gd name="T64" fmla="*/ 60855 w 1656400"/>
                <a:gd name="T65" fmla="*/ 28591 h 1177702"/>
                <a:gd name="T66" fmla="*/ 130307 w 1656400"/>
                <a:gd name="T67" fmla="*/ 31688 h 1177702"/>
                <a:gd name="T68" fmla="*/ 133167 w 1656400"/>
                <a:gd name="T69" fmla="*/ 23577 h 1177702"/>
                <a:gd name="T70" fmla="*/ 137780 w 1656400"/>
                <a:gd name="T71" fmla="*/ 27116 h 1177702"/>
                <a:gd name="T72" fmla="*/ 119627 w 1656400"/>
                <a:gd name="T73" fmla="*/ 15907 h 1177702"/>
                <a:gd name="T74" fmla="*/ 120669 w 1656400"/>
                <a:gd name="T75" fmla="*/ 14138 h 1177702"/>
                <a:gd name="T76" fmla="*/ 111890 w 1656400"/>
                <a:gd name="T77" fmla="*/ 38767 h 1177702"/>
                <a:gd name="T78" fmla="*/ 108766 w 1656400"/>
                <a:gd name="T79" fmla="*/ 4994 h 1177702"/>
                <a:gd name="T80" fmla="*/ 113378 w 1656400"/>
                <a:gd name="T81" fmla="*/ 8533 h 1177702"/>
                <a:gd name="T82" fmla="*/ 146265 w 1656400"/>
                <a:gd name="T83" fmla="*/ 25343 h 1177702"/>
                <a:gd name="T84" fmla="*/ 145203 w 1656400"/>
                <a:gd name="T85" fmla="*/ 27454 h 1177702"/>
                <a:gd name="T86" fmla="*/ 136349 w 1656400"/>
                <a:gd name="T87" fmla="*/ 85493 h 1177702"/>
                <a:gd name="T88" fmla="*/ 134224 w 1656400"/>
                <a:gd name="T89" fmla="*/ 86900 h 1177702"/>
                <a:gd name="T90" fmla="*/ 96330 w 1656400"/>
                <a:gd name="T91" fmla="*/ 47856 h 1177702"/>
                <a:gd name="T92" fmla="*/ 63748 w 1656400"/>
                <a:gd name="T93" fmla="*/ 105763 h 1177702"/>
                <a:gd name="T94" fmla="*/ 61977 w 1656400"/>
                <a:gd name="T95" fmla="*/ 104840 h 1177702"/>
                <a:gd name="T96" fmla="*/ 39665 w 1656400"/>
                <a:gd name="T97" fmla="*/ 108005 h 1177702"/>
                <a:gd name="T98" fmla="*/ 44269 w 1656400"/>
                <a:gd name="T99" fmla="*/ 75996 h 1177702"/>
                <a:gd name="T100" fmla="*/ 4250 w 1656400"/>
                <a:gd name="T101" fmla="*/ 107654 h 1177702"/>
                <a:gd name="T102" fmla="*/ 0 w 1656400"/>
                <a:gd name="T103" fmla="*/ 108709 h 1177702"/>
                <a:gd name="T104" fmla="*/ 22754 w 1656400"/>
                <a:gd name="T105" fmla="*/ 94771 h 1177702"/>
                <a:gd name="T106" fmla="*/ 36832 w 1656400"/>
                <a:gd name="T107" fmla="*/ 43986 h 1177702"/>
                <a:gd name="T108" fmla="*/ 60693 w 1656400"/>
                <a:gd name="T109" fmla="*/ 64212 h 1177702"/>
                <a:gd name="T110" fmla="*/ 66183 w 1656400"/>
                <a:gd name="T111" fmla="*/ 62541 h 1177702"/>
                <a:gd name="T112" fmla="*/ 66581 w 1656400"/>
                <a:gd name="T113" fmla="*/ 60870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3" name="Полилиния 5"/>
            <p:cNvSpPr>
              <a:spLocks/>
            </p:cNvSpPr>
            <p:nvPr/>
          </p:nvSpPr>
          <p:spPr bwMode="auto">
            <a:xfrm rot="-2421481">
              <a:off x="5914547" y="4062267"/>
              <a:ext cx="750875" cy="534938"/>
            </a:xfrm>
            <a:custGeom>
              <a:avLst/>
              <a:gdLst>
                <a:gd name="T0" fmla="*/ 11609 w 1656400"/>
                <a:gd name="T1" fmla="*/ 102631 h 1177702"/>
                <a:gd name="T2" fmla="*/ 64034 w 1656400"/>
                <a:gd name="T3" fmla="*/ 90580 h 1177702"/>
                <a:gd name="T4" fmla="*/ 66252 w 1656400"/>
                <a:gd name="T5" fmla="*/ 90580 h 1177702"/>
                <a:gd name="T6" fmla="*/ 22361 w 1656400"/>
                <a:gd name="T7" fmla="*/ 91436 h 1177702"/>
                <a:gd name="T8" fmla="*/ 26819 w 1656400"/>
                <a:gd name="T9" fmla="*/ 87754 h 1177702"/>
                <a:gd name="T10" fmla="*/ 114018 w 1656400"/>
                <a:gd name="T11" fmla="*/ 91622 h 1177702"/>
                <a:gd name="T12" fmla="*/ 33180 w 1656400"/>
                <a:gd name="T13" fmla="*/ 77786 h 1177702"/>
                <a:gd name="T14" fmla="*/ 34753 w 1656400"/>
                <a:gd name="T15" fmla="*/ 82203 h 1177702"/>
                <a:gd name="T16" fmla="*/ 39472 w 1656400"/>
                <a:gd name="T17" fmla="*/ 78493 h 1177702"/>
                <a:gd name="T18" fmla="*/ 66843 w 1656400"/>
                <a:gd name="T19" fmla="*/ 75257 h 1177702"/>
                <a:gd name="T20" fmla="*/ 68618 w 1656400"/>
                <a:gd name="T21" fmla="*/ 75703 h 1177702"/>
                <a:gd name="T22" fmla="*/ 18042 w 1656400"/>
                <a:gd name="T23" fmla="*/ 74662 h 1177702"/>
                <a:gd name="T24" fmla="*/ 18634 w 1656400"/>
                <a:gd name="T25" fmla="*/ 72877 h 1177702"/>
                <a:gd name="T26" fmla="*/ 116829 w 1656400"/>
                <a:gd name="T27" fmla="*/ 76298 h 1177702"/>
                <a:gd name="T28" fmla="*/ 52168 w 1656400"/>
                <a:gd name="T29" fmla="*/ 70050 h 1177702"/>
                <a:gd name="T30" fmla="*/ 53104 w 1656400"/>
                <a:gd name="T31" fmla="*/ 71292 h 1177702"/>
                <a:gd name="T32" fmla="*/ 68618 w 1656400"/>
                <a:gd name="T33" fmla="*/ 65735 h 1177702"/>
                <a:gd name="T34" fmla="*/ 69358 w 1656400"/>
                <a:gd name="T35" fmla="*/ 61421 h 1177702"/>
                <a:gd name="T36" fmla="*/ 119343 w 1656400"/>
                <a:gd name="T37" fmla="*/ 61124 h 1177702"/>
                <a:gd name="T38" fmla="*/ 78196 w 1656400"/>
                <a:gd name="T39" fmla="*/ 53685 h 1177702"/>
                <a:gd name="T40" fmla="*/ 79132 w 1656400"/>
                <a:gd name="T41" fmla="*/ 55237 h 1177702"/>
                <a:gd name="T42" fmla="*/ 86512 w 1656400"/>
                <a:gd name="T43" fmla="*/ 45479 h 1177702"/>
                <a:gd name="T44" fmla="*/ 87582 w 1656400"/>
                <a:gd name="T45" fmla="*/ 50412 h 1177702"/>
                <a:gd name="T46" fmla="*/ 92486 w 1656400"/>
                <a:gd name="T47" fmla="*/ 46492 h 1177702"/>
                <a:gd name="T48" fmla="*/ 121413 w 1656400"/>
                <a:gd name="T49" fmla="*/ 39850 h 1177702"/>
                <a:gd name="T50" fmla="*/ 123188 w 1656400"/>
                <a:gd name="T51" fmla="*/ 40147 h 1177702"/>
                <a:gd name="T52" fmla="*/ 100399 w 1656400"/>
                <a:gd name="T53" fmla="*/ 42145 h 1177702"/>
                <a:gd name="T54" fmla="*/ 105615 w 1656400"/>
                <a:gd name="T55" fmla="*/ 39403 h 1177702"/>
                <a:gd name="T56" fmla="*/ 78083 w 1656400"/>
                <a:gd name="T57" fmla="*/ 40891 h 1177702"/>
                <a:gd name="T58" fmla="*/ 119967 w 1656400"/>
                <a:gd name="T59" fmla="*/ 33453 h 1177702"/>
                <a:gd name="T60" fmla="*/ 120585 w 1656400"/>
                <a:gd name="T61" fmla="*/ 34991 h 1177702"/>
                <a:gd name="T62" fmla="*/ 59893 w 1656400"/>
                <a:gd name="T63" fmla="*/ 30179 h 1177702"/>
                <a:gd name="T64" fmla="*/ 60485 w 1656400"/>
                <a:gd name="T65" fmla="*/ 28840 h 1177702"/>
                <a:gd name="T66" fmla="*/ 129514 w 1656400"/>
                <a:gd name="T67" fmla="*/ 31965 h 1177702"/>
                <a:gd name="T68" fmla="*/ 132356 w 1656400"/>
                <a:gd name="T69" fmla="*/ 23783 h 1177702"/>
                <a:gd name="T70" fmla="*/ 136940 w 1656400"/>
                <a:gd name="T71" fmla="*/ 27353 h 1177702"/>
                <a:gd name="T72" fmla="*/ 118899 w 1656400"/>
                <a:gd name="T73" fmla="*/ 16046 h 1177702"/>
                <a:gd name="T74" fmla="*/ 119934 w 1656400"/>
                <a:gd name="T75" fmla="*/ 14261 h 1177702"/>
                <a:gd name="T76" fmla="*/ 111209 w 1656400"/>
                <a:gd name="T77" fmla="*/ 39106 h 1177702"/>
                <a:gd name="T78" fmla="*/ 108103 w 1656400"/>
                <a:gd name="T79" fmla="*/ 5037 h 1177702"/>
                <a:gd name="T80" fmla="*/ 112687 w 1656400"/>
                <a:gd name="T81" fmla="*/ 8608 h 1177702"/>
                <a:gd name="T82" fmla="*/ 145374 w 1656400"/>
                <a:gd name="T83" fmla="*/ 25565 h 1177702"/>
                <a:gd name="T84" fmla="*/ 144319 w 1656400"/>
                <a:gd name="T85" fmla="*/ 27693 h 1177702"/>
                <a:gd name="T86" fmla="*/ 135519 w 1656400"/>
                <a:gd name="T87" fmla="*/ 86239 h 1177702"/>
                <a:gd name="T88" fmla="*/ 133407 w 1656400"/>
                <a:gd name="T89" fmla="*/ 87658 h 1177702"/>
                <a:gd name="T90" fmla="*/ 95743 w 1656400"/>
                <a:gd name="T91" fmla="*/ 48273 h 1177702"/>
                <a:gd name="T92" fmla="*/ 63359 w 1656400"/>
                <a:gd name="T93" fmla="*/ 106686 h 1177702"/>
                <a:gd name="T94" fmla="*/ 61599 w 1656400"/>
                <a:gd name="T95" fmla="*/ 105754 h 1177702"/>
                <a:gd name="T96" fmla="*/ 39424 w 1656400"/>
                <a:gd name="T97" fmla="*/ 108948 h 1177702"/>
                <a:gd name="T98" fmla="*/ 43999 w 1656400"/>
                <a:gd name="T99" fmla="*/ 76659 h 1177702"/>
                <a:gd name="T100" fmla="*/ 4224 w 1656400"/>
                <a:gd name="T101" fmla="*/ 108593 h 1177702"/>
                <a:gd name="T102" fmla="*/ 0 w 1656400"/>
                <a:gd name="T103" fmla="*/ 109657 h 1177702"/>
                <a:gd name="T104" fmla="*/ 22616 w 1656400"/>
                <a:gd name="T105" fmla="*/ 95598 h 1177702"/>
                <a:gd name="T106" fmla="*/ 36608 w 1656400"/>
                <a:gd name="T107" fmla="*/ 44370 h 1177702"/>
                <a:gd name="T108" fmla="*/ 60323 w 1656400"/>
                <a:gd name="T109" fmla="*/ 64772 h 1177702"/>
                <a:gd name="T110" fmla="*/ 65779 w 1656400"/>
                <a:gd name="T111" fmla="*/ 63087 h 1177702"/>
                <a:gd name="T112" fmla="*/ 66175 w 1656400"/>
                <a:gd name="T113" fmla="*/ 61402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4" name="Полилиния 5"/>
            <p:cNvSpPr>
              <a:spLocks/>
            </p:cNvSpPr>
            <p:nvPr/>
          </p:nvSpPr>
          <p:spPr bwMode="auto">
            <a:xfrm rot="-3238796">
              <a:off x="7140899" y="3469370"/>
              <a:ext cx="752406" cy="534978"/>
            </a:xfrm>
            <a:custGeom>
              <a:avLst/>
              <a:gdLst>
                <a:gd name="T0" fmla="*/ 11680 w 1656400"/>
                <a:gd name="T1" fmla="*/ 102654 h 1177702"/>
                <a:gd name="T2" fmla="*/ 64426 w 1656400"/>
                <a:gd name="T3" fmla="*/ 90601 h 1177702"/>
                <a:gd name="T4" fmla="*/ 66658 w 1656400"/>
                <a:gd name="T5" fmla="*/ 90601 h 1177702"/>
                <a:gd name="T6" fmla="*/ 22498 w 1656400"/>
                <a:gd name="T7" fmla="*/ 91457 h 1177702"/>
                <a:gd name="T8" fmla="*/ 26983 w 1656400"/>
                <a:gd name="T9" fmla="*/ 87774 h 1177702"/>
                <a:gd name="T10" fmla="*/ 114717 w 1656400"/>
                <a:gd name="T11" fmla="*/ 91642 h 1177702"/>
                <a:gd name="T12" fmla="*/ 33383 w 1656400"/>
                <a:gd name="T13" fmla="*/ 77804 h 1177702"/>
                <a:gd name="T14" fmla="*/ 34966 w 1656400"/>
                <a:gd name="T15" fmla="*/ 82221 h 1177702"/>
                <a:gd name="T16" fmla="*/ 39713 w 1656400"/>
                <a:gd name="T17" fmla="*/ 78510 h 1177702"/>
                <a:gd name="T18" fmla="*/ 67253 w 1656400"/>
                <a:gd name="T19" fmla="*/ 75274 h 1177702"/>
                <a:gd name="T20" fmla="*/ 69039 w 1656400"/>
                <a:gd name="T21" fmla="*/ 75720 h 1177702"/>
                <a:gd name="T22" fmla="*/ 18152 w 1656400"/>
                <a:gd name="T23" fmla="*/ 74679 h 1177702"/>
                <a:gd name="T24" fmla="*/ 18747 w 1656400"/>
                <a:gd name="T25" fmla="*/ 72893 h 1177702"/>
                <a:gd name="T26" fmla="*/ 117545 w 1656400"/>
                <a:gd name="T27" fmla="*/ 76315 h 1177702"/>
                <a:gd name="T28" fmla="*/ 52488 w 1656400"/>
                <a:gd name="T29" fmla="*/ 70066 h 1177702"/>
                <a:gd name="T30" fmla="*/ 53430 w 1656400"/>
                <a:gd name="T31" fmla="*/ 71308 h 1177702"/>
                <a:gd name="T32" fmla="*/ 69039 w 1656400"/>
                <a:gd name="T33" fmla="*/ 65750 h 1177702"/>
                <a:gd name="T34" fmla="*/ 69783 w 1656400"/>
                <a:gd name="T35" fmla="*/ 61435 h 1177702"/>
                <a:gd name="T36" fmla="*/ 120074 w 1656400"/>
                <a:gd name="T37" fmla="*/ 61137 h 1177702"/>
                <a:gd name="T38" fmla="*/ 78675 w 1656400"/>
                <a:gd name="T39" fmla="*/ 53697 h 1177702"/>
                <a:gd name="T40" fmla="*/ 79617 w 1656400"/>
                <a:gd name="T41" fmla="*/ 55250 h 1177702"/>
                <a:gd name="T42" fmla="*/ 87042 w 1656400"/>
                <a:gd name="T43" fmla="*/ 45490 h 1177702"/>
                <a:gd name="T44" fmla="*/ 88119 w 1656400"/>
                <a:gd name="T45" fmla="*/ 50424 h 1177702"/>
                <a:gd name="T46" fmla="*/ 93053 w 1656400"/>
                <a:gd name="T47" fmla="*/ 46503 h 1177702"/>
                <a:gd name="T48" fmla="*/ 122157 w 1656400"/>
                <a:gd name="T49" fmla="*/ 39859 h 1177702"/>
                <a:gd name="T50" fmla="*/ 123943 w 1656400"/>
                <a:gd name="T51" fmla="*/ 40156 h 1177702"/>
                <a:gd name="T52" fmla="*/ 101014 w 1656400"/>
                <a:gd name="T53" fmla="*/ 42154 h 1177702"/>
                <a:gd name="T54" fmla="*/ 106263 w 1656400"/>
                <a:gd name="T55" fmla="*/ 39412 h 1177702"/>
                <a:gd name="T56" fmla="*/ 78562 w 1656400"/>
                <a:gd name="T57" fmla="*/ 40900 h 1177702"/>
                <a:gd name="T58" fmla="*/ 120702 w 1656400"/>
                <a:gd name="T59" fmla="*/ 33460 h 1177702"/>
                <a:gd name="T60" fmla="*/ 121324 w 1656400"/>
                <a:gd name="T61" fmla="*/ 34999 h 1177702"/>
                <a:gd name="T62" fmla="*/ 60260 w 1656400"/>
                <a:gd name="T63" fmla="*/ 30186 h 1177702"/>
                <a:gd name="T64" fmla="*/ 60855 w 1656400"/>
                <a:gd name="T65" fmla="*/ 28847 h 1177702"/>
                <a:gd name="T66" fmla="*/ 130307 w 1656400"/>
                <a:gd name="T67" fmla="*/ 31972 h 1177702"/>
                <a:gd name="T68" fmla="*/ 133167 w 1656400"/>
                <a:gd name="T69" fmla="*/ 23788 h 1177702"/>
                <a:gd name="T70" fmla="*/ 137780 w 1656400"/>
                <a:gd name="T71" fmla="*/ 27359 h 1177702"/>
                <a:gd name="T72" fmla="*/ 119627 w 1656400"/>
                <a:gd name="T73" fmla="*/ 16050 h 1177702"/>
                <a:gd name="T74" fmla="*/ 120669 w 1656400"/>
                <a:gd name="T75" fmla="*/ 14264 h 1177702"/>
                <a:gd name="T76" fmla="*/ 111890 w 1656400"/>
                <a:gd name="T77" fmla="*/ 39115 h 1177702"/>
                <a:gd name="T78" fmla="*/ 108766 w 1656400"/>
                <a:gd name="T79" fmla="*/ 5039 h 1177702"/>
                <a:gd name="T80" fmla="*/ 113378 w 1656400"/>
                <a:gd name="T81" fmla="*/ 8610 h 1177702"/>
                <a:gd name="T82" fmla="*/ 146265 w 1656400"/>
                <a:gd name="T83" fmla="*/ 25570 h 1177702"/>
                <a:gd name="T84" fmla="*/ 145203 w 1656400"/>
                <a:gd name="T85" fmla="*/ 27700 h 1177702"/>
                <a:gd name="T86" fmla="*/ 136349 w 1656400"/>
                <a:gd name="T87" fmla="*/ 86258 h 1177702"/>
                <a:gd name="T88" fmla="*/ 134224 w 1656400"/>
                <a:gd name="T89" fmla="*/ 87678 h 1177702"/>
                <a:gd name="T90" fmla="*/ 96330 w 1656400"/>
                <a:gd name="T91" fmla="*/ 48284 h 1177702"/>
                <a:gd name="T92" fmla="*/ 63748 w 1656400"/>
                <a:gd name="T93" fmla="*/ 106710 h 1177702"/>
                <a:gd name="T94" fmla="*/ 61977 w 1656400"/>
                <a:gd name="T95" fmla="*/ 105778 h 1177702"/>
                <a:gd name="T96" fmla="*/ 39665 w 1656400"/>
                <a:gd name="T97" fmla="*/ 108972 h 1177702"/>
                <a:gd name="T98" fmla="*/ 44269 w 1656400"/>
                <a:gd name="T99" fmla="*/ 76676 h 1177702"/>
                <a:gd name="T100" fmla="*/ 4250 w 1656400"/>
                <a:gd name="T101" fmla="*/ 108617 h 1177702"/>
                <a:gd name="T102" fmla="*/ 0 w 1656400"/>
                <a:gd name="T103" fmla="*/ 109682 h 1177702"/>
                <a:gd name="T104" fmla="*/ 22754 w 1656400"/>
                <a:gd name="T105" fmla="*/ 95619 h 1177702"/>
                <a:gd name="T106" fmla="*/ 36832 w 1656400"/>
                <a:gd name="T107" fmla="*/ 44380 h 1177702"/>
                <a:gd name="T108" fmla="*/ 60693 w 1656400"/>
                <a:gd name="T109" fmla="*/ 64787 h 1177702"/>
                <a:gd name="T110" fmla="*/ 66183 w 1656400"/>
                <a:gd name="T111" fmla="*/ 63101 h 1177702"/>
                <a:gd name="T112" fmla="*/ 66581 w 1656400"/>
                <a:gd name="T113" fmla="*/ 61415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5" name="Полилиния 5"/>
            <p:cNvSpPr>
              <a:spLocks/>
            </p:cNvSpPr>
            <p:nvPr/>
          </p:nvSpPr>
          <p:spPr bwMode="auto">
            <a:xfrm rot="992620" flipV="1">
              <a:off x="7086103" y="2546342"/>
              <a:ext cx="1096945" cy="780979"/>
            </a:xfrm>
            <a:custGeom>
              <a:avLst/>
              <a:gdLst>
                <a:gd name="T0" fmla="*/ 36194 w 1656400"/>
                <a:gd name="T1" fmla="*/ 319364 h 1177702"/>
                <a:gd name="T2" fmla="*/ 199646 w 1656400"/>
                <a:gd name="T3" fmla="*/ 281865 h 1177702"/>
                <a:gd name="T4" fmla="*/ 206562 w 1656400"/>
                <a:gd name="T5" fmla="*/ 281865 h 1177702"/>
                <a:gd name="T6" fmla="*/ 69717 w 1656400"/>
                <a:gd name="T7" fmla="*/ 284527 h 1177702"/>
                <a:gd name="T8" fmla="*/ 83617 w 1656400"/>
                <a:gd name="T9" fmla="*/ 273070 h 1177702"/>
                <a:gd name="T10" fmla="*/ 355490 w 1656400"/>
                <a:gd name="T11" fmla="*/ 285106 h 1177702"/>
                <a:gd name="T12" fmla="*/ 103449 w 1656400"/>
                <a:gd name="T13" fmla="*/ 242053 h 1177702"/>
                <a:gd name="T14" fmla="*/ 108353 w 1656400"/>
                <a:gd name="T15" fmla="*/ 255796 h 1177702"/>
                <a:gd name="T16" fmla="*/ 123065 w 1656400"/>
                <a:gd name="T17" fmla="*/ 244252 h 1177702"/>
                <a:gd name="T18" fmla="*/ 208407 w 1656400"/>
                <a:gd name="T19" fmla="*/ 234183 h 1177702"/>
                <a:gd name="T20" fmla="*/ 213939 w 1656400"/>
                <a:gd name="T21" fmla="*/ 235572 h 1177702"/>
                <a:gd name="T22" fmla="*/ 56251 w 1656400"/>
                <a:gd name="T23" fmla="*/ 232331 h 1177702"/>
                <a:gd name="T24" fmla="*/ 58096 w 1656400"/>
                <a:gd name="T25" fmla="*/ 226776 h 1177702"/>
                <a:gd name="T26" fmla="*/ 364250 w 1656400"/>
                <a:gd name="T27" fmla="*/ 237423 h 1177702"/>
                <a:gd name="T28" fmla="*/ 162652 w 1656400"/>
                <a:gd name="T29" fmla="*/ 217980 h 1177702"/>
                <a:gd name="T30" fmla="*/ 165571 w 1656400"/>
                <a:gd name="T31" fmla="*/ 221844 h 1177702"/>
                <a:gd name="T32" fmla="*/ 213939 w 1656400"/>
                <a:gd name="T33" fmla="*/ 204555 h 1177702"/>
                <a:gd name="T34" fmla="*/ 216245 w 1656400"/>
                <a:gd name="T35" fmla="*/ 191129 h 1177702"/>
                <a:gd name="T36" fmla="*/ 372088 w 1656400"/>
                <a:gd name="T37" fmla="*/ 190203 h 1177702"/>
                <a:gd name="T38" fmla="*/ 243801 w 1656400"/>
                <a:gd name="T39" fmla="*/ 167056 h 1177702"/>
                <a:gd name="T40" fmla="*/ 246720 w 1656400"/>
                <a:gd name="T41" fmla="*/ 171886 h 1177702"/>
                <a:gd name="T42" fmla="*/ 269730 w 1656400"/>
                <a:gd name="T43" fmla="*/ 141522 h 1177702"/>
                <a:gd name="T44" fmla="*/ 273066 w 1656400"/>
                <a:gd name="T45" fmla="*/ 156872 h 1177702"/>
                <a:gd name="T46" fmla="*/ 288356 w 1656400"/>
                <a:gd name="T47" fmla="*/ 144674 h 1177702"/>
                <a:gd name="T48" fmla="*/ 378543 w 1656400"/>
                <a:gd name="T49" fmla="*/ 124003 h 1177702"/>
                <a:gd name="T50" fmla="*/ 384076 w 1656400"/>
                <a:gd name="T51" fmla="*/ 124929 h 1177702"/>
                <a:gd name="T52" fmla="*/ 313027 w 1656400"/>
                <a:gd name="T53" fmla="*/ 131145 h 1177702"/>
                <a:gd name="T54" fmla="*/ 329290 w 1656400"/>
                <a:gd name="T55" fmla="*/ 122614 h 1177702"/>
                <a:gd name="T56" fmla="*/ 243448 w 1656400"/>
                <a:gd name="T57" fmla="*/ 127244 h 1177702"/>
                <a:gd name="T58" fmla="*/ 374035 w 1656400"/>
                <a:gd name="T59" fmla="*/ 104096 h 1177702"/>
                <a:gd name="T60" fmla="*/ 375963 w 1656400"/>
                <a:gd name="T61" fmla="*/ 108883 h 1177702"/>
                <a:gd name="T62" fmla="*/ 186736 w 1656400"/>
                <a:gd name="T63" fmla="*/ 93912 h 1177702"/>
                <a:gd name="T64" fmla="*/ 188581 w 1656400"/>
                <a:gd name="T65" fmla="*/ 89745 h 1177702"/>
                <a:gd name="T66" fmla="*/ 403801 w 1656400"/>
                <a:gd name="T67" fmla="*/ 99467 h 1177702"/>
                <a:gd name="T68" fmla="*/ 412663 w 1656400"/>
                <a:gd name="T69" fmla="*/ 74006 h 1177702"/>
                <a:gd name="T70" fmla="*/ 426956 w 1656400"/>
                <a:gd name="T71" fmla="*/ 85116 h 1177702"/>
                <a:gd name="T72" fmla="*/ 370705 w 1656400"/>
                <a:gd name="T73" fmla="*/ 49932 h 1177702"/>
                <a:gd name="T74" fmla="*/ 373933 w 1656400"/>
                <a:gd name="T75" fmla="*/ 44377 h 1177702"/>
                <a:gd name="T76" fmla="*/ 346729 w 1656400"/>
                <a:gd name="T77" fmla="*/ 121688 h 1177702"/>
                <a:gd name="T78" fmla="*/ 337046 w 1656400"/>
                <a:gd name="T79" fmla="*/ 15675 h 1177702"/>
                <a:gd name="T80" fmla="*/ 351340 w 1656400"/>
                <a:gd name="T81" fmla="*/ 26785 h 1177702"/>
                <a:gd name="T82" fmla="*/ 453252 w 1656400"/>
                <a:gd name="T83" fmla="*/ 79551 h 1177702"/>
                <a:gd name="T84" fmla="*/ 449959 w 1656400"/>
                <a:gd name="T85" fmla="*/ 86175 h 1177702"/>
                <a:gd name="T86" fmla="*/ 422523 w 1656400"/>
                <a:gd name="T87" fmla="*/ 268357 h 1177702"/>
                <a:gd name="T88" fmla="*/ 415939 w 1656400"/>
                <a:gd name="T89" fmla="*/ 272773 h 1177702"/>
                <a:gd name="T90" fmla="*/ 298510 w 1656400"/>
                <a:gd name="T91" fmla="*/ 150215 h 1177702"/>
                <a:gd name="T92" fmla="*/ 197543 w 1656400"/>
                <a:gd name="T93" fmla="*/ 331982 h 1177702"/>
                <a:gd name="T94" fmla="*/ 192056 w 1656400"/>
                <a:gd name="T95" fmla="*/ 329084 h 1177702"/>
                <a:gd name="T96" fmla="*/ 122916 w 1656400"/>
                <a:gd name="T97" fmla="*/ 339021 h 1177702"/>
                <a:gd name="T98" fmla="*/ 137183 w 1656400"/>
                <a:gd name="T99" fmla="*/ 238545 h 1177702"/>
                <a:gd name="T100" fmla="*/ 13169 w 1656400"/>
                <a:gd name="T101" fmla="*/ 337917 h 1177702"/>
                <a:gd name="T102" fmla="*/ 0 w 1656400"/>
                <a:gd name="T103" fmla="*/ 341229 h 1177702"/>
                <a:gd name="T104" fmla="*/ 70512 w 1656400"/>
                <a:gd name="T105" fmla="*/ 297478 h 1177702"/>
                <a:gd name="T106" fmla="*/ 114136 w 1656400"/>
                <a:gd name="T107" fmla="*/ 138069 h 1177702"/>
                <a:gd name="T108" fmla="*/ 188078 w 1656400"/>
                <a:gd name="T109" fmla="*/ 201557 h 1177702"/>
                <a:gd name="T110" fmla="*/ 205088 w 1656400"/>
                <a:gd name="T111" fmla="*/ 196312 h 1177702"/>
                <a:gd name="T112" fmla="*/ 206324 w 1656400"/>
                <a:gd name="T113" fmla="*/ 191067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" name="Полилиния 5"/>
            <p:cNvSpPr>
              <a:spLocks/>
            </p:cNvSpPr>
            <p:nvPr/>
          </p:nvSpPr>
          <p:spPr bwMode="auto">
            <a:xfrm rot="-7353883">
              <a:off x="6762286" y="5192444"/>
              <a:ext cx="752406" cy="533391"/>
            </a:xfrm>
            <a:custGeom>
              <a:avLst/>
              <a:gdLst>
                <a:gd name="T0" fmla="*/ 11680 w 1656400"/>
                <a:gd name="T1" fmla="*/ 101743 h 1177702"/>
                <a:gd name="T2" fmla="*/ 64426 w 1656400"/>
                <a:gd name="T3" fmla="*/ 89797 h 1177702"/>
                <a:gd name="T4" fmla="*/ 66658 w 1656400"/>
                <a:gd name="T5" fmla="*/ 89797 h 1177702"/>
                <a:gd name="T6" fmla="*/ 22498 w 1656400"/>
                <a:gd name="T7" fmla="*/ 90645 h 1177702"/>
                <a:gd name="T8" fmla="*/ 26983 w 1656400"/>
                <a:gd name="T9" fmla="*/ 86995 h 1177702"/>
                <a:gd name="T10" fmla="*/ 114717 w 1656400"/>
                <a:gd name="T11" fmla="*/ 90829 h 1177702"/>
                <a:gd name="T12" fmla="*/ 33383 w 1656400"/>
                <a:gd name="T13" fmla="*/ 77113 h 1177702"/>
                <a:gd name="T14" fmla="*/ 34966 w 1656400"/>
                <a:gd name="T15" fmla="*/ 81492 h 1177702"/>
                <a:gd name="T16" fmla="*/ 39713 w 1656400"/>
                <a:gd name="T17" fmla="*/ 77814 h 1177702"/>
                <a:gd name="T18" fmla="*/ 67253 w 1656400"/>
                <a:gd name="T19" fmla="*/ 74606 h 1177702"/>
                <a:gd name="T20" fmla="*/ 69039 w 1656400"/>
                <a:gd name="T21" fmla="*/ 75049 h 1177702"/>
                <a:gd name="T22" fmla="*/ 18152 w 1656400"/>
                <a:gd name="T23" fmla="*/ 74016 h 1177702"/>
                <a:gd name="T24" fmla="*/ 18747 w 1656400"/>
                <a:gd name="T25" fmla="*/ 72247 h 1177702"/>
                <a:gd name="T26" fmla="*/ 117545 w 1656400"/>
                <a:gd name="T27" fmla="*/ 75638 h 1177702"/>
                <a:gd name="T28" fmla="*/ 52488 w 1656400"/>
                <a:gd name="T29" fmla="*/ 69444 h 1177702"/>
                <a:gd name="T30" fmla="*/ 53430 w 1656400"/>
                <a:gd name="T31" fmla="*/ 70675 h 1177702"/>
                <a:gd name="T32" fmla="*/ 69039 w 1656400"/>
                <a:gd name="T33" fmla="*/ 65167 h 1177702"/>
                <a:gd name="T34" fmla="*/ 69783 w 1656400"/>
                <a:gd name="T35" fmla="*/ 60890 h 1177702"/>
                <a:gd name="T36" fmla="*/ 120074 w 1656400"/>
                <a:gd name="T37" fmla="*/ 60595 h 1177702"/>
                <a:gd name="T38" fmla="*/ 78675 w 1656400"/>
                <a:gd name="T39" fmla="*/ 53221 h 1177702"/>
                <a:gd name="T40" fmla="*/ 79617 w 1656400"/>
                <a:gd name="T41" fmla="*/ 54759 h 1177702"/>
                <a:gd name="T42" fmla="*/ 87042 w 1656400"/>
                <a:gd name="T43" fmla="*/ 45086 h 1177702"/>
                <a:gd name="T44" fmla="*/ 88119 w 1656400"/>
                <a:gd name="T45" fmla="*/ 49976 h 1177702"/>
                <a:gd name="T46" fmla="*/ 93053 w 1656400"/>
                <a:gd name="T47" fmla="*/ 46090 h 1177702"/>
                <a:gd name="T48" fmla="*/ 122157 w 1656400"/>
                <a:gd name="T49" fmla="*/ 39505 h 1177702"/>
                <a:gd name="T50" fmla="*/ 123943 w 1656400"/>
                <a:gd name="T51" fmla="*/ 39800 h 1177702"/>
                <a:gd name="T52" fmla="*/ 101014 w 1656400"/>
                <a:gd name="T53" fmla="*/ 41780 h 1177702"/>
                <a:gd name="T54" fmla="*/ 106263 w 1656400"/>
                <a:gd name="T55" fmla="*/ 39062 h 1177702"/>
                <a:gd name="T56" fmla="*/ 78562 w 1656400"/>
                <a:gd name="T57" fmla="*/ 40538 h 1177702"/>
                <a:gd name="T58" fmla="*/ 120702 w 1656400"/>
                <a:gd name="T59" fmla="*/ 33163 h 1177702"/>
                <a:gd name="T60" fmla="*/ 121324 w 1656400"/>
                <a:gd name="T61" fmla="*/ 34688 h 1177702"/>
                <a:gd name="T62" fmla="*/ 60260 w 1656400"/>
                <a:gd name="T63" fmla="*/ 29918 h 1177702"/>
                <a:gd name="T64" fmla="*/ 60855 w 1656400"/>
                <a:gd name="T65" fmla="*/ 28591 h 1177702"/>
                <a:gd name="T66" fmla="*/ 130307 w 1656400"/>
                <a:gd name="T67" fmla="*/ 31688 h 1177702"/>
                <a:gd name="T68" fmla="*/ 133167 w 1656400"/>
                <a:gd name="T69" fmla="*/ 23577 h 1177702"/>
                <a:gd name="T70" fmla="*/ 137780 w 1656400"/>
                <a:gd name="T71" fmla="*/ 27116 h 1177702"/>
                <a:gd name="T72" fmla="*/ 119627 w 1656400"/>
                <a:gd name="T73" fmla="*/ 15907 h 1177702"/>
                <a:gd name="T74" fmla="*/ 120669 w 1656400"/>
                <a:gd name="T75" fmla="*/ 14138 h 1177702"/>
                <a:gd name="T76" fmla="*/ 111890 w 1656400"/>
                <a:gd name="T77" fmla="*/ 38767 h 1177702"/>
                <a:gd name="T78" fmla="*/ 108766 w 1656400"/>
                <a:gd name="T79" fmla="*/ 4994 h 1177702"/>
                <a:gd name="T80" fmla="*/ 113378 w 1656400"/>
                <a:gd name="T81" fmla="*/ 8533 h 1177702"/>
                <a:gd name="T82" fmla="*/ 146265 w 1656400"/>
                <a:gd name="T83" fmla="*/ 25343 h 1177702"/>
                <a:gd name="T84" fmla="*/ 145203 w 1656400"/>
                <a:gd name="T85" fmla="*/ 27454 h 1177702"/>
                <a:gd name="T86" fmla="*/ 136349 w 1656400"/>
                <a:gd name="T87" fmla="*/ 85493 h 1177702"/>
                <a:gd name="T88" fmla="*/ 134224 w 1656400"/>
                <a:gd name="T89" fmla="*/ 86900 h 1177702"/>
                <a:gd name="T90" fmla="*/ 96330 w 1656400"/>
                <a:gd name="T91" fmla="*/ 47856 h 1177702"/>
                <a:gd name="T92" fmla="*/ 63748 w 1656400"/>
                <a:gd name="T93" fmla="*/ 105763 h 1177702"/>
                <a:gd name="T94" fmla="*/ 61977 w 1656400"/>
                <a:gd name="T95" fmla="*/ 104840 h 1177702"/>
                <a:gd name="T96" fmla="*/ 39665 w 1656400"/>
                <a:gd name="T97" fmla="*/ 108005 h 1177702"/>
                <a:gd name="T98" fmla="*/ 44269 w 1656400"/>
                <a:gd name="T99" fmla="*/ 75996 h 1177702"/>
                <a:gd name="T100" fmla="*/ 4250 w 1656400"/>
                <a:gd name="T101" fmla="*/ 107654 h 1177702"/>
                <a:gd name="T102" fmla="*/ 0 w 1656400"/>
                <a:gd name="T103" fmla="*/ 108709 h 1177702"/>
                <a:gd name="T104" fmla="*/ 22754 w 1656400"/>
                <a:gd name="T105" fmla="*/ 94771 h 1177702"/>
                <a:gd name="T106" fmla="*/ 36832 w 1656400"/>
                <a:gd name="T107" fmla="*/ 43986 h 1177702"/>
                <a:gd name="T108" fmla="*/ 60693 w 1656400"/>
                <a:gd name="T109" fmla="*/ 64212 h 1177702"/>
                <a:gd name="T110" fmla="*/ 66183 w 1656400"/>
                <a:gd name="T111" fmla="*/ 62541 h 1177702"/>
                <a:gd name="T112" fmla="*/ 66581 w 1656400"/>
                <a:gd name="T113" fmla="*/ 60870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7" name="Полилиния 5"/>
            <p:cNvSpPr>
              <a:spLocks/>
            </p:cNvSpPr>
            <p:nvPr/>
          </p:nvSpPr>
          <p:spPr bwMode="auto">
            <a:xfrm rot="1968420">
              <a:off x="6741621" y="1339952"/>
              <a:ext cx="1560486" cy="1109562"/>
            </a:xfrm>
            <a:custGeom>
              <a:avLst/>
              <a:gdLst>
                <a:gd name="T0" fmla="*/ 104200 w 1656400"/>
                <a:gd name="T1" fmla="*/ 915845 h 1177702"/>
                <a:gd name="T2" fmla="*/ 574760 w 1656400"/>
                <a:gd name="T3" fmla="*/ 808311 h 1177702"/>
                <a:gd name="T4" fmla="*/ 594670 w 1656400"/>
                <a:gd name="T5" fmla="*/ 808311 h 1177702"/>
                <a:gd name="T6" fmla="*/ 200709 w 1656400"/>
                <a:gd name="T7" fmla="*/ 815945 h 1177702"/>
                <a:gd name="T8" fmla="*/ 240726 w 1656400"/>
                <a:gd name="T9" fmla="*/ 783087 h 1177702"/>
                <a:gd name="T10" fmla="*/ 1023416 w 1656400"/>
                <a:gd name="T11" fmla="*/ 817605 h 1177702"/>
                <a:gd name="T12" fmla="*/ 297818 w 1656400"/>
                <a:gd name="T13" fmla="*/ 694139 h 1177702"/>
                <a:gd name="T14" fmla="*/ 311937 w 1656400"/>
                <a:gd name="T15" fmla="*/ 733551 h 1177702"/>
                <a:gd name="T16" fmla="*/ 354292 w 1656400"/>
                <a:gd name="T17" fmla="*/ 700446 h 1177702"/>
                <a:gd name="T18" fmla="*/ 599980 w 1656400"/>
                <a:gd name="T19" fmla="*/ 671571 h 1177702"/>
                <a:gd name="T20" fmla="*/ 615909 w 1656400"/>
                <a:gd name="T21" fmla="*/ 675553 h 1177702"/>
                <a:gd name="T22" fmla="*/ 161941 w 1656400"/>
                <a:gd name="T23" fmla="*/ 666260 h 1177702"/>
                <a:gd name="T24" fmla="*/ 167251 w 1656400"/>
                <a:gd name="T25" fmla="*/ 650329 h 1177702"/>
                <a:gd name="T26" fmla="*/ 1048636 w 1656400"/>
                <a:gd name="T27" fmla="*/ 680863 h 1177702"/>
                <a:gd name="T28" fmla="*/ 468256 w 1656400"/>
                <a:gd name="T29" fmla="*/ 625105 h 1177702"/>
                <a:gd name="T30" fmla="*/ 476660 w 1656400"/>
                <a:gd name="T31" fmla="*/ 636186 h 1177702"/>
                <a:gd name="T32" fmla="*/ 615908 w 1656400"/>
                <a:gd name="T33" fmla="*/ 586605 h 1177702"/>
                <a:gd name="T34" fmla="*/ 622545 w 1656400"/>
                <a:gd name="T35" fmla="*/ 548105 h 1177702"/>
                <a:gd name="T36" fmla="*/ 1071202 w 1656400"/>
                <a:gd name="T37" fmla="*/ 545450 h 1177702"/>
                <a:gd name="T38" fmla="*/ 701877 w 1656400"/>
                <a:gd name="T39" fmla="*/ 479071 h 1177702"/>
                <a:gd name="T40" fmla="*/ 710280 w 1656400"/>
                <a:gd name="T41" fmla="*/ 492921 h 1177702"/>
                <a:gd name="T42" fmla="*/ 776522 w 1656400"/>
                <a:gd name="T43" fmla="*/ 405843 h 1177702"/>
                <a:gd name="T44" fmla="*/ 786126 w 1656400"/>
                <a:gd name="T45" fmla="*/ 449864 h 1177702"/>
                <a:gd name="T46" fmla="*/ 830146 w 1656400"/>
                <a:gd name="T47" fmla="*/ 414884 h 1177702"/>
                <a:gd name="T48" fmla="*/ 1089785 w 1656400"/>
                <a:gd name="T49" fmla="*/ 355606 h 1177702"/>
                <a:gd name="T50" fmla="*/ 1105714 w 1656400"/>
                <a:gd name="T51" fmla="*/ 358261 h 1177702"/>
                <a:gd name="T52" fmla="*/ 901169 w 1656400"/>
                <a:gd name="T53" fmla="*/ 376086 h 1177702"/>
                <a:gd name="T54" fmla="*/ 947990 w 1656400"/>
                <a:gd name="T55" fmla="*/ 351622 h 1177702"/>
                <a:gd name="T56" fmla="*/ 700861 w 1656400"/>
                <a:gd name="T57" fmla="*/ 364899 h 1177702"/>
                <a:gd name="T58" fmla="*/ 1076807 w 1656400"/>
                <a:gd name="T59" fmla="*/ 298519 h 1177702"/>
                <a:gd name="T60" fmla="*/ 1082357 w 1656400"/>
                <a:gd name="T61" fmla="*/ 312247 h 1177702"/>
                <a:gd name="T62" fmla="*/ 537592 w 1656400"/>
                <a:gd name="T63" fmla="*/ 269311 h 1177702"/>
                <a:gd name="T64" fmla="*/ 542902 w 1656400"/>
                <a:gd name="T65" fmla="*/ 257364 h 1177702"/>
                <a:gd name="T66" fmla="*/ 1162497 w 1656400"/>
                <a:gd name="T67" fmla="*/ 285243 h 1177702"/>
                <a:gd name="T68" fmla="*/ 1188013 w 1656400"/>
                <a:gd name="T69" fmla="*/ 212226 h 1177702"/>
                <a:gd name="T70" fmla="*/ 1229161 w 1656400"/>
                <a:gd name="T71" fmla="*/ 244089 h 1177702"/>
                <a:gd name="T72" fmla="*/ 1067219 w 1656400"/>
                <a:gd name="T73" fmla="*/ 143191 h 1177702"/>
                <a:gd name="T74" fmla="*/ 1076511 w 1656400"/>
                <a:gd name="T75" fmla="*/ 127261 h 1177702"/>
                <a:gd name="T76" fmla="*/ 998197 w 1656400"/>
                <a:gd name="T77" fmla="*/ 348966 h 1177702"/>
                <a:gd name="T78" fmla="*/ 970320 w 1656400"/>
                <a:gd name="T79" fmla="*/ 44951 h 1177702"/>
                <a:gd name="T80" fmla="*/ 1011471 w 1656400"/>
                <a:gd name="T81" fmla="*/ 76813 h 1177702"/>
                <a:gd name="T82" fmla="*/ 1304864 w 1656400"/>
                <a:gd name="T83" fmla="*/ 228129 h 1177702"/>
                <a:gd name="T84" fmla="*/ 1295384 w 1656400"/>
                <a:gd name="T85" fmla="*/ 247127 h 1177702"/>
                <a:gd name="T86" fmla="*/ 1216398 w 1656400"/>
                <a:gd name="T87" fmla="*/ 769570 h 1177702"/>
                <a:gd name="T88" fmla="*/ 1197441 w 1656400"/>
                <a:gd name="T89" fmla="*/ 782236 h 1177702"/>
                <a:gd name="T90" fmla="*/ 859377 w 1656400"/>
                <a:gd name="T91" fmla="*/ 430774 h 1177702"/>
                <a:gd name="T92" fmla="*/ 568705 w 1656400"/>
                <a:gd name="T93" fmla="*/ 952031 h 1177702"/>
                <a:gd name="T94" fmla="*/ 552908 w 1656400"/>
                <a:gd name="T95" fmla="*/ 943720 h 1177702"/>
                <a:gd name="T96" fmla="*/ 353860 w 1656400"/>
                <a:gd name="T97" fmla="*/ 972216 h 1177702"/>
                <a:gd name="T98" fmla="*/ 394935 w 1656400"/>
                <a:gd name="T99" fmla="*/ 684081 h 1177702"/>
                <a:gd name="T100" fmla="*/ 37913 w 1656400"/>
                <a:gd name="T101" fmla="*/ 969049 h 1177702"/>
                <a:gd name="T102" fmla="*/ 0 w 1656400"/>
                <a:gd name="T103" fmla="*/ 978549 h 1177702"/>
                <a:gd name="T104" fmla="*/ 202996 w 1656400"/>
                <a:gd name="T105" fmla="*/ 853083 h 1177702"/>
                <a:gd name="T106" fmla="*/ 328585 w 1656400"/>
                <a:gd name="T107" fmla="*/ 395944 h 1177702"/>
                <a:gd name="T108" fmla="*/ 541455 w 1656400"/>
                <a:gd name="T109" fmla="*/ 578009 h 1177702"/>
                <a:gd name="T110" fmla="*/ 590427 w 1656400"/>
                <a:gd name="T111" fmla="*/ 562968 h 1177702"/>
                <a:gd name="T112" fmla="*/ 593981 w 1656400"/>
                <a:gd name="T113" fmla="*/ 547928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8" name="Полилиния 5"/>
            <p:cNvSpPr>
              <a:spLocks/>
            </p:cNvSpPr>
            <p:nvPr/>
          </p:nvSpPr>
          <p:spPr bwMode="auto">
            <a:xfrm rot="9878872" flipH="1" flipV="1">
              <a:off x="5746275" y="2292365"/>
              <a:ext cx="1096945" cy="779392"/>
            </a:xfrm>
            <a:custGeom>
              <a:avLst/>
              <a:gdLst>
                <a:gd name="T0" fmla="*/ 36194 w 1656400"/>
                <a:gd name="T1" fmla="*/ 317421 h 1177702"/>
                <a:gd name="T2" fmla="*/ 199646 w 1656400"/>
                <a:gd name="T3" fmla="*/ 280150 h 1177702"/>
                <a:gd name="T4" fmla="*/ 206562 w 1656400"/>
                <a:gd name="T5" fmla="*/ 280150 h 1177702"/>
                <a:gd name="T6" fmla="*/ 69717 w 1656400"/>
                <a:gd name="T7" fmla="*/ 282797 h 1177702"/>
                <a:gd name="T8" fmla="*/ 83617 w 1656400"/>
                <a:gd name="T9" fmla="*/ 271408 h 1177702"/>
                <a:gd name="T10" fmla="*/ 355490 w 1656400"/>
                <a:gd name="T11" fmla="*/ 283372 h 1177702"/>
                <a:gd name="T12" fmla="*/ 103449 w 1656400"/>
                <a:gd name="T13" fmla="*/ 240580 h 1177702"/>
                <a:gd name="T14" fmla="*/ 108353 w 1656400"/>
                <a:gd name="T15" fmla="*/ 254240 h 1177702"/>
                <a:gd name="T16" fmla="*/ 123065 w 1656400"/>
                <a:gd name="T17" fmla="*/ 242766 h 1177702"/>
                <a:gd name="T18" fmla="*/ 208407 w 1656400"/>
                <a:gd name="T19" fmla="*/ 232758 h 1177702"/>
                <a:gd name="T20" fmla="*/ 213939 w 1656400"/>
                <a:gd name="T21" fmla="*/ 234139 h 1177702"/>
                <a:gd name="T22" fmla="*/ 56251 w 1656400"/>
                <a:gd name="T23" fmla="*/ 230917 h 1177702"/>
                <a:gd name="T24" fmla="*/ 58096 w 1656400"/>
                <a:gd name="T25" fmla="*/ 225396 h 1177702"/>
                <a:gd name="T26" fmla="*/ 364250 w 1656400"/>
                <a:gd name="T27" fmla="*/ 235979 h 1177702"/>
                <a:gd name="T28" fmla="*/ 162652 w 1656400"/>
                <a:gd name="T29" fmla="*/ 216654 h 1177702"/>
                <a:gd name="T30" fmla="*/ 165571 w 1656400"/>
                <a:gd name="T31" fmla="*/ 220494 h 1177702"/>
                <a:gd name="T32" fmla="*/ 213939 w 1656400"/>
                <a:gd name="T33" fmla="*/ 203310 h 1177702"/>
                <a:gd name="T34" fmla="*/ 216245 w 1656400"/>
                <a:gd name="T35" fmla="*/ 189966 h 1177702"/>
                <a:gd name="T36" fmla="*/ 372088 w 1656400"/>
                <a:gd name="T37" fmla="*/ 189046 h 1177702"/>
                <a:gd name="T38" fmla="*/ 243801 w 1656400"/>
                <a:gd name="T39" fmla="*/ 166040 h 1177702"/>
                <a:gd name="T40" fmla="*/ 246720 w 1656400"/>
                <a:gd name="T41" fmla="*/ 170841 h 1177702"/>
                <a:gd name="T42" fmla="*/ 269730 w 1656400"/>
                <a:gd name="T43" fmla="*/ 140660 h 1177702"/>
                <a:gd name="T44" fmla="*/ 273066 w 1656400"/>
                <a:gd name="T45" fmla="*/ 155917 h 1177702"/>
                <a:gd name="T46" fmla="*/ 288356 w 1656400"/>
                <a:gd name="T47" fmla="*/ 143794 h 1177702"/>
                <a:gd name="T48" fmla="*/ 378543 w 1656400"/>
                <a:gd name="T49" fmla="*/ 123249 h 1177702"/>
                <a:gd name="T50" fmla="*/ 384076 w 1656400"/>
                <a:gd name="T51" fmla="*/ 124169 h 1177702"/>
                <a:gd name="T52" fmla="*/ 313027 w 1656400"/>
                <a:gd name="T53" fmla="*/ 130347 h 1177702"/>
                <a:gd name="T54" fmla="*/ 329290 w 1656400"/>
                <a:gd name="T55" fmla="*/ 121868 h 1177702"/>
                <a:gd name="T56" fmla="*/ 243448 w 1656400"/>
                <a:gd name="T57" fmla="*/ 126469 h 1177702"/>
                <a:gd name="T58" fmla="*/ 374035 w 1656400"/>
                <a:gd name="T59" fmla="*/ 103463 h 1177702"/>
                <a:gd name="T60" fmla="*/ 375963 w 1656400"/>
                <a:gd name="T61" fmla="*/ 108221 h 1177702"/>
                <a:gd name="T62" fmla="*/ 186736 w 1656400"/>
                <a:gd name="T63" fmla="*/ 93340 h 1177702"/>
                <a:gd name="T64" fmla="*/ 188581 w 1656400"/>
                <a:gd name="T65" fmla="*/ 89199 h 1177702"/>
                <a:gd name="T66" fmla="*/ 403801 w 1656400"/>
                <a:gd name="T67" fmla="*/ 98862 h 1177702"/>
                <a:gd name="T68" fmla="*/ 412663 w 1656400"/>
                <a:gd name="T69" fmla="*/ 73555 h 1177702"/>
                <a:gd name="T70" fmla="*/ 426956 w 1656400"/>
                <a:gd name="T71" fmla="*/ 84598 h 1177702"/>
                <a:gd name="T72" fmla="*/ 370705 w 1656400"/>
                <a:gd name="T73" fmla="*/ 49628 h 1177702"/>
                <a:gd name="T74" fmla="*/ 373933 w 1656400"/>
                <a:gd name="T75" fmla="*/ 44107 h 1177702"/>
                <a:gd name="T76" fmla="*/ 346729 w 1656400"/>
                <a:gd name="T77" fmla="*/ 120948 h 1177702"/>
                <a:gd name="T78" fmla="*/ 337046 w 1656400"/>
                <a:gd name="T79" fmla="*/ 15579 h 1177702"/>
                <a:gd name="T80" fmla="*/ 351340 w 1656400"/>
                <a:gd name="T81" fmla="*/ 26623 h 1177702"/>
                <a:gd name="T82" fmla="*/ 453252 w 1656400"/>
                <a:gd name="T83" fmla="*/ 79067 h 1177702"/>
                <a:gd name="T84" fmla="*/ 449959 w 1656400"/>
                <a:gd name="T85" fmla="*/ 85652 h 1177702"/>
                <a:gd name="T86" fmla="*/ 422523 w 1656400"/>
                <a:gd name="T87" fmla="*/ 266724 h 1177702"/>
                <a:gd name="T88" fmla="*/ 415939 w 1656400"/>
                <a:gd name="T89" fmla="*/ 271114 h 1177702"/>
                <a:gd name="T90" fmla="*/ 298510 w 1656400"/>
                <a:gd name="T91" fmla="*/ 149301 h 1177702"/>
                <a:gd name="T92" fmla="*/ 197543 w 1656400"/>
                <a:gd name="T93" fmla="*/ 329962 h 1177702"/>
                <a:gd name="T94" fmla="*/ 192056 w 1656400"/>
                <a:gd name="T95" fmla="*/ 327081 h 1177702"/>
                <a:gd name="T96" fmla="*/ 122916 w 1656400"/>
                <a:gd name="T97" fmla="*/ 336958 h 1177702"/>
                <a:gd name="T98" fmla="*/ 137183 w 1656400"/>
                <a:gd name="T99" fmla="*/ 237094 h 1177702"/>
                <a:gd name="T100" fmla="*/ 13169 w 1656400"/>
                <a:gd name="T101" fmla="*/ 335861 h 1177702"/>
                <a:gd name="T102" fmla="*/ 0 w 1656400"/>
                <a:gd name="T103" fmla="*/ 339153 h 1177702"/>
                <a:gd name="T104" fmla="*/ 70512 w 1656400"/>
                <a:gd name="T105" fmla="*/ 295667 h 1177702"/>
                <a:gd name="T106" fmla="*/ 114136 w 1656400"/>
                <a:gd name="T107" fmla="*/ 137230 h 1177702"/>
                <a:gd name="T108" fmla="*/ 188078 w 1656400"/>
                <a:gd name="T109" fmla="*/ 200331 h 1177702"/>
                <a:gd name="T110" fmla="*/ 205088 w 1656400"/>
                <a:gd name="T111" fmla="*/ 195118 h 1177702"/>
                <a:gd name="T112" fmla="*/ 206324 w 1656400"/>
                <a:gd name="T113" fmla="*/ 189905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9" name="Полилиния 5"/>
            <p:cNvSpPr>
              <a:spLocks/>
            </p:cNvSpPr>
            <p:nvPr/>
          </p:nvSpPr>
          <p:spPr bwMode="auto">
            <a:xfrm rot="16885504" flipH="1">
              <a:off x="6245575" y="2996329"/>
              <a:ext cx="1096863" cy="781037"/>
            </a:xfrm>
            <a:custGeom>
              <a:avLst/>
              <a:gdLst>
                <a:gd name="T0" fmla="*/ 36186 w 1656400"/>
                <a:gd name="T1" fmla="*/ 319435 h 1177702"/>
                <a:gd name="T2" fmla="*/ 199601 w 1656400"/>
                <a:gd name="T3" fmla="*/ 281928 h 1177702"/>
                <a:gd name="T4" fmla="*/ 206516 w 1656400"/>
                <a:gd name="T5" fmla="*/ 281928 h 1177702"/>
                <a:gd name="T6" fmla="*/ 69702 w 1656400"/>
                <a:gd name="T7" fmla="*/ 284592 h 1177702"/>
                <a:gd name="T8" fmla="*/ 83599 w 1656400"/>
                <a:gd name="T9" fmla="*/ 273130 h 1177702"/>
                <a:gd name="T10" fmla="*/ 355410 w 1656400"/>
                <a:gd name="T11" fmla="*/ 285170 h 1177702"/>
                <a:gd name="T12" fmla="*/ 103425 w 1656400"/>
                <a:gd name="T13" fmla="*/ 242106 h 1177702"/>
                <a:gd name="T14" fmla="*/ 108329 w 1656400"/>
                <a:gd name="T15" fmla="*/ 255853 h 1177702"/>
                <a:gd name="T16" fmla="*/ 123038 w 1656400"/>
                <a:gd name="T17" fmla="*/ 244306 h 1177702"/>
                <a:gd name="T18" fmla="*/ 208360 w 1656400"/>
                <a:gd name="T19" fmla="*/ 234235 h 1177702"/>
                <a:gd name="T20" fmla="*/ 213892 w 1656400"/>
                <a:gd name="T21" fmla="*/ 235624 h 1177702"/>
                <a:gd name="T22" fmla="*/ 56238 w 1656400"/>
                <a:gd name="T23" fmla="*/ 232383 h 1177702"/>
                <a:gd name="T24" fmla="*/ 58083 w 1656400"/>
                <a:gd name="T25" fmla="*/ 226826 h 1177702"/>
                <a:gd name="T26" fmla="*/ 364169 w 1656400"/>
                <a:gd name="T27" fmla="*/ 237476 h 1177702"/>
                <a:gd name="T28" fmla="*/ 162615 w 1656400"/>
                <a:gd name="T29" fmla="*/ 218029 h 1177702"/>
                <a:gd name="T30" fmla="*/ 165533 w 1656400"/>
                <a:gd name="T31" fmla="*/ 221893 h 1177702"/>
                <a:gd name="T32" fmla="*/ 213891 w 1656400"/>
                <a:gd name="T33" fmla="*/ 204600 h 1177702"/>
                <a:gd name="T34" fmla="*/ 216197 w 1656400"/>
                <a:gd name="T35" fmla="*/ 191172 h 1177702"/>
                <a:gd name="T36" fmla="*/ 372005 w 1656400"/>
                <a:gd name="T37" fmla="*/ 190246 h 1177702"/>
                <a:gd name="T38" fmla="*/ 243746 w 1656400"/>
                <a:gd name="T39" fmla="*/ 167093 h 1177702"/>
                <a:gd name="T40" fmla="*/ 246664 w 1656400"/>
                <a:gd name="T41" fmla="*/ 171924 h 1177702"/>
                <a:gd name="T42" fmla="*/ 269669 w 1656400"/>
                <a:gd name="T43" fmla="*/ 141553 h 1177702"/>
                <a:gd name="T44" fmla="*/ 273005 w 1656400"/>
                <a:gd name="T45" fmla="*/ 156907 h 1177702"/>
                <a:gd name="T46" fmla="*/ 288291 w 1656400"/>
                <a:gd name="T47" fmla="*/ 144706 h 1177702"/>
                <a:gd name="T48" fmla="*/ 378459 w 1656400"/>
                <a:gd name="T49" fmla="*/ 124030 h 1177702"/>
                <a:gd name="T50" fmla="*/ 383990 w 1656400"/>
                <a:gd name="T51" fmla="*/ 124956 h 1177702"/>
                <a:gd name="T52" fmla="*/ 312956 w 1656400"/>
                <a:gd name="T53" fmla="*/ 131174 h 1177702"/>
                <a:gd name="T54" fmla="*/ 329217 w 1656400"/>
                <a:gd name="T55" fmla="*/ 122641 h 1177702"/>
                <a:gd name="T56" fmla="*/ 243394 w 1656400"/>
                <a:gd name="T57" fmla="*/ 127272 h 1177702"/>
                <a:gd name="T58" fmla="*/ 373952 w 1656400"/>
                <a:gd name="T59" fmla="*/ 104119 h 1177702"/>
                <a:gd name="T60" fmla="*/ 375879 w 1656400"/>
                <a:gd name="T61" fmla="*/ 108907 h 1177702"/>
                <a:gd name="T62" fmla="*/ 186695 w 1656400"/>
                <a:gd name="T63" fmla="*/ 93933 h 1177702"/>
                <a:gd name="T64" fmla="*/ 188538 w 1656400"/>
                <a:gd name="T65" fmla="*/ 89766 h 1177702"/>
                <a:gd name="T66" fmla="*/ 403710 w 1656400"/>
                <a:gd name="T67" fmla="*/ 99489 h 1177702"/>
                <a:gd name="T68" fmla="*/ 412571 w 1656400"/>
                <a:gd name="T69" fmla="*/ 74022 h 1177702"/>
                <a:gd name="T70" fmla="*/ 426861 w 1656400"/>
                <a:gd name="T71" fmla="*/ 85135 h 1177702"/>
                <a:gd name="T72" fmla="*/ 370622 w 1656400"/>
                <a:gd name="T73" fmla="*/ 49943 h 1177702"/>
                <a:gd name="T74" fmla="*/ 373849 w 1656400"/>
                <a:gd name="T75" fmla="*/ 44387 h 1177702"/>
                <a:gd name="T76" fmla="*/ 346651 w 1656400"/>
                <a:gd name="T77" fmla="*/ 121715 h 1177702"/>
                <a:gd name="T78" fmla="*/ 336971 w 1656400"/>
                <a:gd name="T79" fmla="*/ 15678 h 1177702"/>
                <a:gd name="T80" fmla="*/ 351262 w 1656400"/>
                <a:gd name="T81" fmla="*/ 26791 h 1177702"/>
                <a:gd name="T82" fmla="*/ 453151 w 1656400"/>
                <a:gd name="T83" fmla="*/ 79569 h 1177702"/>
                <a:gd name="T84" fmla="*/ 449859 w 1656400"/>
                <a:gd name="T85" fmla="*/ 86194 h 1177702"/>
                <a:gd name="T86" fmla="*/ 422428 w 1656400"/>
                <a:gd name="T87" fmla="*/ 268416 h 1177702"/>
                <a:gd name="T88" fmla="*/ 415846 w 1656400"/>
                <a:gd name="T89" fmla="*/ 272834 h 1177702"/>
                <a:gd name="T90" fmla="*/ 298443 w 1656400"/>
                <a:gd name="T91" fmla="*/ 150248 h 1177702"/>
                <a:gd name="T92" fmla="*/ 197499 w 1656400"/>
                <a:gd name="T93" fmla="*/ 332056 h 1177702"/>
                <a:gd name="T94" fmla="*/ 192013 w 1656400"/>
                <a:gd name="T95" fmla="*/ 329156 h 1177702"/>
                <a:gd name="T96" fmla="*/ 122889 w 1656400"/>
                <a:gd name="T97" fmla="*/ 339096 h 1177702"/>
                <a:gd name="T98" fmla="*/ 137152 w 1656400"/>
                <a:gd name="T99" fmla="*/ 238598 h 1177702"/>
                <a:gd name="T100" fmla="*/ 13166 w 1656400"/>
                <a:gd name="T101" fmla="*/ 337991 h 1177702"/>
                <a:gd name="T102" fmla="*/ 0 w 1656400"/>
                <a:gd name="T103" fmla="*/ 341305 h 1177702"/>
                <a:gd name="T104" fmla="*/ 70496 w 1656400"/>
                <a:gd name="T105" fmla="*/ 297544 h 1177702"/>
                <a:gd name="T106" fmla="*/ 114110 w 1656400"/>
                <a:gd name="T107" fmla="*/ 138100 h 1177702"/>
                <a:gd name="T108" fmla="*/ 188035 w 1656400"/>
                <a:gd name="T109" fmla="*/ 201602 h 1177702"/>
                <a:gd name="T110" fmla="*/ 205042 w 1656400"/>
                <a:gd name="T111" fmla="*/ 196356 h 1177702"/>
                <a:gd name="T112" fmla="*/ 206276 w 1656400"/>
                <a:gd name="T113" fmla="*/ 191110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0" name="Полилиния 5"/>
            <p:cNvSpPr>
              <a:spLocks/>
            </p:cNvSpPr>
            <p:nvPr/>
          </p:nvSpPr>
          <p:spPr bwMode="auto">
            <a:xfrm rot="-6308924" flipH="1" flipV="1">
              <a:off x="10308702" y="4076534"/>
              <a:ext cx="752406" cy="533391"/>
            </a:xfrm>
            <a:custGeom>
              <a:avLst/>
              <a:gdLst>
                <a:gd name="T0" fmla="*/ 11680 w 1656400"/>
                <a:gd name="T1" fmla="*/ 101743 h 1177702"/>
                <a:gd name="T2" fmla="*/ 64426 w 1656400"/>
                <a:gd name="T3" fmla="*/ 89797 h 1177702"/>
                <a:gd name="T4" fmla="*/ 66658 w 1656400"/>
                <a:gd name="T5" fmla="*/ 89797 h 1177702"/>
                <a:gd name="T6" fmla="*/ 22498 w 1656400"/>
                <a:gd name="T7" fmla="*/ 90645 h 1177702"/>
                <a:gd name="T8" fmla="*/ 26983 w 1656400"/>
                <a:gd name="T9" fmla="*/ 86995 h 1177702"/>
                <a:gd name="T10" fmla="*/ 114717 w 1656400"/>
                <a:gd name="T11" fmla="*/ 90829 h 1177702"/>
                <a:gd name="T12" fmla="*/ 33383 w 1656400"/>
                <a:gd name="T13" fmla="*/ 77113 h 1177702"/>
                <a:gd name="T14" fmla="*/ 34966 w 1656400"/>
                <a:gd name="T15" fmla="*/ 81492 h 1177702"/>
                <a:gd name="T16" fmla="*/ 39713 w 1656400"/>
                <a:gd name="T17" fmla="*/ 77814 h 1177702"/>
                <a:gd name="T18" fmla="*/ 67253 w 1656400"/>
                <a:gd name="T19" fmla="*/ 74606 h 1177702"/>
                <a:gd name="T20" fmla="*/ 69039 w 1656400"/>
                <a:gd name="T21" fmla="*/ 75049 h 1177702"/>
                <a:gd name="T22" fmla="*/ 18152 w 1656400"/>
                <a:gd name="T23" fmla="*/ 74016 h 1177702"/>
                <a:gd name="T24" fmla="*/ 18747 w 1656400"/>
                <a:gd name="T25" fmla="*/ 72247 h 1177702"/>
                <a:gd name="T26" fmla="*/ 117545 w 1656400"/>
                <a:gd name="T27" fmla="*/ 75638 h 1177702"/>
                <a:gd name="T28" fmla="*/ 52488 w 1656400"/>
                <a:gd name="T29" fmla="*/ 69444 h 1177702"/>
                <a:gd name="T30" fmla="*/ 53430 w 1656400"/>
                <a:gd name="T31" fmla="*/ 70675 h 1177702"/>
                <a:gd name="T32" fmla="*/ 69039 w 1656400"/>
                <a:gd name="T33" fmla="*/ 65167 h 1177702"/>
                <a:gd name="T34" fmla="*/ 69783 w 1656400"/>
                <a:gd name="T35" fmla="*/ 60890 h 1177702"/>
                <a:gd name="T36" fmla="*/ 120074 w 1656400"/>
                <a:gd name="T37" fmla="*/ 60595 h 1177702"/>
                <a:gd name="T38" fmla="*/ 78675 w 1656400"/>
                <a:gd name="T39" fmla="*/ 53221 h 1177702"/>
                <a:gd name="T40" fmla="*/ 79617 w 1656400"/>
                <a:gd name="T41" fmla="*/ 54759 h 1177702"/>
                <a:gd name="T42" fmla="*/ 87042 w 1656400"/>
                <a:gd name="T43" fmla="*/ 45086 h 1177702"/>
                <a:gd name="T44" fmla="*/ 88119 w 1656400"/>
                <a:gd name="T45" fmla="*/ 49976 h 1177702"/>
                <a:gd name="T46" fmla="*/ 93053 w 1656400"/>
                <a:gd name="T47" fmla="*/ 46090 h 1177702"/>
                <a:gd name="T48" fmla="*/ 122157 w 1656400"/>
                <a:gd name="T49" fmla="*/ 39505 h 1177702"/>
                <a:gd name="T50" fmla="*/ 123943 w 1656400"/>
                <a:gd name="T51" fmla="*/ 39800 h 1177702"/>
                <a:gd name="T52" fmla="*/ 101014 w 1656400"/>
                <a:gd name="T53" fmla="*/ 41780 h 1177702"/>
                <a:gd name="T54" fmla="*/ 106263 w 1656400"/>
                <a:gd name="T55" fmla="*/ 39062 h 1177702"/>
                <a:gd name="T56" fmla="*/ 78562 w 1656400"/>
                <a:gd name="T57" fmla="*/ 40538 h 1177702"/>
                <a:gd name="T58" fmla="*/ 120702 w 1656400"/>
                <a:gd name="T59" fmla="*/ 33163 h 1177702"/>
                <a:gd name="T60" fmla="*/ 121324 w 1656400"/>
                <a:gd name="T61" fmla="*/ 34688 h 1177702"/>
                <a:gd name="T62" fmla="*/ 60260 w 1656400"/>
                <a:gd name="T63" fmla="*/ 29918 h 1177702"/>
                <a:gd name="T64" fmla="*/ 60855 w 1656400"/>
                <a:gd name="T65" fmla="*/ 28591 h 1177702"/>
                <a:gd name="T66" fmla="*/ 130307 w 1656400"/>
                <a:gd name="T67" fmla="*/ 31688 h 1177702"/>
                <a:gd name="T68" fmla="*/ 133167 w 1656400"/>
                <a:gd name="T69" fmla="*/ 23577 h 1177702"/>
                <a:gd name="T70" fmla="*/ 137780 w 1656400"/>
                <a:gd name="T71" fmla="*/ 27116 h 1177702"/>
                <a:gd name="T72" fmla="*/ 119627 w 1656400"/>
                <a:gd name="T73" fmla="*/ 15907 h 1177702"/>
                <a:gd name="T74" fmla="*/ 120669 w 1656400"/>
                <a:gd name="T75" fmla="*/ 14138 h 1177702"/>
                <a:gd name="T76" fmla="*/ 111890 w 1656400"/>
                <a:gd name="T77" fmla="*/ 38767 h 1177702"/>
                <a:gd name="T78" fmla="*/ 108766 w 1656400"/>
                <a:gd name="T79" fmla="*/ 4994 h 1177702"/>
                <a:gd name="T80" fmla="*/ 113378 w 1656400"/>
                <a:gd name="T81" fmla="*/ 8533 h 1177702"/>
                <a:gd name="T82" fmla="*/ 146265 w 1656400"/>
                <a:gd name="T83" fmla="*/ 25343 h 1177702"/>
                <a:gd name="T84" fmla="*/ 145203 w 1656400"/>
                <a:gd name="T85" fmla="*/ 27454 h 1177702"/>
                <a:gd name="T86" fmla="*/ 136349 w 1656400"/>
                <a:gd name="T87" fmla="*/ 85493 h 1177702"/>
                <a:gd name="T88" fmla="*/ 134224 w 1656400"/>
                <a:gd name="T89" fmla="*/ 86900 h 1177702"/>
                <a:gd name="T90" fmla="*/ 96330 w 1656400"/>
                <a:gd name="T91" fmla="*/ 47856 h 1177702"/>
                <a:gd name="T92" fmla="*/ 63748 w 1656400"/>
                <a:gd name="T93" fmla="*/ 105763 h 1177702"/>
                <a:gd name="T94" fmla="*/ 61977 w 1656400"/>
                <a:gd name="T95" fmla="*/ 104840 h 1177702"/>
                <a:gd name="T96" fmla="*/ 39665 w 1656400"/>
                <a:gd name="T97" fmla="*/ 108005 h 1177702"/>
                <a:gd name="T98" fmla="*/ 44269 w 1656400"/>
                <a:gd name="T99" fmla="*/ 75996 h 1177702"/>
                <a:gd name="T100" fmla="*/ 4250 w 1656400"/>
                <a:gd name="T101" fmla="*/ 107654 h 1177702"/>
                <a:gd name="T102" fmla="*/ 0 w 1656400"/>
                <a:gd name="T103" fmla="*/ 108709 h 1177702"/>
                <a:gd name="T104" fmla="*/ 22754 w 1656400"/>
                <a:gd name="T105" fmla="*/ 94771 h 1177702"/>
                <a:gd name="T106" fmla="*/ 36832 w 1656400"/>
                <a:gd name="T107" fmla="*/ 43986 h 1177702"/>
                <a:gd name="T108" fmla="*/ 60693 w 1656400"/>
                <a:gd name="T109" fmla="*/ 64212 h 1177702"/>
                <a:gd name="T110" fmla="*/ 66183 w 1656400"/>
                <a:gd name="T111" fmla="*/ 62541 h 1177702"/>
                <a:gd name="T112" fmla="*/ 66581 w 1656400"/>
                <a:gd name="T113" fmla="*/ 60870 h 117770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656400" h="1177702">
                  <a:moveTo>
                    <a:pt x="158552" y="1038001"/>
                  </a:moveTo>
                  <a:cubicBezTo>
                    <a:pt x="139700" y="1053241"/>
                    <a:pt x="124619" y="1064671"/>
                    <a:pt x="109538" y="1076101"/>
                  </a:cubicBezTo>
                  <a:lnTo>
                    <a:pt x="124619" y="1095151"/>
                  </a:lnTo>
                  <a:cubicBezTo>
                    <a:pt x="139700" y="1079911"/>
                    <a:pt x="154782" y="1068481"/>
                    <a:pt x="169863" y="1053241"/>
                  </a:cubicBezTo>
                  <a:lnTo>
                    <a:pt x="158552" y="1038001"/>
                  </a:lnTo>
                  <a:close/>
                  <a:moveTo>
                    <a:pt x="687388" y="966563"/>
                  </a:moveTo>
                  <a:lnTo>
                    <a:pt x="681038" y="1026888"/>
                  </a:lnTo>
                  <a:lnTo>
                    <a:pt x="698501" y="1030063"/>
                  </a:lnTo>
                  <a:lnTo>
                    <a:pt x="711201" y="966563"/>
                  </a:lnTo>
                  <a:lnTo>
                    <a:pt x="687388" y="966563"/>
                  </a:lnTo>
                  <a:close/>
                  <a:moveTo>
                    <a:pt x="287898" y="936401"/>
                  </a:moveTo>
                  <a:cubicBezTo>
                    <a:pt x="272583" y="951369"/>
                    <a:pt x="257269" y="962595"/>
                    <a:pt x="240039" y="975692"/>
                  </a:cubicBezTo>
                  <a:lnTo>
                    <a:pt x="253440" y="988789"/>
                  </a:lnTo>
                  <a:cubicBezTo>
                    <a:pt x="268755" y="977563"/>
                    <a:pt x="284070" y="966337"/>
                    <a:pt x="301299" y="949498"/>
                  </a:cubicBezTo>
                  <a:lnTo>
                    <a:pt x="287898" y="936401"/>
                  </a:lnTo>
                  <a:close/>
                  <a:moveTo>
                    <a:pt x="1216026" y="912588"/>
                  </a:moveTo>
                  <a:lnTo>
                    <a:pt x="1204913" y="974501"/>
                  </a:lnTo>
                  <a:lnTo>
                    <a:pt x="1223963" y="977676"/>
                  </a:lnTo>
                  <a:lnTo>
                    <a:pt x="1235076" y="917351"/>
                  </a:lnTo>
                  <a:lnTo>
                    <a:pt x="1216026" y="912588"/>
                  </a:lnTo>
                  <a:close/>
                  <a:moveTo>
                    <a:pt x="356177" y="830038"/>
                  </a:moveTo>
                  <a:cubicBezTo>
                    <a:pt x="356177" y="830038"/>
                    <a:pt x="356177" y="830038"/>
                    <a:pt x="352425" y="852660"/>
                  </a:cubicBezTo>
                  <a:cubicBezTo>
                    <a:pt x="352425" y="852660"/>
                    <a:pt x="352425" y="852660"/>
                    <a:pt x="386196" y="863971"/>
                  </a:cubicBezTo>
                  <a:cubicBezTo>
                    <a:pt x="382443" y="867741"/>
                    <a:pt x="378691" y="871512"/>
                    <a:pt x="373063" y="877167"/>
                  </a:cubicBezTo>
                  <a:lnTo>
                    <a:pt x="386196" y="890363"/>
                  </a:lnTo>
                  <a:cubicBezTo>
                    <a:pt x="401205" y="879052"/>
                    <a:pt x="416214" y="867741"/>
                    <a:pt x="433568" y="854074"/>
                  </a:cubicBezTo>
                  <a:lnTo>
                    <a:pt x="423718" y="837579"/>
                  </a:lnTo>
                  <a:cubicBezTo>
                    <a:pt x="416214" y="841349"/>
                    <a:pt x="412461" y="845119"/>
                    <a:pt x="408709" y="848890"/>
                  </a:cubicBezTo>
                  <a:cubicBezTo>
                    <a:pt x="408709" y="848890"/>
                    <a:pt x="408709" y="848890"/>
                    <a:pt x="356177" y="830038"/>
                  </a:cubicBezTo>
                  <a:close/>
                  <a:moveTo>
                    <a:pt x="717551" y="803051"/>
                  </a:moveTo>
                  <a:lnTo>
                    <a:pt x="706438" y="863377"/>
                  </a:lnTo>
                  <a:lnTo>
                    <a:pt x="725488" y="868139"/>
                  </a:lnTo>
                  <a:lnTo>
                    <a:pt x="736601" y="807814"/>
                  </a:lnTo>
                  <a:lnTo>
                    <a:pt x="717551" y="803051"/>
                  </a:lnTo>
                  <a:close/>
                  <a:moveTo>
                    <a:pt x="200025" y="777651"/>
                  </a:moveTo>
                  <a:lnTo>
                    <a:pt x="193675" y="796701"/>
                  </a:lnTo>
                  <a:lnTo>
                    <a:pt x="254000" y="818926"/>
                  </a:lnTo>
                  <a:lnTo>
                    <a:pt x="260350" y="799876"/>
                  </a:lnTo>
                  <a:lnTo>
                    <a:pt x="200025" y="777651"/>
                  </a:lnTo>
                  <a:close/>
                  <a:moveTo>
                    <a:pt x="1243013" y="750663"/>
                  </a:moveTo>
                  <a:lnTo>
                    <a:pt x="1231900" y="810988"/>
                  </a:lnTo>
                  <a:lnTo>
                    <a:pt x="1254125" y="814163"/>
                  </a:lnTo>
                  <a:lnTo>
                    <a:pt x="1265238" y="753838"/>
                  </a:lnTo>
                  <a:lnTo>
                    <a:pt x="1243013" y="750663"/>
                  </a:lnTo>
                  <a:close/>
                  <a:moveTo>
                    <a:pt x="560015" y="747488"/>
                  </a:moveTo>
                  <a:cubicBezTo>
                    <a:pt x="540871" y="758845"/>
                    <a:pt x="525557" y="770202"/>
                    <a:pt x="507849" y="783451"/>
                  </a:cubicBezTo>
                  <a:lnTo>
                    <a:pt x="517899" y="796701"/>
                  </a:lnTo>
                  <a:cubicBezTo>
                    <a:pt x="537043" y="785344"/>
                    <a:pt x="552358" y="773987"/>
                    <a:pt x="570065" y="760738"/>
                  </a:cubicBezTo>
                  <a:lnTo>
                    <a:pt x="560015" y="747488"/>
                  </a:lnTo>
                  <a:close/>
                  <a:moveTo>
                    <a:pt x="744538" y="655413"/>
                  </a:moveTo>
                  <a:lnTo>
                    <a:pt x="736600" y="701451"/>
                  </a:lnTo>
                  <a:lnTo>
                    <a:pt x="755650" y="704626"/>
                  </a:lnTo>
                  <a:lnTo>
                    <a:pt x="763588" y="660175"/>
                  </a:lnTo>
                  <a:lnTo>
                    <a:pt x="744538" y="655413"/>
                  </a:lnTo>
                  <a:close/>
                  <a:moveTo>
                    <a:pt x="1273176" y="587151"/>
                  </a:moveTo>
                  <a:lnTo>
                    <a:pt x="1262063" y="647476"/>
                  </a:lnTo>
                  <a:lnTo>
                    <a:pt x="1281113" y="652239"/>
                  </a:lnTo>
                  <a:lnTo>
                    <a:pt x="1292226" y="591913"/>
                  </a:lnTo>
                  <a:lnTo>
                    <a:pt x="1273176" y="587151"/>
                  </a:lnTo>
                  <a:close/>
                  <a:moveTo>
                    <a:pt x="839415" y="572863"/>
                  </a:moveTo>
                  <a:cubicBezTo>
                    <a:pt x="820271" y="580434"/>
                    <a:pt x="804957" y="591791"/>
                    <a:pt x="785813" y="603148"/>
                  </a:cubicBezTo>
                  <a:lnTo>
                    <a:pt x="797299" y="622076"/>
                  </a:lnTo>
                  <a:cubicBezTo>
                    <a:pt x="812614" y="610719"/>
                    <a:pt x="831758" y="599362"/>
                    <a:pt x="849465" y="589425"/>
                  </a:cubicBezTo>
                  <a:lnTo>
                    <a:pt x="839415" y="572863"/>
                  </a:lnTo>
                  <a:close/>
                  <a:moveTo>
                    <a:pt x="936346" y="466501"/>
                  </a:moveTo>
                  <a:lnTo>
                    <a:pt x="928688" y="485300"/>
                  </a:lnTo>
                  <a:cubicBezTo>
                    <a:pt x="928688" y="485300"/>
                    <a:pt x="928688" y="485300"/>
                    <a:pt x="963146" y="504100"/>
                  </a:cubicBezTo>
                  <a:cubicBezTo>
                    <a:pt x="951660" y="511620"/>
                    <a:pt x="940174" y="515380"/>
                    <a:pt x="930124" y="524779"/>
                  </a:cubicBezTo>
                  <a:lnTo>
                    <a:pt x="940174" y="537939"/>
                  </a:lnTo>
                  <a:cubicBezTo>
                    <a:pt x="959318" y="530419"/>
                    <a:pt x="974633" y="519139"/>
                    <a:pt x="993298" y="510210"/>
                  </a:cubicBezTo>
                  <a:lnTo>
                    <a:pt x="989947" y="500340"/>
                  </a:lnTo>
                  <a:lnTo>
                    <a:pt x="992819" y="496110"/>
                  </a:lnTo>
                  <a:lnTo>
                    <a:pt x="986119" y="492820"/>
                  </a:lnTo>
                  <a:cubicBezTo>
                    <a:pt x="986119" y="492820"/>
                    <a:pt x="986119" y="492820"/>
                    <a:pt x="936346" y="466501"/>
                  </a:cubicBezTo>
                  <a:close/>
                  <a:moveTo>
                    <a:pt x="1303338" y="425226"/>
                  </a:moveTo>
                  <a:lnTo>
                    <a:pt x="1292225" y="485551"/>
                  </a:lnTo>
                  <a:lnTo>
                    <a:pt x="1311275" y="488726"/>
                  </a:lnTo>
                  <a:lnTo>
                    <a:pt x="1322388" y="428401"/>
                  </a:lnTo>
                  <a:lnTo>
                    <a:pt x="1303338" y="425226"/>
                  </a:lnTo>
                  <a:close/>
                  <a:moveTo>
                    <a:pt x="1133756" y="420463"/>
                  </a:moveTo>
                  <a:cubicBezTo>
                    <a:pt x="1114612" y="428136"/>
                    <a:pt x="1095469" y="439645"/>
                    <a:pt x="1077761" y="449716"/>
                  </a:cubicBezTo>
                  <a:lnTo>
                    <a:pt x="1087811" y="466501"/>
                  </a:lnTo>
                  <a:cubicBezTo>
                    <a:pt x="1103126" y="458828"/>
                    <a:pt x="1122270" y="447318"/>
                    <a:pt x="1140456" y="437248"/>
                  </a:cubicBezTo>
                  <a:lnTo>
                    <a:pt x="1133756" y="420463"/>
                  </a:lnTo>
                  <a:close/>
                  <a:moveTo>
                    <a:pt x="793751" y="387126"/>
                  </a:moveTo>
                  <a:lnTo>
                    <a:pt x="785813" y="406176"/>
                  </a:lnTo>
                  <a:lnTo>
                    <a:pt x="838201" y="436339"/>
                  </a:lnTo>
                  <a:lnTo>
                    <a:pt x="850901" y="417289"/>
                  </a:lnTo>
                  <a:lnTo>
                    <a:pt x="793751" y="387126"/>
                  </a:lnTo>
                  <a:close/>
                  <a:moveTo>
                    <a:pt x="1287816" y="356963"/>
                  </a:moveTo>
                  <a:cubicBezTo>
                    <a:pt x="1265062" y="364467"/>
                    <a:pt x="1246100" y="371972"/>
                    <a:pt x="1228086" y="381822"/>
                  </a:cubicBezTo>
                  <a:lnTo>
                    <a:pt x="1234723" y="398238"/>
                  </a:lnTo>
                  <a:cubicBezTo>
                    <a:pt x="1253685" y="390733"/>
                    <a:pt x="1272647" y="383229"/>
                    <a:pt x="1294453" y="373379"/>
                  </a:cubicBezTo>
                  <a:lnTo>
                    <a:pt x="1287816" y="356963"/>
                  </a:lnTo>
                  <a:close/>
                  <a:moveTo>
                    <a:pt x="649288" y="307751"/>
                  </a:moveTo>
                  <a:lnTo>
                    <a:pt x="642938" y="322038"/>
                  </a:lnTo>
                  <a:lnTo>
                    <a:pt x="695326" y="352201"/>
                  </a:lnTo>
                  <a:lnTo>
                    <a:pt x="703263" y="337913"/>
                  </a:lnTo>
                  <a:lnTo>
                    <a:pt x="649288" y="307751"/>
                  </a:lnTo>
                  <a:close/>
                  <a:moveTo>
                    <a:pt x="1443391" y="302988"/>
                  </a:moveTo>
                  <a:cubicBezTo>
                    <a:pt x="1424429" y="310608"/>
                    <a:pt x="1405467" y="314418"/>
                    <a:pt x="1383661" y="324419"/>
                  </a:cubicBezTo>
                  <a:lnTo>
                    <a:pt x="1390298" y="341088"/>
                  </a:lnTo>
                  <a:cubicBezTo>
                    <a:pt x="1409260" y="333468"/>
                    <a:pt x="1428222" y="329658"/>
                    <a:pt x="1450028" y="319657"/>
                  </a:cubicBezTo>
                  <a:lnTo>
                    <a:pt x="1443391" y="302988"/>
                  </a:lnTo>
                  <a:close/>
                  <a:moveTo>
                    <a:pt x="1420813" y="253776"/>
                  </a:moveTo>
                  <a:lnTo>
                    <a:pt x="1409700" y="269651"/>
                  </a:lnTo>
                  <a:lnTo>
                    <a:pt x="1457325" y="307751"/>
                  </a:lnTo>
                  <a:lnTo>
                    <a:pt x="1470025" y="291876"/>
                  </a:lnTo>
                  <a:lnTo>
                    <a:pt x="1420813" y="253776"/>
                  </a:lnTo>
                  <a:close/>
                  <a:moveTo>
                    <a:pt x="1287463" y="152176"/>
                  </a:moveTo>
                  <a:lnTo>
                    <a:pt x="1276350" y="171226"/>
                  </a:lnTo>
                  <a:lnTo>
                    <a:pt x="1325563" y="209326"/>
                  </a:lnTo>
                  <a:lnTo>
                    <a:pt x="1336675" y="190276"/>
                  </a:lnTo>
                  <a:lnTo>
                    <a:pt x="1287463" y="152176"/>
                  </a:lnTo>
                  <a:close/>
                  <a:moveTo>
                    <a:pt x="793751" y="102963"/>
                  </a:moveTo>
                  <a:lnTo>
                    <a:pt x="782638" y="117250"/>
                  </a:lnTo>
                  <a:lnTo>
                    <a:pt x="1193801" y="417288"/>
                  </a:lnTo>
                  <a:lnTo>
                    <a:pt x="1209676" y="398238"/>
                  </a:lnTo>
                  <a:lnTo>
                    <a:pt x="793751" y="102963"/>
                  </a:lnTo>
                  <a:close/>
                  <a:moveTo>
                    <a:pt x="1160463" y="53751"/>
                  </a:moveTo>
                  <a:lnTo>
                    <a:pt x="1147763" y="68039"/>
                  </a:lnTo>
                  <a:lnTo>
                    <a:pt x="1196976" y="106139"/>
                  </a:lnTo>
                  <a:lnTo>
                    <a:pt x="1209676" y="91851"/>
                  </a:lnTo>
                  <a:lnTo>
                    <a:pt x="1160463" y="53751"/>
                  </a:lnTo>
                  <a:close/>
                  <a:moveTo>
                    <a:pt x="1108370" y="51"/>
                  </a:moveTo>
                  <a:cubicBezTo>
                    <a:pt x="1260695" y="2313"/>
                    <a:pt x="1414614" y="81114"/>
                    <a:pt x="1560562" y="272792"/>
                  </a:cubicBezTo>
                  <a:cubicBezTo>
                    <a:pt x="1553005" y="272792"/>
                    <a:pt x="1549226" y="272792"/>
                    <a:pt x="1541669" y="276579"/>
                  </a:cubicBezTo>
                  <a:cubicBezTo>
                    <a:pt x="1541669" y="276579"/>
                    <a:pt x="1541669" y="276579"/>
                    <a:pt x="1542614" y="278945"/>
                  </a:cubicBezTo>
                  <a:lnTo>
                    <a:pt x="1549226" y="295510"/>
                  </a:lnTo>
                  <a:cubicBezTo>
                    <a:pt x="1556783" y="291724"/>
                    <a:pt x="1564341" y="291724"/>
                    <a:pt x="1575676" y="287937"/>
                  </a:cubicBezTo>
                  <a:cubicBezTo>
                    <a:pt x="1583234" y="303082"/>
                    <a:pt x="1594569" y="318227"/>
                    <a:pt x="1602127" y="329586"/>
                  </a:cubicBezTo>
                  <a:cubicBezTo>
                    <a:pt x="1719263" y="609767"/>
                    <a:pt x="1636134" y="795293"/>
                    <a:pt x="1454761" y="920238"/>
                  </a:cubicBezTo>
                  <a:cubicBezTo>
                    <a:pt x="1454761" y="920238"/>
                    <a:pt x="1454761" y="920238"/>
                    <a:pt x="1568119" y="340945"/>
                  </a:cubicBezTo>
                  <a:cubicBezTo>
                    <a:pt x="1568119" y="340945"/>
                    <a:pt x="1568119" y="340945"/>
                    <a:pt x="1545448" y="337158"/>
                  </a:cubicBezTo>
                  <a:lnTo>
                    <a:pt x="1432090" y="935383"/>
                  </a:lnTo>
                  <a:cubicBezTo>
                    <a:pt x="1299839" y="1014894"/>
                    <a:pt x="1122244" y="1067901"/>
                    <a:pt x="937093" y="1101978"/>
                  </a:cubicBezTo>
                  <a:cubicBezTo>
                    <a:pt x="937093" y="1101978"/>
                    <a:pt x="937093" y="1101978"/>
                    <a:pt x="1050451" y="518898"/>
                  </a:cubicBezTo>
                  <a:cubicBezTo>
                    <a:pt x="1050451" y="518898"/>
                    <a:pt x="1050451" y="518898"/>
                    <a:pt x="1027779" y="515111"/>
                  </a:cubicBezTo>
                  <a:cubicBezTo>
                    <a:pt x="1027779" y="515111"/>
                    <a:pt x="1027779" y="515111"/>
                    <a:pt x="914421" y="1109550"/>
                  </a:cubicBezTo>
                  <a:cubicBezTo>
                    <a:pt x="835071" y="1120909"/>
                    <a:pt x="759499" y="1132267"/>
                    <a:pt x="680148" y="1139840"/>
                  </a:cubicBezTo>
                  <a:cubicBezTo>
                    <a:pt x="680148" y="1139840"/>
                    <a:pt x="680148" y="1139840"/>
                    <a:pt x="680148" y="1138420"/>
                  </a:cubicBezTo>
                  <a:lnTo>
                    <a:pt x="680148" y="1128481"/>
                  </a:lnTo>
                  <a:cubicBezTo>
                    <a:pt x="680148" y="1128481"/>
                    <a:pt x="680148" y="1128481"/>
                    <a:pt x="677786" y="1128481"/>
                  </a:cubicBezTo>
                  <a:lnTo>
                    <a:pt x="661255" y="1128481"/>
                  </a:lnTo>
                  <a:cubicBezTo>
                    <a:pt x="661255" y="1128481"/>
                    <a:pt x="661255" y="1128481"/>
                    <a:pt x="660783" y="1130374"/>
                  </a:cubicBezTo>
                  <a:lnTo>
                    <a:pt x="657477" y="1143626"/>
                  </a:lnTo>
                  <a:cubicBezTo>
                    <a:pt x="578126" y="1151199"/>
                    <a:pt x="498775" y="1158771"/>
                    <a:pt x="423203" y="1162557"/>
                  </a:cubicBezTo>
                  <a:cubicBezTo>
                    <a:pt x="423203" y="1162557"/>
                    <a:pt x="423203" y="1162557"/>
                    <a:pt x="491218" y="821796"/>
                  </a:cubicBezTo>
                  <a:cubicBezTo>
                    <a:pt x="491218" y="821796"/>
                    <a:pt x="491218" y="821796"/>
                    <a:pt x="488856" y="821323"/>
                  </a:cubicBezTo>
                  <a:lnTo>
                    <a:pt x="472325" y="818010"/>
                  </a:lnTo>
                  <a:cubicBezTo>
                    <a:pt x="472325" y="818010"/>
                    <a:pt x="472325" y="818010"/>
                    <a:pt x="400532" y="1162557"/>
                  </a:cubicBezTo>
                  <a:cubicBezTo>
                    <a:pt x="253166" y="1173916"/>
                    <a:pt x="117137" y="1173916"/>
                    <a:pt x="22672" y="1177702"/>
                  </a:cubicBezTo>
                  <a:lnTo>
                    <a:pt x="45343" y="1158771"/>
                  </a:lnTo>
                  <a:cubicBezTo>
                    <a:pt x="45343" y="1158771"/>
                    <a:pt x="45343" y="1158771"/>
                    <a:pt x="43454" y="1156878"/>
                  </a:cubicBezTo>
                  <a:lnTo>
                    <a:pt x="30229" y="1143626"/>
                  </a:lnTo>
                  <a:cubicBezTo>
                    <a:pt x="18893" y="1154985"/>
                    <a:pt x="7557" y="1162557"/>
                    <a:pt x="0" y="1170130"/>
                  </a:cubicBezTo>
                  <a:cubicBezTo>
                    <a:pt x="22672" y="1109550"/>
                    <a:pt x="52900" y="1037612"/>
                    <a:pt x="90686" y="958101"/>
                  </a:cubicBezTo>
                  <a:cubicBezTo>
                    <a:pt x="90686" y="958101"/>
                    <a:pt x="90686" y="958101"/>
                    <a:pt x="241830" y="1022467"/>
                  </a:cubicBezTo>
                  <a:cubicBezTo>
                    <a:pt x="241830" y="1022467"/>
                    <a:pt x="241830" y="1022467"/>
                    <a:pt x="242775" y="1020100"/>
                  </a:cubicBezTo>
                  <a:lnTo>
                    <a:pt x="249388" y="1003536"/>
                  </a:lnTo>
                  <a:cubicBezTo>
                    <a:pt x="249388" y="1003536"/>
                    <a:pt x="249388" y="1003536"/>
                    <a:pt x="98244" y="939170"/>
                  </a:cubicBezTo>
                  <a:cubicBezTo>
                    <a:pt x="170037" y="795293"/>
                    <a:pt x="272059" y="628698"/>
                    <a:pt x="392974" y="473463"/>
                  </a:cubicBezTo>
                  <a:cubicBezTo>
                    <a:pt x="392974" y="473463"/>
                    <a:pt x="392974" y="473463"/>
                    <a:pt x="683927" y="662775"/>
                  </a:cubicBezTo>
                  <a:cubicBezTo>
                    <a:pt x="668812" y="674133"/>
                    <a:pt x="657477" y="681706"/>
                    <a:pt x="646141" y="689278"/>
                  </a:cubicBezTo>
                  <a:cubicBezTo>
                    <a:pt x="646141" y="689278"/>
                    <a:pt x="646141" y="689278"/>
                    <a:pt x="647558" y="691171"/>
                  </a:cubicBezTo>
                  <a:lnTo>
                    <a:pt x="657477" y="704423"/>
                  </a:lnTo>
                  <a:cubicBezTo>
                    <a:pt x="672591" y="693064"/>
                    <a:pt x="691484" y="685492"/>
                    <a:pt x="706598" y="674133"/>
                  </a:cubicBezTo>
                  <a:cubicBezTo>
                    <a:pt x="706598" y="674133"/>
                    <a:pt x="706598" y="674133"/>
                    <a:pt x="706126" y="673187"/>
                  </a:cubicBezTo>
                  <a:lnTo>
                    <a:pt x="702820" y="666561"/>
                  </a:lnTo>
                  <a:cubicBezTo>
                    <a:pt x="702820" y="666561"/>
                    <a:pt x="702820" y="666561"/>
                    <a:pt x="703764" y="665141"/>
                  </a:cubicBezTo>
                  <a:lnTo>
                    <a:pt x="710377" y="655202"/>
                  </a:lnTo>
                  <a:cubicBezTo>
                    <a:pt x="710377" y="655202"/>
                    <a:pt x="710377" y="655202"/>
                    <a:pt x="404310" y="458318"/>
                  </a:cubicBezTo>
                  <a:cubicBezTo>
                    <a:pt x="605049" y="205114"/>
                    <a:pt x="854495" y="-3721"/>
                    <a:pt x="1108370" y="5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1" name="Полилиния 5"/>
            <p:cNvSpPr>
              <a:spLocks/>
            </p:cNvSpPr>
            <p:nvPr/>
          </p:nvSpPr>
          <p:spPr bwMode="auto">
            <a:xfrm rot="2242058">
              <a:off x="110744" y="6489333"/>
              <a:ext cx="709601" cy="534939"/>
            </a:xfrm>
            <a:custGeom>
              <a:avLst/>
              <a:gdLst>
                <a:gd name="T0" fmla="*/ 340082 w 660481"/>
                <a:gd name="T1" fmla="*/ 161675 h 497414"/>
                <a:gd name="T2" fmla="*/ 133039 w 660481"/>
                <a:gd name="T3" fmla="*/ 430215 h 497414"/>
                <a:gd name="T4" fmla="*/ 136365 w 660481"/>
                <a:gd name="T5" fmla="*/ 420208 h 497414"/>
                <a:gd name="T6" fmla="*/ 601171 w 660481"/>
                <a:gd name="T7" fmla="*/ 35743 h 497414"/>
                <a:gd name="T8" fmla="*/ 626948 w 660481"/>
                <a:gd name="T9" fmla="*/ 55759 h 497414"/>
                <a:gd name="T10" fmla="*/ 415749 w 660481"/>
                <a:gd name="T11" fmla="*/ 203372 h 497414"/>
                <a:gd name="T12" fmla="*/ 132746 w 660481"/>
                <a:gd name="T13" fmla="*/ 519453 h 497414"/>
                <a:gd name="T14" fmla="*/ 157813 w 660481"/>
                <a:gd name="T15" fmla="*/ 498811 h 497414"/>
                <a:gd name="T16" fmla="*/ 195402 w 660481"/>
                <a:gd name="T17" fmla="*/ 460812 h 497414"/>
                <a:gd name="T18" fmla="*/ 186557 w 660481"/>
                <a:gd name="T19" fmla="*/ 436053 h 497414"/>
                <a:gd name="T20" fmla="*/ 221933 w 660481"/>
                <a:gd name="T21" fmla="*/ 440015 h 497414"/>
                <a:gd name="T22" fmla="*/ 65271 w 660481"/>
                <a:gd name="T23" fmla="*/ 575328 h 497414"/>
                <a:gd name="T24" fmla="*/ 88970 w 660481"/>
                <a:gd name="T25" fmla="*/ 553311 h 497414"/>
                <a:gd name="T26" fmla="*/ 271264 w 660481"/>
                <a:gd name="T27" fmla="*/ 418539 h 497414"/>
                <a:gd name="T28" fmla="*/ 298587 w 660481"/>
                <a:gd name="T29" fmla="*/ 399646 h 497414"/>
                <a:gd name="T30" fmla="*/ 674343 w 660481"/>
                <a:gd name="T31" fmla="*/ 79945 h 497414"/>
                <a:gd name="T32" fmla="*/ 444930 w 660481"/>
                <a:gd name="T33" fmla="*/ 309649 h 497414"/>
                <a:gd name="T34" fmla="*/ 439667 w 660481"/>
                <a:gd name="T35" fmla="*/ 300948 h 497414"/>
                <a:gd name="T36" fmla="*/ 492441 w 660481"/>
                <a:gd name="T37" fmla="*/ 282601 h 497414"/>
                <a:gd name="T38" fmla="*/ 486425 w 660481"/>
                <a:gd name="T39" fmla="*/ 254948 h 497414"/>
                <a:gd name="T40" fmla="*/ 520017 w 660481"/>
                <a:gd name="T41" fmla="*/ 260628 h 497414"/>
                <a:gd name="T42" fmla="*/ 395793 w 660481"/>
                <a:gd name="T43" fmla="*/ 370169 h 497414"/>
                <a:gd name="T44" fmla="*/ 399949 w 660481"/>
                <a:gd name="T45" fmla="*/ 346817 h 497414"/>
                <a:gd name="T46" fmla="*/ 569770 w 660481"/>
                <a:gd name="T47" fmla="*/ 245071 h 497414"/>
                <a:gd name="T48" fmla="*/ 597344 w 660481"/>
                <a:gd name="T49" fmla="*/ 229704 h 497414"/>
                <a:gd name="T50" fmla="*/ 415749 w 660481"/>
                <a:gd name="T51" fmla="*/ 54090 h 497414"/>
                <a:gd name="T52" fmla="*/ 678004 w 660481"/>
                <a:gd name="T53" fmla="*/ 196151 h 497414"/>
                <a:gd name="T54" fmla="*/ 674528 w 660481"/>
                <a:gd name="T55" fmla="*/ 187528 h 497414"/>
                <a:gd name="T56" fmla="*/ 738367 w 660481"/>
                <a:gd name="T57" fmla="*/ 141659 h 497414"/>
                <a:gd name="T58" fmla="*/ 763312 w 660481"/>
                <a:gd name="T59" fmla="*/ 161675 h 497414"/>
                <a:gd name="T60" fmla="*/ 375836 w 660481"/>
                <a:gd name="T61" fmla="*/ 421875 h 497414"/>
                <a:gd name="T62" fmla="*/ 759490 w 660481"/>
                <a:gd name="T63" fmla="*/ 167929 h 497414"/>
                <a:gd name="T64" fmla="*/ 756014 w 660481"/>
                <a:gd name="T65" fmla="*/ 159172 h 497414"/>
                <a:gd name="T66" fmla="*/ 516633 w 660481"/>
                <a:gd name="T67" fmla="*/ 384705 h 497414"/>
                <a:gd name="T68" fmla="*/ 530536 w 660481"/>
                <a:gd name="T69" fmla="*/ 374057 h 497414"/>
                <a:gd name="T70" fmla="*/ 682658 w 660481"/>
                <a:gd name="T71" fmla="*/ 223388 h 497414"/>
                <a:gd name="T72" fmla="*/ 819072 w 660481"/>
                <a:gd name="T73" fmla="*/ 153054 h 497414"/>
                <a:gd name="T74" fmla="*/ 807490 w 660481"/>
                <a:gd name="T75" fmla="*/ 145298 h 497414"/>
                <a:gd name="T76" fmla="*/ 211768 w 660481"/>
                <a:gd name="T77" fmla="*/ 240773 h 497414"/>
                <a:gd name="T78" fmla="*/ 368120 w 660481"/>
                <a:gd name="T79" fmla="*/ 350172 h 497414"/>
                <a:gd name="T80" fmla="*/ 344371 w 660481"/>
                <a:gd name="T81" fmla="*/ 370062 h 497414"/>
                <a:gd name="T82" fmla="*/ 358226 w 660481"/>
                <a:gd name="T83" fmla="*/ 348182 h 497414"/>
                <a:gd name="T84" fmla="*/ 130624 w 660481"/>
                <a:gd name="T85" fmla="*/ 527199 h 497414"/>
                <a:gd name="T86" fmla="*/ 47499 w 660481"/>
                <a:gd name="T87" fmla="*/ 503330 h 497414"/>
                <a:gd name="T88" fmla="*/ 22759 w 660481"/>
                <a:gd name="T89" fmla="*/ 607756 h 497414"/>
                <a:gd name="T90" fmla="*/ 209789 w 660481"/>
                <a:gd name="T91" fmla="*/ 610738 h 497414"/>
                <a:gd name="T92" fmla="*/ 257289 w 660481"/>
                <a:gd name="T93" fmla="*/ 431723 h 49741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660481" h="497414">
                  <a:moveTo>
                    <a:pt x="293679" y="148755"/>
                  </a:moveTo>
                  <a:lnTo>
                    <a:pt x="271553" y="136016"/>
                  </a:lnTo>
                  <a:lnTo>
                    <a:pt x="274234" y="129982"/>
                  </a:lnTo>
                  <a:lnTo>
                    <a:pt x="297031" y="142721"/>
                  </a:lnTo>
                  <a:lnTo>
                    <a:pt x="293679" y="148755"/>
                  </a:lnTo>
                  <a:close/>
                  <a:moveTo>
                    <a:pt x="107280" y="345881"/>
                  </a:moveTo>
                  <a:lnTo>
                    <a:pt x="81801" y="336494"/>
                  </a:lnTo>
                  <a:lnTo>
                    <a:pt x="84483" y="328448"/>
                  </a:lnTo>
                  <a:lnTo>
                    <a:pt x="109962" y="337836"/>
                  </a:lnTo>
                  <a:lnTo>
                    <a:pt x="107280" y="345881"/>
                  </a:lnTo>
                  <a:close/>
                  <a:moveTo>
                    <a:pt x="505557" y="44829"/>
                  </a:moveTo>
                  <a:lnTo>
                    <a:pt x="484771" y="28737"/>
                  </a:lnTo>
                  <a:lnTo>
                    <a:pt x="490135" y="22702"/>
                  </a:lnTo>
                  <a:lnTo>
                    <a:pt x="510921" y="38794"/>
                  </a:lnTo>
                  <a:lnTo>
                    <a:pt x="505557" y="44829"/>
                  </a:lnTo>
                  <a:close/>
                  <a:moveTo>
                    <a:pt x="354024" y="184292"/>
                  </a:moveTo>
                  <a:lnTo>
                    <a:pt x="331897" y="171552"/>
                  </a:lnTo>
                  <a:lnTo>
                    <a:pt x="335250" y="163506"/>
                  </a:lnTo>
                  <a:lnTo>
                    <a:pt x="359388" y="176246"/>
                  </a:lnTo>
                  <a:lnTo>
                    <a:pt x="354024" y="184292"/>
                  </a:lnTo>
                  <a:close/>
                  <a:moveTo>
                    <a:pt x="107043" y="417625"/>
                  </a:moveTo>
                  <a:lnTo>
                    <a:pt x="101383" y="412093"/>
                  </a:lnTo>
                  <a:cubicBezTo>
                    <a:pt x="108661" y="406561"/>
                    <a:pt x="115129" y="401820"/>
                    <a:pt x="121597" y="395498"/>
                  </a:cubicBezTo>
                  <a:lnTo>
                    <a:pt x="127257" y="401030"/>
                  </a:lnTo>
                  <a:cubicBezTo>
                    <a:pt x="119980" y="408142"/>
                    <a:pt x="113512" y="412883"/>
                    <a:pt x="107043" y="417625"/>
                  </a:cubicBezTo>
                  <a:close/>
                  <a:moveTo>
                    <a:pt x="163114" y="376053"/>
                  </a:moveTo>
                  <a:lnTo>
                    <a:pt x="157568" y="370480"/>
                  </a:lnTo>
                  <a:cubicBezTo>
                    <a:pt x="159945" y="368092"/>
                    <a:pt x="161529" y="366499"/>
                    <a:pt x="163114" y="364907"/>
                  </a:cubicBezTo>
                  <a:cubicBezTo>
                    <a:pt x="149166" y="360235"/>
                    <a:pt x="148858" y="360132"/>
                    <a:pt x="148851" y="360129"/>
                  </a:cubicBezTo>
                  <a:cubicBezTo>
                    <a:pt x="150403" y="350773"/>
                    <a:pt x="150435" y="350579"/>
                    <a:pt x="150435" y="350575"/>
                  </a:cubicBezTo>
                  <a:lnTo>
                    <a:pt x="169850" y="357542"/>
                  </a:lnTo>
                  <a:cubicBezTo>
                    <a:pt x="172522" y="358501"/>
                    <a:pt x="172619" y="358536"/>
                    <a:pt x="172623" y="358537"/>
                  </a:cubicBezTo>
                  <a:cubicBezTo>
                    <a:pt x="174208" y="356944"/>
                    <a:pt x="175793" y="355352"/>
                    <a:pt x="178962" y="353760"/>
                  </a:cubicBezTo>
                  <a:lnTo>
                    <a:pt x="183122" y="360727"/>
                  </a:lnTo>
                  <a:cubicBezTo>
                    <a:pt x="175793" y="366499"/>
                    <a:pt x="169454" y="371276"/>
                    <a:pt x="163114" y="376053"/>
                  </a:cubicBezTo>
                  <a:close/>
                  <a:moveTo>
                    <a:pt x="52634" y="462548"/>
                  </a:moveTo>
                  <a:lnTo>
                    <a:pt x="46265" y="454502"/>
                  </a:lnTo>
                  <a:cubicBezTo>
                    <a:pt x="52634" y="449674"/>
                    <a:pt x="59004" y="444847"/>
                    <a:pt x="66966" y="438410"/>
                  </a:cubicBezTo>
                  <a:lnTo>
                    <a:pt x="71743" y="444847"/>
                  </a:lnTo>
                  <a:cubicBezTo>
                    <a:pt x="65374" y="451283"/>
                    <a:pt x="59004" y="456111"/>
                    <a:pt x="52634" y="462548"/>
                  </a:cubicBezTo>
                  <a:close/>
                  <a:moveTo>
                    <a:pt x="240774" y="321305"/>
                  </a:moveTo>
                  <a:cubicBezTo>
                    <a:pt x="233295" y="326901"/>
                    <a:pt x="226826" y="331698"/>
                    <a:pt x="218741" y="336494"/>
                  </a:cubicBezTo>
                  <a:lnTo>
                    <a:pt x="214496" y="330898"/>
                  </a:lnTo>
                  <a:cubicBezTo>
                    <a:pt x="221975" y="325302"/>
                    <a:pt x="228443" y="320506"/>
                    <a:pt x="236529" y="315709"/>
                  </a:cubicBezTo>
                  <a:lnTo>
                    <a:pt x="240774" y="321305"/>
                  </a:lnTo>
                  <a:close/>
                  <a:moveTo>
                    <a:pt x="559867" y="88411"/>
                  </a:moveTo>
                  <a:lnTo>
                    <a:pt x="539081" y="72319"/>
                  </a:lnTo>
                  <a:lnTo>
                    <a:pt x="543775" y="64273"/>
                  </a:lnTo>
                  <a:lnTo>
                    <a:pt x="564560" y="80365"/>
                  </a:lnTo>
                  <a:lnTo>
                    <a:pt x="559867" y="88411"/>
                  </a:lnTo>
                  <a:close/>
                  <a:moveTo>
                    <a:pt x="358781" y="248949"/>
                  </a:moveTo>
                  <a:cubicBezTo>
                    <a:pt x="351303" y="253146"/>
                    <a:pt x="343217" y="257943"/>
                    <a:pt x="336749" y="262740"/>
                  </a:cubicBezTo>
                  <a:lnTo>
                    <a:pt x="331897" y="254745"/>
                  </a:lnTo>
                  <a:cubicBezTo>
                    <a:pt x="339983" y="249949"/>
                    <a:pt x="346451" y="245152"/>
                    <a:pt x="354537" y="241954"/>
                  </a:cubicBezTo>
                  <a:lnTo>
                    <a:pt x="358781" y="248949"/>
                  </a:lnTo>
                  <a:close/>
                  <a:moveTo>
                    <a:pt x="419531" y="215492"/>
                  </a:moveTo>
                  <a:cubicBezTo>
                    <a:pt x="411648" y="219263"/>
                    <a:pt x="405179" y="224028"/>
                    <a:pt x="397093" y="227204"/>
                  </a:cubicBezTo>
                  <a:lnTo>
                    <a:pt x="392849" y="221645"/>
                  </a:lnTo>
                  <a:cubicBezTo>
                    <a:pt x="397093" y="217676"/>
                    <a:pt x="401945" y="216088"/>
                    <a:pt x="406796" y="212911"/>
                  </a:cubicBezTo>
                  <a:cubicBezTo>
                    <a:pt x="392576" y="205153"/>
                    <a:pt x="392250" y="204975"/>
                    <a:pt x="392242" y="204971"/>
                  </a:cubicBezTo>
                  <a:lnTo>
                    <a:pt x="395477" y="197031"/>
                  </a:lnTo>
                  <a:cubicBezTo>
                    <a:pt x="416187" y="207982"/>
                    <a:pt x="416494" y="208145"/>
                    <a:pt x="416499" y="208147"/>
                  </a:cubicBezTo>
                  <a:lnTo>
                    <a:pt x="419329" y="209537"/>
                  </a:lnTo>
                  <a:lnTo>
                    <a:pt x="418116" y="211323"/>
                  </a:lnTo>
                  <a:lnTo>
                    <a:pt x="419531" y="215492"/>
                  </a:lnTo>
                  <a:close/>
                  <a:moveTo>
                    <a:pt x="319158" y="297606"/>
                  </a:moveTo>
                  <a:lnTo>
                    <a:pt x="311112" y="296265"/>
                  </a:lnTo>
                  <a:lnTo>
                    <a:pt x="314464" y="276820"/>
                  </a:lnTo>
                  <a:lnTo>
                    <a:pt x="322510" y="278831"/>
                  </a:lnTo>
                  <a:lnTo>
                    <a:pt x="319158" y="297606"/>
                  </a:lnTo>
                  <a:close/>
                  <a:moveTo>
                    <a:pt x="481685" y="184676"/>
                  </a:moveTo>
                  <a:cubicBezTo>
                    <a:pt x="474004" y="188929"/>
                    <a:pt x="465918" y="193790"/>
                    <a:pt x="459450" y="197031"/>
                  </a:cubicBezTo>
                  <a:lnTo>
                    <a:pt x="455205" y="189942"/>
                  </a:lnTo>
                  <a:cubicBezTo>
                    <a:pt x="462684" y="185688"/>
                    <a:pt x="470769" y="180827"/>
                    <a:pt x="478855" y="177587"/>
                  </a:cubicBezTo>
                  <a:lnTo>
                    <a:pt x="481685" y="184676"/>
                  </a:lnTo>
                  <a:close/>
                  <a:moveTo>
                    <a:pt x="504216" y="176246"/>
                  </a:moveTo>
                  <a:lnTo>
                    <a:pt x="330556" y="49522"/>
                  </a:lnTo>
                  <a:lnTo>
                    <a:pt x="335250" y="43487"/>
                  </a:lnTo>
                  <a:lnTo>
                    <a:pt x="510921" y="168200"/>
                  </a:lnTo>
                  <a:lnTo>
                    <a:pt x="504216" y="176246"/>
                  </a:lnTo>
                  <a:close/>
                  <a:moveTo>
                    <a:pt x="546727" y="157700"/>
                  </a:moveTo>
                  <a:cubicBezTo>
                    <a:pt x="537517" y="161860"/>
                    <a:pt x="529509" y="165030"/>
                    <a:pt x="521500" y="168200"/>
                  </a:cubicBezTo>
                  <a:lnTo>
                    <a:pt x="518697" y="161266"/>
                  </a:lnTo>
                  <a:cubicBezTo>
                    <a:pt x="526305" y="157106"/>
                    <a:pt x="534314" y="153936"/>
                    <a:pt x="543924" y="150767"/>
                  </a:cubicBezTo>
                  <a:lnTo>
                    <a:pt x="546727" y="157700"/>
                  </a:lnTo>
                  <a:close/>
                  <a:moveTo>
                    <a:pt x="615518" y="129982"/>
                  </a:moveTo>
                  <a:lnTo>
                    <a:pt x="595403" y="113890"/>
                  </a:lnTo>
                  <a:lnTo>
                    <a:pt x="600097" y="107185"/>
                  </a:lnTo>
                  <a:lnTo>
                    <a:pt x="620882" y="123277"/>
                  </a:lnTo>
                  <a:lnTo>
                    <a:pt x="615518" y="129982"/>
                  </a:lnTo>
                  <a:close/>
                  <a:moveTo>
                    <a:pt x="306418" y="366667"/>
                  </a:moveTo>
                  <a:lnTo>
                    <a:pt x="298372" y="364656"/>
                  </a:lnTo>
                  <a:lnTo>
                    <a:pt x="303066" y="339176"/>
                  </a:lnTo>
                  <a:lnTo>
                    <a:pt x="311112" y="341188"/>
                  </a:lnTo>
                  <a:lnTo>
                    <a:pt x="306418" y="366667"/>
                  </a:lnTo>
                  <a:close/>
                  <a:moveTo>
                    <a:pt x="612436" y="135010"/>
                  </a:moveTo>
                  <a:cubicBezTo>
                    <a:pt x="603226" y="139234"/>
                    <a:pt x="595218" y="140843"/>
                    <a:pt x="587209" y="144062"/>
                  </a:cubicBezTo>
                  <a:lnTo>
                    <a:pt x="584406" y="137021"/>
                  </a:lnTo>
                  <a:cubicBezTo>
                    <a:pt x="593615" y="132797"/>
                    <a:pt x="601624" y="131188"/>
                    <a:pt x="609633" y="127970"/>
                  </a:cubicBezTo>
                  <a:lnTo>
                    <a:pt x="612436" y="135010"/>
                  </a:lnTo>
                  <a:close/>
                  <a:moveTo>
                    <a:pt x="178764" y="490921"/>
                  </a:moveTo>
                  <a:lnTo>
                    <a:pt x="416601" y="309293"/>
                  </a:lnTo>
                  <a:cubicBezTo>
                    <a:pt x="433943" y="218358"/>
                    <a:pt x="434093" y="217569"/>
                    <a:pt x="434094" y="217562"/>
                  </a:cubicBezTo>
                  <a:cubicBezTo>
                    <a:pt x="443475" y="219129"/>
                    <a:pt x="443666" y="219161"/>
                    <a:pt x="443670" y="219162"/>
                  </a:cubicBezTo>
                  <a:cubicBezTo>
                    <a:pt x="437662" y="250068"/>
                    <a:pt x="432407" y="277096"/>
                    <a:pt x="427812" y="300732"/>
                  </a:cubicBezTo>
                  <a:lnTo>
                    <a:pt x="551765" y="206074"/>
                  </a:lnTo>
                  <a:lnTo>
                    <a:pt x="545786" y="205077"/>
                  </a:lnTo>
                  <a:lnTo>
                    <a:pt x="550480" y="179598"/>
                  </a:lnTo>
                  <a:lnTo>
                    <a:pt x="558526" y="180939"/>
                  </a:lnTo>
                  <a:lnTo>
                    <a:pt x="554245" y="204180"/>
                  </a:lnTo>
                  <a:lnTo>
                    <a:pt x="660481" y="123052"/>
                  </a:lnTo>
                  <a:lnTo>
                    <a:pt x="654334" y="124811"/>
                  </a:lnTo>
                  <a:lnTo>
                    <a:pt x="651541" y="117815"/>
                  </a:lnTo>
                  <a:cubicBezTo>
                    <a:pt x="651166" y="116875"/>
                    <a:pt x="651144" y="116819"/>
                    <a:pt x="651142" y="116816"/>
                  </a:cubicBezTo>
                  <a:cubicBezTo>
                    <a:pt x="654334" y="115216"/>
                    <a:pt x="655930" y="115216"/>
                    <a:pt x="659122" y="115216"/>
                  </a:cubicBezTo>
                  <a:cubicBezTo>
                    <a:pt x="597479" y="34259"/>
                    <a:pt x="532469" y="977"/>
                    <a:pt x="468133" y="21"/>
                  </a:cubicBezTo>
                  <a:cubicBezTo>
                    <a:pt x="360906" y="-1572"/>
                    <a:pt x="255550" y="86632"/>
                    <a:pt x="170765" y="193575"/>
                  </a:cubicBezTo>
                  <a:cubicBezTo>
                    <a:pt x="299086" y="276119"/>
                    <a:pt x="300029" y="276726"/>
                    <a:pt x="300036" y="276731"/>
                  </a:cubicBezTo>
                  <a:lnTo>
                    <a:pt x="297243" y="280929"/>
                  </a:lnTo>
                  <a:cubicBezTo>
                    <a:pt x="296868" y="281492"/>
                    <a:pt x="296846" y="281526"/>
                    <a:pt x="296844" y="281528"/>
                  </a:cubicBezTo>
                  <a:lnTo>
                    <a:pt x="298241" y="284327"/>
                  </a:lnTo>
                  <a:cubicBezTo>
                    <a:pt x="298425" y="284696"/>
                    <a:pt x="298439" y="284724"/>
                    <a:pt x="298440" y="284727"/>
                  </a:cubicBezTo>
                  <a:cubicBezTo>
                    <a:pt x="292056" y="289524"/>
                    <a:pt x="284077" y="292722"/>
                    <a:pt x="277693" y="297520"/>
                  </a:cubicBezTo>
                  <a:lnTo>
                    <a:pt x="273504" y="291923"/>
                  </a:lnTo>
                  <a:cubicBezTo>
                    <a:pt x="272937" y="291165"/>
                    <a:pt x="272907" y="291125"/>
                    <a:pt x="272905" y="291123"/>
                  </a:cubicBezTo>
                  <a:cubicBezTo>
                    <a:pt x="277693" y="287925"/>
                    <a:pt x="282481" y="284727"/>
                    <a:pt x="288865" y="279929"/>
                  </a:cubicBezTo>
                  <a:cubicBezTo>
                    <a:pt x="166897" y="200570"/>
                    <a:pt x="165984" y="199976"/>
                    <a:pt x="165977" y="199972"/>
                  </a:cubicBezTo>
                  <a:cubicBezTo>
                    <a:pt x="114907" y="265537"/>
                    <a:pt x="71817" y="335900"/>
                    <a:pt x="41494" y="396668"/>
                  </a:cubicBezTo>
                  <a:cubicBezTo>
                    <a:pt x="104542" y="423517"/>
                    <a:pt x="105322" y="423849"/>
                    <a:pt x="105332" y="423853"/>
                  </a:cubicBezTo>
                  <a:lnTo>
                    <a:pt x="102539" y="430849"/>
                  </a:lnTo>
                  <a:cubicBezTo>
                    <a:pt x="102163" y="431790"/>
                    <a:pt x="102141" y="431845"/>
                    <a:pt x="102140" y="431849"/>
                  </a:cubicBezTo>
                  <a:cubicBezTo>
                    <a:pt x="38838" y="404892"/>
                    <a:pt x="38307" y="404665"/>
                    <a:pt x="38302" y="404663"/>
                  </a:cubicBezTo>
                  <a:cubicBezTo>
                    <a:pt x="22343" y="438245"/>
                    <a:pt x="9576" y="468629"/>
                    <a:pt x="0" y="494216"/>
                  </a:cubicBezTo>
                  <a:cubicBezTo>
                    <a:pt x="3192" y="491017"/>
                    <a:pt x="7980" y="487819"/>
                    <a:pt x="12768" y="483022"/>
                  </a:cubicBezTo>
                  <a:lnTo>
                    <a:pt x="18353" y="488619"/>
                  </a:lnTo>
                  <a:cubicBezTo>
                    <a:pt x="19104" y="489371"/>
                    <a:pt x="19148" y="489416"/>
                    <a:pt x="19151" y="489418"/>
                  </a:cubicBezTo>
                  <a:lnTo>
                    <a:pt x="9576" y="497414"/>
                  </a:lnTo>
                  <a:cubicBezTo>
                    <a:pt x="49474" y="495815"/>
                    <a:pt x="106928" y="495815"/>
                    <a:pt x="169169" y="491017"/>
                  </a:cubicBezTo>
                  <a:cubicBezTo>
                    <a:pt x="199249" y="346659"/>
                    <a:pt x="199490" y="345504"/>
                    <a:pt x="199492" y="345495"/>
                  </a:cubicBezTo>
                  <a:lnTo>
                    <a:pt x="206474" y="346894"/>
                  </a:lnTo>
                  <a:cubicBezTo>
                    <a:pt x="207415" y="347082"/>
                    <a:pt x="207468" y="347093"/>
                    <a:pt x="207472" y="347093"/>
                  </a:cubicBezTo>
                  <a:cubicBezTo>
                    <a:pt x="181260" y="478417"/>
                    <a:pt x="178965" y="489914"/>
                    <a:pt x="178764" y="490921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2" name="Полилиния 5"/>
            <p:cNvSpPr>
              <a:spLocks/>
            </p:cNvSpPr>
            <p:nvPr/>
          </p:nvSpPr>
          <p:spPr bwMode="auto">
            <a:xfrm rot="13039248" flipH="1">
              <a:off x="10307087" y="6321073"/>
              <a:ext cx="750874" cy="531765"/>
            </a:xfrm>
            <a:custGeom>
              <a:avLst/>
              <a:gdLst>
                <a:gd name="T0" fmla="*/ 65118 w 699447"/>
                <a:gd name="T1" fmla="*/ 571770 h 494412"/>
                <a:gd name="T2" fmla="*/ 150438 w 699447"/>
                <a:gd name="T3" fmla="*/ 488346 h 494412"/>
                <a:gd name="T4" fmla="*/ 157442 w 699447"/>
                <a:gd name="T5" fmla="*/ 495229 h 494412"/>
                <a:gd name="T6" fmla="*/ 104522 w 699447"/>
                <a:gd name="T7" fmla="*/ 404923 h 494412"/>
                <a:gd name="T8" fmla="*/ 136044 w 699447"/>
                <a:gd name="T9" fmla="*/ 416603 h 494412"/>
                <a:gd name="T10" fmla="*/ 186118 w 699447"/>
                <a:gd name="T11" fmla="*/ 432452 h 494412"/>
                <a:gd name="T12" fmla="*/ 194941 w 699447"/>
                <a:gd name="T13" fmla="*/ 457219 h 494412"/>
                <a:gd name="T14" fmla="*/ 221410 w 699447"/>
                <a:gd name="T15" fmla="*/ 436415 h 494412"/>
                <a:gd name="T16" fmla="*/ 355870 w 699447"/>
                <a:gd name="T17" fmla="*/ 535897 h 494412"/>
                <a:gd name="T18" fmla="*/ 292632 w 699447"/>
                <a:gd name="T19" fmla="*/ 389072 h 494412"/>
                <a:gd name="T20" fmla="*/ 297884 w 699447"/>
                <a:gd name="T21" fmla="*/ 396035 h 494412"/>
                <a:gd name="T22" fmla="*/ 374950 w 699447"/>
                <a:gd name="T23" fmla="*/ 418271 h 494412"/>
                <a:gd name="T24" fmla="*/ 384905 w 699447"/>
                <a:gd name="T25" fmla="*/ 420773 h 494412"/>
                <a:gd name="T26" fmla="*/ 384905 w 699447"/>
                <a:gd name="T27" fmla="*/ 364879 h 494412"/>
                <a:gd name="T28" fmla="*/ 645379 w 699447"/>
                <a:gd name="T29" fmla="*/ 478335 h 494412"/>
                <a:gd name="T30" fmla="*/ 639572 w 699447"/>
                <a:gd name="T31" fmla="*/ 510036 h 494412"/>
                <a:gd name="T32" fmla="*/ 410620 w 699447"/>
                <a:gd name="T33" fmla="*/ 313221 h 494412"/>
                <a:gd name="T34" fmla="*/ 438630 w 699447"/>
                <a:gd name="T35" fmla="*/ 297306 h 494412"/>
                <a:gd name="T36" fmla="*/ 335963 w 699447"/>
                <a:gd name="T37" fmla="*/ 165496 h 494412"/>
                <a:gd name="T38" fmla="*/ 661140 w 699447"/>
                <a:gd name="T39" fmla="*/ 392409 h 494412"/>
                <a:gd name="T40" fmla="*/ 655332 w 699447"/>
                <a:gd name="T41" fmla="*/ 424110 h 494412"/>
                <a:gd name="T42" fmla="*/ 414768 w 699447"/>
                <a:gd name="T43" fmla="*/ 199701 h 494412"/>
                <a:gd name="T44" fmla="*/ 444632 w 699447"/>
                <a:gd name="T45" fmla="*/ 215552 h 494412"/>
                <a:gd name="T46" fmla="*/ 489282 w 699447"/>
                <a:gd name="T47" fmla="*/ 241414 h 494412"/>
                <a:gd name="T48" fmla="*/ 486029 w 699447"/>
                <a:gd name="T49" fmla="*/ 272039 h 494412"/>
                <a:gd name="T50" fmla="*/ 517289 w 699447"/>
                <a:gd name="T51" fmla="*/ 259195 h 494412"/>
                <a:gd name="T52" fmla="*/ 665289 w 699447"/>
                <a:gd name="T53" fmla="*/ 304814 h 494412"/>
                <a:gd name="T54" fmla="*/ 675243 w 699447"/>
                <a:gd name="T55" fmla="*/ 307317 h 494412"/>
                <a:gd name="T56" fmla="*/ 568427 w 699447"/>
                <a:gd name="T57" fmla="*/ 241412 h 494412"/>
                <a:gd name="T58" fmla="*/ 632108 w 699447"/>
                <a:gd name="T59" fmla="*/ 205541 h 494412"/>
                <a:gd name="T60" fmla="*/ 623812 w 699447"/>
                <a:gd name="T61" fmla="*/ 215552 h 494412"/>
                <a:gd name="T62" fmla="*/ 681049 w 699447"/>
                <a:gd name="T63" fmla="*/ 219722 h 494412"/>
                <a:gd name="T64" fmla="*/ 691003 w 699447"/>
                <a:gd name="T65" fmla="*/ 221390 h 494412"/>
                <a:gd name="T66" fmla="*/ 645195 w 699447"/>
                <a:gd name="T67" fmla="*/ 205541 h 494412"/>
                <a:gd name="T68" fmla="*/ 754232 w 699447"/>
                <a:gd name="T69" fmla="*/ 155486 h 494412"/>
                <a:gd name="T70" fmla="*/ 757702 w 699447"/>
                <a:gd name="T71" fmla="*/ 164246 h 494412"/>
                <a:gd name="T72" fmla="*/ 856380 w 699447"/>
                <a:gd name="T73" fmla="*/ 228052 h 494412"/>
                <a:gd name="T74" fmla="*/ 558932 w 699447"/>
                <a:gd name="T75" fmla="*/ 0 h 494412"/>
                <a:gd name="T76" fmla="*/ 625470 w 699447"/>
                <a:gd name="T77" fmla="*/ 52042 h 494412"/>
                <a:gd name="T78" fmla="*/ 666946 w 699447"/>
                <a:gd name="T79" fmla="*/ 86245 h 494412"/>
                <a:gd name="T80" fmla="*/ 737413 w 699447"/>
                <a:gd name="T81" fmla="*/ 136840 h 494412"/>
                <a:gd name="T82" fmla="*/ 762834 w 699447"/>
                <a:gd name="T83" fmla="*/ 156330 h 494412"/>
                <a:gd name="T84" fmla="*/ 489670 w 699447"/>
                <a:gd name="T85" fmla="*/ 575357 h 494412"/>
                <a:gd name="T86" fmla="*/ 477825 w 699447"/>
                <a:gd name="T87" fmla="*/ 579337 h 494412"/>
                <a:gd name="T88" fmla="*/ 355404 w 699447"/>
                <a:gd name="T89" fmla="*/ 589284 h 494412"/>
                <a:gd name="T90" fmla="*/ 345287 w 699447"/>
                <a:gd name="T91" fmla="*/ 590280 h 494412"/>
                <a:gd name="T92" fmla="*/ 256682 w 699447"/>
                <a:gd name="T93" fmla="*/ 428121 h 494412"/>
                <a:gd name="T94" fmla="*/ 209294 w 699447"/>
                <a:gd name="T95" fmla="*/ 607191 h 494412"/>
                <a:gd name="T96" fmla="*/ 22706 w 699447"/>
                <a:gd name="T97" fmla="*/ 604208 h 494412"/>
                <a:gd name="T98" fmla="*/ 47386 w 699447"/>
                <a:gd name="T99" fmla="*/ 499749 h 494412"/>
                <a:gd name="T100" fmla="*/ 130316 w 699447"/>
                <a:gd name="T101" fmla="*/ 523625 h 494412"/>
                <a:gd name="T102" fmla="*/ 357381 w 699447"/>
                <a:gd name="T103" fmla="*/ 344556 h 494412"/>
                <a:gd name="T104" fmla="*/ 343559 w 699447"/>
                <a:gd name="T105" fmla="*/ 366441 h 494412"/>
                <a:gd name="T106" fmla="*/ 367253 w 699447"/>
                <a:gd name="T107" fmla="*/ 346546 h 494412"/>
                <a:gd name="T108" fmla="*/ 211270 w 699447"/>
                <a:gd name="T109" fmla="*/ 237113 h 49441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699447" h="494412">
                  <a:moveTo>
                    <a:pt x="66966" y="435408"/>
                  </a:moveTo>
                  <a:cubicBezTo>
                    <a:pt x="59004" y="441845"/>
                    <a:pt x="52634" y="446672"/>
                    <a:pt x="46264" y="451500"/>
                  </a:cubicBezTo>
                  <a:lnTo>
                    <a:pt x="52634" y="459546"/>
                  </a:lnTo>
                  <a:cubicBezTo>
                    <a:pt x="59004" y="453109"/>
                    <a:pt x="65374" y="448281"/>
                    <a:pt x="71744" y="441845"/>
                  </a:cubicBezTo>
                  <a:lnTo>
                    <a:pt x="66966" y="435408"/>
                  </a:lnTo>
                  <a:close/>
                  <a:moveTo>
                    <a:pt x="121597" y="392496"/>
                  </a:moveTo>
                  <a:cubicBezTo>
                    <a:pt x="115129" y="398818"/>
                    <a:pt x="108660" y="403559"/>
                    <a:pt x="101383" y="409091"/>
                  </a:cubicBezTo>
                  <a:lnTo>
                    <a:pt x="107043" y="414623"/>
                  </a:lnTo>
                  <a:cubicBezTo>
                    <a:pt x="113512" y="409881"/>
                    <a:pt x="119980" y="405140"/>
                    <a:pt x="127257" y="398028"/>
                  </a:cubicBezTo>
                  <a:lnTo>
                    <a:pt x="121597" y="392496"/>
                  </a:lnTo>
                  <a:close/>
                  <a:moveTo>
                    <a:pt x="109962" y="334834"/>
                  </a:moveTo>
                  <a:lnTo>
                    <a:pt x="84483" y="325447"/>
                  </a:lnTo>
                  <a:lnTo>
                    <a:pt x="81801" y="333493"/>
                  </a:lnTo>
                  <a:lnTo>
                    <a:pt x="107280" y="342879"/>
                  </a:lnTo>
                  <a:lnTo>
                    <a:pt x="109962" y="334834"/>
                  </a:lnTo>
                  <a:close/>
                  <a:moveTo>
                    <a:pt x="178962" y="350758"/>
                  </a:moveTo>
                  <a:cubicBezTo>
                    <a:pt x="175793" y="352350"/>
                    <a:pt x="174208" y="353942"/>
                    <a:pt x="172623" y="355535"/>
                  </a:cubicBezTo>
                  <a:cubicBezTo>
                    <a:pt x="172617" y="355533"/>
                    <a:pt x="172254" y="355403"/>
                    <a:pt x="150436" y="347573"/>
                  </a:cubicBezTo>
                  <a:cubicBezTo>
                    <a:pt x="150434" y="347580"/>
                    <a:pt x="150392" y="347839"/>
                    <a:pt x="148851" y="357127"/>
                  </a:cubicBezTo>
                  <a:cubicBezTo>
                    <a:pt x="148857" y="357129"/>
                    <a:pt x="149147" y="357227"/>
                    <a:pt x="163115" y="361905"/>
                  </a:cubicBezTo>
                  <a:cubicBezTo>
                    <a:pt x="161529" y="363497"/>
                    <a:pt x="159945" y="365090"/>
                    <a:pt x="157568" y="367478"/>
                  </a:cubicBezTo>
                  <a:lnTo>
                    <a:pt x="163114" y="373052"/>
                  </a:lnTo>
                  <a:cubicBezTo>
                    <a:pt x="169454" y="368274"/>
                    <a:pt x="175793" y="363497"/>
                    <a:pt x="183122" y="357725"/>
                  </a:cubicBezTo>
                  <a:lnTo>
                    <a:pt x="178962" y="350758"/>
                  </a:lnTo>
                  <a:close/>
                  <a:moveTo>
                    <a:pt x="300384" y="405236"/>
                  </a:moveTo>
                  <a:lnTo>
                    <a:pt x="290326" y="405235"/>
                  </a:lnTo>
                  <a:lnTo>
                    <a:pt x="287644" y="430714"/>
                  </a:lnTo>
                  <a:lnTo>
                    <a:pt x="295020" y="432055"/>
                  </a:lnTo>
                  <a:lnTo>
                    <a:pt x="300384" y="405236"/>
                  </a:lnTo>
                  <a:close/>
                  <a:moveTo>
                    <a:pt x="236529" y="312707"/>
                  </a:moveTo>
                  <a:cubicBezTo>
                    <a:pt x="228443" y="317504"/>
                    <a:pt x="221975" y="322301"/>
                    <a:pt x="214496" y="327896"/>
                  </a:cubicBezTo>
                  <a:lnTo>
                    <a:pt x="218741" y="333493"/>
                  </a:lnTo>
                  <a:cubicBezTo>
                    <a:pt x="226827" y="328696"/>
                    <a:pt x="233295" y="323899"/>
                    <a:pt x="240774" y="318303"/>
                  </a:cubicBezTo>
                  <a:lnTo>
                    <a:pt x="236529" y="312707"/>
                  </a:lnTo>
                  <a:close/>
                  <a:moveTo>
                    <a:pt x="311112" y="338186"/>
                  </a:moveTo>
                  <a:lnTo>
                    <a:pt x="303066" y="336175"/>
                  </a:lnTo>
                  <a:lnTo>
                    <a:pt x="298372" y="361654"/>
                  </a:lnTo>
                  <a:lnTo>
                    <a:pt x="306418" y="363665"/>
                  </a:lnTo>
                  <a:lnTo>
                    <a:pt x="311112" y="338186"/>
                  </a:lnTo>
                  <a:close/>
                  <a:moveTo>
                    <a:pt x="322510" y="275829"/>
                  </a:moveTo>
                  <a:lnTo>
                    <a:pt x="314464" y="273818"/>
                  </a:lnTo>
                  <a:lnTo>
                    <a:pt x="311112" y="293263"/>
                  </a:lnTo>
                  <a:lnTo>
                    <a:pt x="319158" y="294604"/>
                  </a:lnTo>
                  <a:lnTo>
                    <a:pt x="322510" y="275829"/>
                  </a:lnTo>
                  <a:close/>
                  <a:moveTo>
                    <a:pt x="521649" y="384450"/>
                  </a:moveTo>
                  <a:lnTo>
                    <a:pt x="513603" y="382438"/>
                  </a:lnTo>
                  <a:lnTo>
                    <a:pt x="508909" y="408588"/>
                  </a:lnTo>
                  <a:lnTo>
                    <a:pt x="516955" y="409929"/>
                  </a:lnTo>
                  <a:lnTo>
                    <a:pt x="521649" y="384450"/>
                  </a:lnTo>
                  <a:close/>
                  <a:moveTo>
                    <a:pt x="354537" y="238952"/>
                  </a:moveTo>
                  <a:cubicBezTo>
                    <a:pt x="346451" y="242150"/>
                    <a:pt x="339983" y="246947"/>
                    <a:pt x="331897" y="251744"/>
                  </a:cubicBezTo>
                  <a:lnTo>
                    <a:pt x="336748" y="259738"/>
                  </a:lnTo>
                  <a:cubicBezTo>
                    <a:pt x="343217" y="254941"/>
                    <a:pt x="351303" y="250144"/>
                    <a:pt x="358781" y="245947"/>
                  </a:cubicBezTo>
                  <a:lnTo>
                    <a:pt x="354537" y="238952"/>
                  </a:lnTo>
                  <a:close/>
                  <a:moveTo>
                    <a:pt x="297031" y="139719"/>
                  </a:moveTo>
                  <a:lnTo>
                    <a:pt x="274235" y="126980"/>
                  </a:lnTo>
                  <a:lnTo>
                    <a:pt x="271553" y="133014"/>
                  </a:lnTo>
                  <a:lnTo>
                    <a:pt x="293679" y="145754"/>
                  </a:lnTo>
                  <a:lnTo>
                    <a:pt x="297031" y="139719"/>
                  </a:lnTo>
                  <a:close/>
                  <a:moveTo>
                    <a:pt x="534388" y="315389"/>
                  </a:moveTo>
                  <a:lnTo>
                    <a:pt x="525001" y="314048"/>
                  </a:lnTo>
                  <a:lnTo>
                    <a:pt x="520307" y="339527"/>
                  </a:lnTo>
                  <a:lnTo>
                    <a:pt x="529694" y="340868"/>
                  </a:lnTo>
                  <a:lnTo>
                    <a:pt x="534388" y="315389"/>
                  </a:lnTo>
                  <a:close/>
                  <a:moveTo>
                    <a:pt x="359388" y="173244"/>
                  </a:moveTo>
                  <a:lnTo>
                    <a:pt x="335250" y="160505"/>
                  </a:lnTo>
                  <a:lnTo>
                    <a:pt x="331897" y="168551"/>
                  </a:lnTo>
                  <a:lnTo>
                    <a:pt x="354024" y="181290"/>
                  </a:lnTo>
                  <a:lnTo>
                    <a:pt x="359388" y="173244"/>
                  </a:lnTo>
                  <a:close/>
                  <a:moveTo>
                    <a:pt x="419329" y="206535"/>
                  </a:moveTo>
                  <a:lnTo>
                    <a:pt x="416499" y="205145"/>
                  </a:lnTo>
                  <a:cubicBezTo>
                    <a:pt x="416492" y="205142"/>
                    <a:pt x="416129" y="204950"/>
                    <a:pt x="395477" y="194030"/>
                  </a:cubicBezTo>
                  <a:lnTo>
                    <a:pt x="392242" y="201969"/>
                  </a:lnTo>
                  <a:cubicBezTo>
                    <a:pt x="392248" y="201973"/>
                    <a:pt x="392530" y="202126"/>
                    <a:pt x="406796" y="209910"/>
                  </a:cubicBezTo>
                  <a:cubicBezTo>
                    <a:pt x="401945" y="213086"/>
                    <a:pt x="397094" y="214674"/>
                    <a:pt x="392849" y="218644"/>
                  </a:cubicBezTo>
                  <a:lnTo>
                    <a:pt x="397094" y="224202"/>
                  </a:lnTo>
                  <a:cubicBezTo>
                    <a:pt x="405179" y="221026"/>
                    <a:pt x="411648" y="216261"/>
                    <a:pt x="419531" y="212490"/>
                  </a:cubicBezTo>
                  <a:lnTo>
                    <a:pt x="418116" y="208321"/>
                  </a:lnTo>
                  <a:lnTo>
                    <a:pt x="419329" y="206535"/>
                  </a:lnTo>
                  <a:close/>
                  <a:moveTo>
                    <a:pt x="545787" y="246998"/>
                  </a:moveTo>
                  <a:lnTo>
                    <a:pt x="537741" y="244987"/>
                  </a:lnTo>
                  <a:lnTo>
                    <a:pt x="533047" y="270466"/>
                  </a:lnTo>
                  <a:lnTo>
                    <a:pt x="541093" y="272478"/>
                  </a:lnTo>
                  <a:lnTo>
                    <a:pt x="545787" y="246998"/>
                  </a:lnTo>
                  <a:close/>
                  <a:moveTo>
                    <a:pt x="478855" y="174585"/>
                  </a:moveTo>
                  <a:cubicBezTo>
                    <a:pt x="470769" y="177825"/>
                    <a:pt x="462684" y="182687"/>
                    <a:pt x="455205" y="186940"/>
                  </a:cubicBezTo>
                  <a:lnTo>
                    <a:pt x="459450" y="194029"/>
                  </a:lnTo>
                  <a:cubicBezTo>
                    <a:pt x="465918" y="190789"/>
                    <a:pt x="474004" y="185927"/>
                    <a:pt x="481685" y="181674"/>
                  </a:cubicBezTo>
                  <a:lnTo>
                    <a:pt x="478855" y="174585"/>
                  </a:lnTo>
                  <a:close/>
                  <a:moveTo>
                    <a:pt x="510921" y="165198"/>
                  </a:moveTo>
                  <a:lnTo>
                    <a:pt x="335250" y="40485"/>
                  </a:lnTo>
                  <a:lnTo>
                    <a:pt x="330556" y="46520"/>
                  </a:lnTo>
                  <a:lnTo>
                    <a:pt x="504216" y="173244"/>
                  </a:lnTo>
                  <a:lnTo>
                    <a:pt x="510921" y="165198"/>
                  </a:lnTo>
                  <a:close/>
                  <a:moveTo>
                    <a:pt x="558526" y="177937"/>
                  </a:moveTo>
                  <a:lnTo>
                    <a:pt x="550480" y="176596"/>
                  </a:lnTo>
                  <a:lnTo>
                    <a:pt x="545786" y="202075"/>
                  </a:lnTo>
                  <a:lnTo>
                    <a:pt x="553833" y="203416"/>
                  </a:lnTo>
                  <a:lnTo>
                    <a:pt x="558526" y="177937"/>
                  </a:lnTo>
                  <a:close/>
                  <a:moveTo>
                    <a:pt x="543924" y="147765"/>
                  </a:moveTo>
                  <a:cubicBezTo>
                    <a:pt x="534314" y="150934"/>
                    <a:pt x="526305" y="154104"/>
                    <a:pt x="518697" y="158265"/>
                  </a:cubicBezTo>
                  <a:lnTo>
                    <a:pt x="521500" y="165198"/>
                  </a:lnTo>
                  <a:cubicBezTo>
                    <a:pt x="529509" y="162028"/>
                    <a:pt x="537518" y="158859"/>
                    <a:pt x="546728" y="154698"/>
                  </a:cubicBezTo>
                  <a:lnTo>
                    <a:pt x="543924" y="147765"/>
                  </a:lnTo>
                  <a:close/>
                  <a:moveTo>
                    <a:pt x="609633" y="124968"/>
                  </a:moveTo>
                  <a:cubicBezTo>
                    <a:pt x="601624" y="128187"/>
                    <a:pt x="593616" y="129796"/>
                    <a:pt x="584405" y="134020"/>
                  </a:cubicBezTo>
                  <a:lnTo>
                    <a:pt x="587209" y="141060"/>
                  </a:lnTo>
                  <a:cubicBezTo>
                    <a:pt x="595218" y="137842"/>
                    <a:pt x="603226" y="136232"/>
                    <a:pt x="612437" y="132009"/>
                  </a:cubicBezTo>
                  <a:lnTo>
                    <a:pt x="609633" y="124968"/>
                  </a:lnTo>
                  <a:close/>
                  <a:moveTo>
                    <a:pt x="658992" y="157976"/>
                  </a:moveTo>
                  <a:lnTo>
                    <a:pt x="692197" y="183291"/>
                  </a:lnTo>
                  <a:cubicBezTo>
                    <a:pt x="715603" y="275802"/>
                    <a:pt x="680406" y="340224"/>
                    <a:pt x="614435" y="385670"/>
                  </a:cubicBezTo>
                  <a:cubicBezTo>
                    <a:pt x="614438" y="385654"/>
                    <a:pt x="614802" y="383796"/>
                    <a:pt x="658992" y="157976"/>
                  </a:cubicBezTo>
                  <a:close/>
                  <a:moveTo>
                    <a:pt x="451775" y="0"/>
                  </a:moveTo>
                  <a:lnTo>
                    <a:pt x="485079" y="25390"/>
                  </a:lnTo>
                  <a:lnTo>
                    <a:pt x="484771" y="25735"/>
                  </a:lnTo>
                  <a:lnTo>
                    <a:pt x="505557" y="41827"/>
                  </a:lnTo>
                  <a:lnTo>
                    <a:pt x="505994" y="41335"/>
                  </a:lnTo>
                  <a:lnTo>
                    <a:pt x="540195" y="67409"/>
                  </a:lnTo>
                  <a:lnTo>
                    <a:pt x="539081" y="69317"/>
                  </a:lnTo>
                  <a:lnTo>
                    <a:pt x="559867" y="85409"/>
                  </a:lnTo>
                  <a:lnTo>
                    <a:pt x="561080" y="83331"/>
                  </a:lnTo>
                  <a:lnTo>
                    <a:pt x="596038" y="109982"/>
                  </a:lnTo>
                  <a:lnTo>
                    <a:pt x="595404" y="110888"/>
                  </a:lnTo>
                  <a:lnTo>
                    <a:pt x="615518" y="126980"/>
                  </a:lnTo>
                  <a:lnTo>
                    <a:pt x="616585" y="125646"/>
                  </a:lnTo>
                  <a:lnTo>
                    <a:pt x="650452" y="151465"/>
                  </a:lnTo>
                  <a:lnTo>
                    <a:pt x="604860" y="392066"/>
                  </a:lnTo>
                  <a:cubicBezTo>
                    <a:pt x="549002" y="425649"/>
                    <a:pt x="473993" y="448037"/>
                    <a:pt x="395792" y="462429"/>
                  </a:cubicBezTo>
                  <a:cubicBezTo>
                    <a:pt x="395795" y="462417"/>
                    <a:pt x="396133" y="460675"/>
                    <a:pt x="443670" y="216160"/>
                  </a:cubicBezTo>
                  <a:cubicBezTo>
                    <a:pt x="443662" y="216158"/>
                    <a:pt x="443389" y="216113"/>
                    <a:pt x="434094" y="214560"/>
                  </a:cubicBezTo>
                  <a:cubicBezTo>
                    <a:pt x="434093" y="214568"/>
                    <a:pt x="433834" y="215928"/>
                    <a:pt x="386217" y="465628"/>
                  </a:cubicBezTo>
                  <a:cubicBezTo>
                    <a:pt x="352702" y="470425"/>
                    <a:pt x="320783" y="475222"/>
                    <a:pt x="287269" y="478421"/>
                  </a:cubicBezTo>
                  <a:cubicBezTo>
                    <a:pt x="287269" y="478417"/>
                    <a:pt x="287269" y="478374"/>
                    <a:pt x="287268" y="477821"/>
                  </a:cubicBezTo>
                  <a:lnTo>
                    <a:pt x="287268" y="473623"/>
                  </a:lnTo>
                  <a:cubicBezTo>
                    <a:pt x="287266" y="473623"/>
                    <a:pt x="287216" y="473623"/>
                    <a:pt x="286271" y="473623"/>
                  </a:cubicBezTo>
                  <a:lnTo>
                    <a:pt x="279289" y="473623"/>
                  </a:lnTo>
                  <a:cubicBezTo>
                    <a:pt x="279288" y="473627"/>
                    <a:pt x="279274" y="473681"/>
                    <a:pt x="279089" y="474423"/>
                  </a:cubicBezTo>
                  <a:lnTo>
                    <a:pt x="277693" y="480020"/>
                  </a:lnTo>
                  <a:cubicBezTo>
                    <a:pt x="244178" y="483218"/>
                    <a:pt x="210663" y="486416"/>
                    <a:pt x="178745" y="488015"/>
                  </a:cubicBezTo>
                  <a:cubicBezTo>
                    <a:pt x="178747" y="488002"/>
                    <a:pt x="179023" y="486623"/>
                    <a:pt x="207472" y="344092"/>
                  </a:cubicBezTo>
                  <a:cubicBezTo>
                    <a:pt x="207469" y="344091"/>
                    <a:pt x="207419" y="344081"/>
                    <a:pt x="206474" y="343892"/>
                  </a:cubicBezTo>
                  <a:lnTo>
                    <a:pt x="199492" y="342493"/>
                  </a:lnTo>
                  <a:cubicBezTo>
                    <a:pt x="199490" y="342503"/>
                    <a:pt x="199236" y="343719"/>
                    <a:pt x="169169" y="488015"/>
                  </a:cubicBezTo>
                  <a:cubicBezTo>
                    <a:pt x="106928" y="492813"/>
                    <a:pt x="49474" y="492813"/>
                    <a:pt x="9576" y="494412"/>
                  </a:cubicBezTo>
                  <a:lnTo>
                    <a:pt x="19151" y="486416"/>
                  </a:lnTo>
                  <a:cubicBezTo>
                    <a:pt x="19148" y="486414"/>
                    <a:pt x="19107" y="486372"/>
                    <a:pt x="18353" y="485617"/>
                  </a:cubicBezTo>
                  <a:lnTo>
                    <a:pt x="12768" y="480020"/>
                  </a:lnTo>
                  <a:cubicBezTo>
                    <a:pt x="7980" y="484817"/>
                    <a:pt x="3192" y="488016"/>
                    <a:pt x="0" y="491214"/>
                  </a:cubicBezTo>
                  <a:cubicBezTo>
                    <a:pt x="9576" y="465627"/>
                    <a:pt x="22343" y="435244"/>
                    <a:pt x="38302" y="401661"/>
                  </a:cubicBezTo>
                  <a:cubicBezTo>
                    <a:pt x="38308" y="401664"/>
                    <a:pt x="38923" y="401926"/>
                    <a:pt x="102140" y="428847"/>
                  </a:cubicBezTo>
                  <a:cubicBezTo>
                    <a:pt x="102141" y="428843"/>
                    <a:pt x="102164" y="428788"/>
                    <a:pt x="102539" y="427847"/>
                  </a:cubicBezTo>
                  <a:lnTo>
                    <a:pt x="105332" y="420851"/>
                  </a:lnTo>
                  <a:cubicBezTo>
                    <a:pt x="105325" y="420848"/>
                    <a:pt x="104667" y="420568"/>
                    <a:pt x="41494" y="393666"/>
                  </a:cubicBezTo>
                  <a:cubicBezTo>
                    <a:pt x="71817" y="332898"/>
                    <a:pt x="114907" y="262535"/>
                    <a:pt x="165977" y="196970"/>
                  </a:cubicBezTo>
                  <a:cubicBezTo>
                    <a:pt x="165982" y="196973"/>
                    <a:pt x="166775" y="197489"/>
                    <a:pt x="288865" y="276928"/>
                  </a:cubicBezTo>
                  <a:cubicBezTo>
                    <a:pt x="282481" y="281725"/>
                    <a:pt x="277693" y="284923"/>
                    <a:pt x="272905" y="288122"/>
                  </a:cubicBezTo>
                  <a:cubicBezTo>
                    <a:pt x="272907" y="288124"/>
                    <a:pt x="272938" y="288165"/>
                    <a:pt x="273504" y="288921"/>
                  </a:cubicBezTo>
                  <a:lnTo>
                    <a:pt x="277693" y="294518"/>
                  </a:lnTo>
                  <a:cubicBezTo>
                    <a:pt x="284077" y="289721"/>
                    <a:pt x="292057" y="286522"/>
                    <a:pt x="298440" y="281725"/>
                  </a:cubicBezTo>
                  <a:cubicBezTo>
                    <a:pt x="298439" y="281722"/>
                    <a:pt x="298425" y="281694"/>
                    <a:pt x="298241" y="281325"/>
                  </a:cubicBezTo>
                  <a:lnTo>
                    <a:pt x="296844" y="278527"/>
                  </a:lnTo>
                  <a:cubicBezTo>
                    <a:pt x="296847" y="278523"/>
                    <a:pt x="296875" y="278481"/>
                    <a:pt x="297243" y="277927"/>
                  </a:cubicBezTo>
                  <a:lnTo>
                    <a:pt x="300036" y="273729"/>
                  </a:lnTo>
                  <a:cubicBezTo>
                    <a:pt x="300026" y="273723"/>
                    <a:pt x="298903" y="273000"/>
                    <a:pt x="170765" y="190573"/>
                  </a:cubicBezTo>
                  <a:cubicBezTo>
                    <a:pt x="251187" y="89133"/>
                    <a:pt x="350119" y="4553"/>
                    <a:pt x="451775" y="0"/>
                  </a:cubicBezTo>
                  <a:close/>
                </a:path>
              </a:pathLst>
            </a:custGeom>
            <a:solidFill>
              <a:schemeClr val="accent1">
                <a:alpha val="5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1293813" y="455613"/>
            <a:ext cx="9601200" cy="106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1295400" y="1676400"/>
            <a:ext cx="9599613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358063" y="6562725"/>
            <a:ext cx="1003300" cy="244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6C420D4-9813-4F72-BF4C-5B7C4FC11BBF}" type="datetime1">
              <a:rPr lang="ru-RU"/>
              <a:pPr>
                <a:defRPr/>
              </a:pPr>
              <a:t>05.04.2022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293813" y="6562725"/>
            <a:ext cx="4114800" cy="244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523413" y="6561138"/>
            <a:ext cx="608012" cy="2460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ru-RU"/>
              <a:t>‹#›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93" r:id="rId1"/>
    <p:sldLayoutId id="2147484594" r:id="rId2"/>
    <p:sldLayoutId id="2147484595" r:id="rId3"/>
    <p:sldLayoutId id="2147484596" r:id="rId4"/>
    <p:sldLayoutId id="2147484597" r:id="rId5"/>
    <p:sldLayoutId id="2147484598" r:id="rId6"/>
    <p:sldLayoutId id="2147484599" r:id="rId7"/>
    <p:sldLayoutId id="2147484600" r:id="rId8"/>
    <p:sldLayoutId id="2147484601" r:id="rId9"/>
    <p:sldLayoutId id="2147484602" r:id="rId10"/>
    <p:sldLayoutId id="2147484603" r:id="rId11"/>
    <p:sldLayoutId id="2147484604" r:id="rId12"/>
    <p:sldLayoutId id="2147484605" r:id="rId13"/>
    <p:sldLayoutId id="2147484606" r:id="rId14"/>
    <p:sldLayoutId id="2147484607" r:id="rId15"/>
    <p:sldLayoutId id="2147484592" r:id="rId16"/>
    <p:sldLayoutId id="2147484608" r:id="rId17"/>
    <p:sldLayoutId id="2147484609" r:id="rId18"/>
    <p:sldLayoutId id="2147484610" r:id="rId19"/>
  </p:sldLayoutIdLst>
  <p:transition spd="med">
    <p:fade/>
  </p:transition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mbria" pitchFamily="18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mbria" pitchFamily="18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mbria" pitchFamily="18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mbria" pitchFamily="18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mbria" pitchFamily="18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mbria" pitchFamily="18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mbria" pitchFamily="18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mbria" pitchFamily="18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2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8532813" y="1828800"/>
            <a:ext cx="3276600" cy="2057400"/>
          </a:xfrm>
        </p:spPr>
        <p:txBody>
          <a:bodyPr/>
          <a:lstStyle/>
          <a:p>
            <a:pPr algn="ctr" eaLnBrk="1" hangingPunct="1"/>
            <a:r>
              <a:rPr lang="ru-RU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«Развитие мелкой моторики в экспериментальной деятельности детей младшего возраста»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32813" y="5029200"/>
            <a:ext cx="3276600" cy="119856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dirty="0" smtClean="0"/>
              <a:t>Воспитатели: Тараканова С.М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		</a:t>
            </a:r>
            <a:r>
              <a:rPr lang="ru-RU" dirty="0" err="1" smtClean="0"/>
              <a:t>Кучева</a:t>
            </a:r>
            <a:r>
              <a:rPr lang="ru-RU" dirty="0" smtClean="0"/>
              <a:t> Е.А 		</a:t>
            </a:r>
            <a:endParaRPr lang="ru-RU" dirty="0"/>
          </a:p>
        </p:txBody>
      </p:sp>
      <p:pic>
        <p:nvPicPr>
          <p:cNvPr id="9" name="Рисунок 8" descr="экс. д..jpg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49388" y="1357313"/>
            <a:ext cx="5822950" cy="3908425"/>
          </a:xfr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>
          <a:xfrm>
            <a:off x="1293813" y="455613"/>
            <a:ext cx="9601200" cy="665162"/>
          </a:xfrm>
        </p:spPr>
        <p:txBody>
          <a:bodyPr/>
          <a:lstStyle/>
          <a:p>
            <a:r>
              <a:rPr lang="ru-RU" altLang="ru-RU" smtClean="0"/>
              <a:t>Аквагимнастика</a:t>
            </a:r>
          </a:p>
        </p:txBody>
      </p:sp>
      <p:sp>
        <p:nvSpPr>
          <p:cNvPr id="32771" name="Содержимое 2"/>
          <p:cNvSpPr>
            <a:spLocks noGrp="1"/>
          </p:cNvSpPr>
          <p:nvPr>
            <p:ph idx="1"/>
          </p:nvPr>
        </p:nvSpPr>
        <p:spPr>
          <a:xfrm>
            <a:off x="1295400" y="1225550"/>
            <a:ext cx="9599613" cy="502285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«Медуза»</a:t>
            </a:r>
            <a:endParaRPr lang="ru-RU" altLang="ru-RU" sz="1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Исходное положение (И.П.) – кисти рук под водой, пальцы собраны вместе. Раскрываем кисть и опять закрываем в И.П.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«Морская звезда»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И.П. – кисти лежат на дне ванны, пальцы разведены в стороны. В хаотичном порядке поднимаем пальцы вверх, не отрывая ладонь от поверхности ванны.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«Рак»</a:t>
            </a:r>
            <a:endParaRPr lang="ru-RU" altLang="ru-RU" sz="1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И.П. – кисти под водой. Мизинец, безымянный и средний пальцы прижаты к ладони. Большой и указательный пальцы выпрямлены. Сводим их вместе, изображая щупальца рака. Такие движения делаем попеременно со всеми пальцами: большой и указательный пальцы, затем средний, безымянный и мизинец.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Раку «Здравствуй!» я сказал, 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Руку я ему подал.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Мне ответил рак: «Привет!»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подал клешню в ответ.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«Рыбка»</a:t>
            </a:r>
            <a:endParaRPr lang="ru-RU" altLang="ru-RU" sz="1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И.П. – кисти рук лежат на поверхности воды. Бьём кистями по воде.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Рыбки-малютки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морю плывут,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Скачут, резвятся 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хвостиком бьют.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altLang="ru-RU" sz="1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аквагимнастика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3824" y="3297328"/>
            <a:ext cx="3940478" cy="29568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>
          <a:xfrm>
            <a:off x="1293813" y="455613"/>
            <a:ext cx="9601200" cy="561975"/>
          </a:xfrm>
        </p:spPr>
        <p:txBody>
          <a:bodyPr/>
          <a:lstStyle/>
          <a:p>
            <a:r>
              <a:rPr lang="ru-RU" altLang="ru-RU" smtClean="0"/>
              <a:t>Сухой бассейн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3813" y="1112838"/>
            <a:ext cx="4572000" cy="492125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ru-RU" dirty="0" smtClean="0"/>
              <a:t>Создание бассейна</a:t>
            </a:r>
            <a:endParaRPr lang="ru-RU" dirty="0"/>
          </a:p>
        </p:txBody>
      </p:sp>
      <p:sp>
        <p:nvSpPr>
          <p:cNvPr id="30724" name="Содержимое 3"/>
          <p:cNvSpPr>
            <a:spLocks noGrp="1"/>
          </p:cNvSpPr>
          <p:nvPr>
            <p:ph sz="half" idx="2"/>
          </p:nvPr>
        </p:nvSpPr>
        <p:spPr>
          <a:xfrm>
            <a:off x="1293813" y="1768475"/>
            <a:ext cx="4572000" cy="4421188"/>
          </a:xfrm>
        </p:spPr>
        <p:txBody>
          <a:bodyPr/>
          <a:lstStyle/>
          <a:p>
            <a:pPr>
              <a:buFont typeface="Arial" charset="0"/>
              <a:buChar char="•"/>
              <a:defRPr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Пальчиковые бассейны представляют собой открытые резервуары (диаметром 25 см , высотой 12 – 15 см), заполненные различными наполнителями: мелкими камешками, стеклянными шариками, горохом, фасолью, крупой (больше всего подходит гречневая, рисовая, пшенная), песком, солью примерно на 8 см.</a:t>
            </a:r>
          </a:p>
          <a:p>
            <a:pPr>
              <a:buFont typeface="Arial" charset="0"/>
              <a:buChar char="•"/>
              <a:defRPr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Массаж кистей и пальцев рук в «сухом бассейне» способствует нормализации мышечного тонуса, стимуляции тактильных ощущений, увеличению объема и амплитуды движений пальцев рук, формированию произвольных, координированных движений пальцев рук.  Самомассаж в «сухом бассейне» можно сопровождать стихотворным текстом.</a:t>
            </a:r>
          </a:p>
          <a:p>
            <a:pPr marL="0" indent="0" algn="ctr">
              <a:spcBef>
                <a:spcPts val="0"/>
              </a:spcBef>
              <a:buFont typeface="Arial" charset="0"/>
              <a:buNone/>
              <a:defRPr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Тесто</a:t>
            </a: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Опустить кисти рук в «сухой бассейн» и изображать, как месят тесто. </a:t>
            </a:r>
          </a:p>
          <a:p>
            <a:pPr marL="0" indent="0" algn="ctr">
              <a:spcBef>
                <a:spcPts val="0"/>
              </a:spcBef>
              <a:buFont typeface="Arial" charset="0"/>
              <a:buNone/>
              <a:defRPr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Месим, месим тесто, </a:t>
            </a:r>
          </a:p>
          <a:p>
            <a:pPr marL="0" indent="0" algn="ctr">
              <a:spcBef>
                <a:spcPts val="0"/>
              </a:spcBef>
              <a:buFont typeface="Arial" charset="0"/>
              <a:buNone/>
              <a:defRPr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Будет в печи место. </a:t>
            </a:r>
          </a:p>
          <a:p>
            <a:pPr marL="0" indent="0" algn="ctr">
              <a:spcBef>
                <a:spcPts val="0"/>
              </a:spcBef>
              <a:buFont typeface="Arial" charset="0"/>
              <a:buNone/>
              <a:defRPr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Будут,  будут из печи </a:t>
            </a:r>
          </a:p>
          <a:p>
            <a:pPr marL="0" indent="0" algn="ctr">
              <a:spcBef>
                <a:spcPts val="0"/>
              </a:spcBef>
              <a:buFont typeface="Arial" charset="0"/>
              <a:buNone/>
              <a:defRPr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Булочки и калачи.</a:t>
            </a:r>
          </a:p>
          <a:p>
            <a:pPr>
              <a:buFont typeface="Arial" charset="0"/>
              <a:buChar char="•"/>
              <a:defRPr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323013" y="1087438"/>
            <a:ext cx="4572000" cy="550862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ru-RU" dirty="0" smtClean="0"/>
              <a:t>Следует помнить, что:</a:t>
            </a:r>
            <a:endParaRPr lang="ru-RU" dirty="0"/>
          </a:p>
        </p:txBody>
      </p:sp>
      <p:sp>
        <p:nvSpPr>
          <p:cNvPr id="33798" name="Содержимое 5"/>
          <p:cNvSpPr>
            <a:spLocks noGrp="1"/>
          </p:cNvSpPr>
          <p:nvPr>
            <p:ph sz="quarter" idx="4"/>
          </p:nvPr>
        </p:nvSpPr>
        <p:spPr>
          <a:xfrm>
            <a:off x="6323013" y="1406525"/>
            <a:ext cx="4572000" cy="4783138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ru-RU" altLang="ru-RU" sz="12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1. От размера частиц наполнителя зависит площадь воздействия на нервные окончания на пальцах рук дошкольника, а также интенсивность такого воздействия, поэтому выбор наполнителя не должен быть случайным. Пальчиковые бассейны заполняются вначале более крупными предметами, а затем более мелкими. </a:t>
            </a:r>
          </a:p>
          <a:p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Высота бортика резервуара должна быть не менее 12-15см, чтобы ребенок мог погрузить в бассейн не только фаланги пальцев, но и ладони. </a:t>
            </a:r>
          </a:p>
          <a:p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Наполнители пальчикового бассейна должны отвечать гигиеническим требованиям и регулярно дезинфицироваться. </a:t>
            </a:r>
          </a:p>
          <a:p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Игры в пальчиковом бассейне следует проводить ежедневно по 3-5 мин. </a:t>
            </a:r>
          </a:p>
          <a:p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Пальцы левой и правой рук следует нагружать равномерно.</a:t>
            </a:r>
          </a:p>
          <a:p>
            <a:endParaRPr lang="ru-RU" altLang="ru-RU" sz="1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>
          <a:xfrm>
            <a:off x="1293813" y="455613"/>
            <a:ext cx="9601200" cy="649287"/>
          </a:xfrm>
        </p:spPr>
        <p:txBody>
          <a:bodyPr/>
          <a:lstStyle/>
          <a:p>
            <a:r>
              <a:rPr lang="ru-RU" altLang="ru-RU" smtClean="0"/>
              <a:t>Игры в сухом бассейне</a:t>
            </a:r>
          </a:p>
        </p:txBody>
      </p:sp>
      <p:sp>
        <p:nvSpPr>
          <p:cNvPr id="31747" name="Содержимое 2"/>
          <p:cNvSpPr>
            <a:spLocks noGrp="1"/>
          </p:cNvSpPr>
          <p:nvPr>
            <p:ph idx="1"/>
          </p:nvPr>
        </p:nvSpPr>
        <p:spPr>
          <a:xfrm>
            <a:off x="1295400" y="1328738"/>
            <a:ext cx="9599613" cy="4919662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Повар </a:t>
            </a:r>
          </a:p>
          <a:p>
            <a:pPr>
              <a:buFont typeface="Arial" charset="0"/>
              <a:buNone/>
              <a:defRPr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	Выполнять круговые движения кистью в «сухом бассейне» по часовой стрелке и против неё. </a:t>
            </a:r>
          </a:p>
          <a:p>
            <a:pPr marL="0">
              <a:spcBef>
                <a:spcPts val="0"/>
              </a:spcBef>
              <a:buFont typeface="Arial" charset="0"/>
              <a:buNone/>
              <a:defRPr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Варим, варим, варим щи! </a:t>
            </a:r>
          </a:p>
          <a:p>
            <a:pPr marL="0">
              <a:spcBef>
                <a:spcPts val="0"/>
              </a:spcBef>
              <a:buFont typeface="Arial" charset="0"/>
              <a:buNone/>
              <a:defRPr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Щи у Вовы хороши!</a:t>
            </a:r>
          </a:p>
          <a:p>
            <a:pPr>
              <a:buFont typeface="Arial" charset="0"/>
              <a:buNone/>
              <a:defRPr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Стираем платочки </a:t>
            </a:r>
          </a:p>
          <a:p>
            <a:pPr>
              <a:buFont typeface="Arial" charset="0"/>
              <a:buNone/>
              <a:defRPr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	Выполнять движения широкой ладонью по дну «сухого бассейна» в направ­лении вперёд – назад, пальцы разведены.</a:t>
            </a:r>
          </a:p>
          <a:p>
            <a:pPr marL="0">
              <a:spcBef>
                <a:spcPts val="0"/>
              </a:spcBef>
              <a:buFont typeface="Arial" charset="0"/>
              <a:buNone/>
              <a:defRPr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Мама и дочка стирают платочки. </a:t>
            </a:r>
          </a:p>
          <a:p>
            <a:pPr marL="0">
              <a:spcBef>
                <a:spcPts val="0"/>
              </a:spcBef>
              <a:buFont typeface="Arial" charset="0"/>
              <a:buNone/>
              <a:defRPr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Вот так, вот так! </a:t>
            </a:r>
          </a:p>
          <a:p>
            <a:pPr marL="0">
              <a:spcBef>
                <a:spcPts val="0"/>
              </a:spcBef>
              <a:buFont typeface="Arial" charset="0"/>
              <a:buNone/>
              <a:defRPr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Постирали и отжали. </a:t>
            </a:r>
          </a:p>
          <a:p>
            <a:pPr marL="0">
              <a:spcBef>
                <a:spcPts val="0"/>
              </a:spcBef>
              <a:buFont typeface="Arial" charset="0"/>
              <a:buNone/>
              <a:defRPr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Ох, немножечко устали.</a:t>
            </a:r>
          </a:p>
          <a:p>
            <a:pPr>
              <a:buFont typeface="Arial" charset="0"/>
              <a:buNone/>
              <a:defRPr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Фасоль</a:t>
            </a:r>
          </a:p>
          <a:p>
            <a:pPr>
              <a:buFont typeface="Arial" charset="0"/>
              <a:buNone/>
              <a:defRPr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На дне «бассейна» спрятать игрушки из киндер – сюрпризов. Опустить кисти рук в «бассейн», «помешать» фасоль, затем найти и достать игрушки. </a:t>
            </a:r>
          </a:p>
          <a:p>
            <a:pPr marL="0">
              <a:spcBef>
                <a:spcPts val="0"/>
              </a:spcBef>
              <a:buFont typeface="Arial" charset="0"/>
              <a:buNone/>
              <a:defRPr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В миске не соль, совсем не соль, </a:t>
            </a:r>
          </a:p>
          <a:p>
            <a:pPr marL="0">
              <a:spcBef>
                <a:spcPts val="0"/>
              </a:spcBef>
              <a:buFont typeface="Arial" charset="0"/>
              <a:buNone/>
              <a:defRPr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А разноцветная фасоль. </a:t>
            </a:r>
          </a:p>
          <a:p>
            <a:pPr marL="0">
              <a:spcBef>
                <a:spcPts val="0"/>
              </a:spcBef>
              <a:buFont typeface="Arial" charset="0"/>
              <a:buNone/>
              <a:defRPr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На дне – игрушки для детей, </a:t>
            </a:r>
          </a:p>
          <a:p>
            <a:pPr marL="0">
              <a:spcBef>
                <a:spcPts val="0"/>
              </a:spcBef>
              <a:buFont typeface="Arial" charset="0"/>
              <a:buNone/>
              <a:defRPr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Мы их достанем без затей.</a:t>
            </a:r>
          </a:p>
          <a:p>
            <a:pPr>
              <a:buFont typeface="Arial" charset="0"/>
              <a:buChar char="•"/>
              <a:defRPr/>
            </a:pPr>
            <a:endParaRPr lang="ru-RU" altLang="ru-RU" dirty="0" smtClean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Су-Джок</a:t>
            </a:r>
          </a:p>
        </p:txBody>
      </p:sp>
      <p:sp>
        <p:nvSpPr>
          <p:cNvPr id="35843" name="Содержимое 2"/>
          <p:cNvSpPr>
            <a:spLocks noGrp="1"/>
          </p:cNvSpPr>
          <p:nvPr>
            <p:ph idx="1"/>
          </p:nvPr>
        </p:nvSpPr>
        <p:spPr>
          <a:xfrm>
            <a:off x="1295400" y="1676400"/>
            <a:ext cx="6243638" cy="4572000"/>
          </a:xfrm>
        </p:spPr>
        <p:txBody>
          <a:bodyPr/>
          <a:lstStyle/>
          <a:p>
            <a:r>
              <a:rPr lang="ru-RU" altLang="ru-RU" smtClean="0"/>
              <a:t>Су-Джок терапия используется в качестве массажа при дизартрических расстройствах, для развития мелкой моторики пальцев рук, снятия напряжения. Также, позволяет преодолеть речевой негативизм при общении ребенка со взрослым, с другими детьми.</a:t>
            </a:r>
          </a:p>
          <a:p>
            <a:r>
              <a:rPr lang="ru-RU" altLang="ru-RU" smtClean="0"/>
              <a:t>Чтобы процесс массажа не показался детям скучным, используется стихотворный материал и, одновременно с массажным эффектом, происходит автоматизация отрабатываемых звуков.</a:t>
            </a:r>
          </a:p>
          <a:p>
            <a:endParaRPr lang="ru-RU" altLang="ru-RU" smtClean="0"/>
          </a:p>
        </p:txBody>
      </p:sp>
      <p:pic>
        <p:nvPicPr>
          <p:cNvPr id="4" name="Рисунок 3" descr="су-джок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5018" y="1949570"/>
            <a:ext cx="3686355" cy="33039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>
          <a:xfrm>
            <a:off x="1293813" y="455613"/>
            <a:ext cx="9601200" cy="795337"/>
          </a:xfrm>
        </p:spPr>
        <p:txBody>
          <a:bodyPr/>
          <a:lstStyle/>
          <a:p>
            <a:r>
              <a:rPr lang="ru-RU" altLang="ru-RU" smtClean="0"/>
              <a:t>Су-Джок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3813" y="1258888"/>
            <a:ext cx="4572000" cy="700087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ru-RU" dirty="0" smtClean="0"/>
              <a:t>Массаж </a:t>
            </a:r>
            <a:r>
              <a:rPr lang="ru-RU" dirty="0" err="1" smtClean="0"/>
              <a:t>Су-Джок</a:t>
            </a:r>
            <a:r>
              <a:rPr lang="ru-RU" dirty="0" smtClean="0"/>
              <a:t> шарами</a:t>
            </a:r>
            <a:endParaRPr lang="ru-RU" dirty="0"/>
          </a:p>
        </p:txBody>
      </p:sp>
      <p:sp>
        <p:nvSpPr>
          <p:cNvPr id="36868" name="Содержимое 3"/>
          <p:cNvSpPr>
            <a:spLocks noGrp="1"/>
          </p:cNvSpPr>
          <p:nvPr>
            <p:ph sz="half" idx="2"/>
          </p:nvPr>
        </p:nvSpPr>
        <p:spPr>
          <a:xfrm>
            <a:off x="1293813" y="1846263"/>
            <a:ext cx="4572000" cy="4343400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повторяют слова и выполняют действия с шариком в соответствии с текстом: 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endParaRPr lang="ru-RU" altLang="ru-RU" sz="1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Я мячом круги катаю,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Взад-вперед его гоняю.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Им поглажу я ладошку.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Будто я сметаю крошку,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И сожму его немножко,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Как сжимает лапу кошка,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Каждым пальцем мяч прижму,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И другой рукой начну.</a:t>
            </a:r>
          </a:p>
          <a:p>
            <a:endParaRPr lang="ru-RU" altLang="ru-RU" sz="1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49988" y="2927350"/>
            <a:ext cx="4572000" cy="723900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Массаж пальцев эластичным кольцом</a:t>
            </a:r>
            <a:endParaRPr lang="ru-RU" dirty="0"/>
          </a:p>
        </p:txBody>
      </p:sp>
      <p:sp>
        <p:nvSpPr>
          <p:cNvPr id="36870" name="Содержимое 5"/>
          <p:cNvSpPr>
            <a:spLocks noGrp="1"/>
          </p:cNvSpPr>
          <p:nvPr>
            <p:ph sz="quarter" idx="4"/>
          </p:nvPr>
        </p:nvSpPr>
        <p:spPr>
          <a:xfrm>
            <a:off x="5949950" y="3743325"/>
            <a:ext cx="5132388" cy="2446338"/>
          </a:xfrm>
        </p:spPr>
        <p:txBody>
          <a:bodyPr/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Дети поочередно надевают массажные кольца на каждый палец, проговаривая стихотворение пальчиковой гимнастики: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Раз – два – три – четыре – пять, (разгибать пальцы по одному)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Вышли пальцы погулять,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Этот пальчик самый сильный, самый толстый и большой.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Этот пальчик для того, чтоб показывать его.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Этот пальчик самый длинный и стоит он в середине.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Этот пальчик безымянный, он избалованный самый.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А мизинчик, хоть и мал, очень ловок и удал.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spcBef>
                <a:spcPct val="0"/>
              </a:spcBef>
            </a:pPr>
            <a:endParaRPr lang="ru-RU" altLang="ru-RU" sz="1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су-джок 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0406" y="4076921"/>
            <a:ext cx="3055881" cy="22894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су-джок 3.jpe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7779" y="551747"/>
            <a:ext cx="2976113" cy="22320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>
          <a:xfrm>
            <a:off x="1293813" y="455613"/>
            <a:ext cx="9601200" cy="1068387"/>
          </a:xfrm>
        </p:spPr>
        <p:txBody>
          <a:bodyPr/>
          <a:lstStyle/>
          <a:p>
            <a:r>
              <a:rPr lang="ru-RU" altLang="ru-RU" smtClean="0"/>
              <a:t>Су-Джок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  <a:defRPr/>
            </a:pPr>
            <a:r>
              <a:rPr lang="ru-RU" dirty="0" smtClean="0"/>
              <a:t>Пальчиковая игра «</a:t>
            </a:r>
            <a:r>
              <a:rPr lang="ru-RU" dirty="0" err="1" smtClean="0"/>
              <a:t>Капустка</a:t>
            </a:r>
            <a:r>
              <a:rPr lang="ru-RU" dirty="0" smtClean="0"/>
              <a:t>»</a:t>
            </a:r>
          </a:p>
          <a:p>
            <a:pPr>
              <a:buFont typeface="Arial" charset="0"/>
              <a:buNone/>
              <a:defRPr/>
            </a:pPr>
            <a:endParaRPr lang="ru-RU" dirty="0"/>
          </a:p>
        </p:txBody>
      </p:sp>
      <p:sp>
        <p:nvSpPr>
          <p:cNvPr id="37892" name="Содержимое 3"/>
          <p:cNvSpPr>
            <a:spLocks noGrp="1"/>
          </p:cNvSpPr>
          <p:nvPr>
            <p:ph sz="half" idx="2"/>
          </p:nvPr>
        </p:nvSpPr>
        <p:spPr>
          <a:xfrm>
            <a:off x="1268413" y="2073275"/>
            <a:ext cx="4597400" cy="4116388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ru-RU" altLang="ru-RU" smtClean="0"/>
              <a:t>	</a:t>
            </a: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Описание: упражнение выполняется сначала правой рукой, затем левой.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Мы капустку рубим, рубим,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(ребром ладони стучим по массажёру)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Мы капустку солим, солим,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(подушечками пальцев трогаем шарик)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Мы капустку трем, трем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(потираем ладошками о шарик)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Мы капустку жмем, жмем.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(сжимаем шарик в кулачке)</a:t>
            </a:r>
          </a:p>
          <a:p>
            <a:endParaRPr lang="ru-RU" altLang="ru-RU" smtClean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323013" y="1681163"/>
            <a:ext cx="4572000" cy="823912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ru-RU" dirty="0" smtClean="0"/>
              <a:t>Пальчиковая игра «Семья»</a:t>
            </a:r>
          </a:p>
          <a:p>
            <a:pPr>
              <a:buFont typeface="Arial" charset="0"/>
              <a:buNone/>
              <a:defRPr/>
            </a:pPr>
            <a:endParaRPr lang="ru-RU" dirty="0"/>
          </a:p>
        </p:txBody>
      </p:sp>
      <p:sp>
        <p:nvSpPr>
          <p:cNvPr id="37894" name="Содержимое 5"/>
          <p:cNvSpPr>
            <a:spLocks noGrp="1"/>
          </p:cNvSpPr>
          <p:nvPr>
            <p:ph sz="quarter" idx="4"/>
          </p:nvPr>
        </p:nvSpPr>
        <p:spPr>
          <a:xfrm>
            <a:off x="6265863" y="2139950"/>
            <a:ext cx="4572000" cy="3684588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Описание: дети поочередно надевают массажные кольца на каждый палец, проговаривая стихотворение пальчиковой гимнастики.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Этот пальчик — дедушка,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(надеваем кольцо Су-Джок на большой палец)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Этот пальчик — бабушка,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(надеваем на указательный палец)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Этот пальчик — папенька,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(надеваем на средний палец)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Этот пальчик — маменька,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(надеваем на безымянный палец)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Этот пальчик — Ванечка (Танечка и т. д.)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(надеваем на мизинец).</a:t>
            </a:r>
          </a:p>
          <a:p>
            <a:endParaRPr lang="ru-RU" altLang="ru-RU" smtClean="0"/>
          </a:p>
        </p:txBody>
      </p:sp>
      <p:pic>
        <p:nvPicPr>
          <p:cNvPr id="7" name="Рисунок 6" descr="су-джок 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2944" y="4297595"/>
            <a:ext cx="2718815" cy="20391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>
          <a:xfrm>
            <a:off x="1293813" y="455613"/>
            <a:ext cx="9601200" cy="588962"/>
          </a:xfrm>
        </p:spPr>
        <p:txBody>
          <a:bodyPr/>
          <a:lstStyle/>
          <a:p>
            <a:r>
              <a:rPr lang="ru-RU" altLang="ru-RU" smtClean="0"/>
              <a:t>Сказка «Ёжик на прогулке»</a:t>
            </a:r>
          </a:p>
        </p:txBody>
      </p:sp>
      <p:sp>
        <p:nvSpPr>
          <p:cNvPr id="38915" name="Содержимое 2"/>
          <p:cNvSpPr>
            <a:spLocks noGrp="1"/>
          </p:cNvSpPr>
          <p:nvPr>
            <p:ph idx="1"/>
          </p:nvPr>
        </p:nvSpPr>
        <p:spPr>
          <a:xfrm>
            <a:off x="1295400" y="1087438"/>
            <a:ext cx="9599613" cy="5160962"/>
          </a:xfrm>
        </p:spPr>
        <p:txBody>
          <a:bodyPr/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Жил да был ежик в лесу, в своем домике - норке </a:t>
            </a:r>
            <a:r>
              <a:rPr lang="ru-RU" altLang="ru-RU" sz="18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(зажать шарик в ладошке).</a:t>
            </a:r>
            <a:endParaRPr lang="ru-RU" altLang="ru-RU" sz="18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Выглянул ежик из своей норки </a:t>
            </a:r>
            <a:r>
              <a:rPr lang="ru-RU" altLang="ru-RU" sz="18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(раскрыть ладошки и показать шарик)</a:t>
            </a:r>
            <a:r>
              <a:rPr lang="ru-RU" alt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и увидел солнышко. Улыбнулся ежик солнышку </a:t>
            </a:r>
            <a:r>
              <a:rPr lang="ru-RU" altLang="ru-RU" sz="18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(улыбнуться, раскрыть одну ладошку веером)</a:t>
            </a:r>
            <a:r>
              <a:rPr lang="ru-RU" alt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и решил прогуляться по лесу.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Покатился ежик по прямой дорожке </a:t>
            </a:r>
            <a:r>
              <a:rPr lang="ru-RU" altLang="ru-RU" sz="18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(прямыми движениями по ладошке раскатывать шарик)</a:t>
            </a:r>
            <a:r>
              <a:rPr lang="ru-RU" alt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катился-катился и прибежал на красивую, круглую полянку </a:t>
            </a:r>
            <a:r>
              <a:rPr lang="ru-RU" altLang="ru-RU" sz="18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(ладошки соединить в форме круга).</a:t>
            </a:r>
            <a:r>
              <a:rPr lang="ru-RU" alt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Обрадовался ежик и стал бегать и прыгать по полянке </a:t>
            </a:r>
            <a:r>
              <a:rPr lang="ru-RU" altLang="ru-RU" sz="18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(зажимать шарик между ладошками)</a:t>
            </a:r>
            <a:endParaRPr lang="ru-RU" altLang="ru-RU" sz="18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Стал цветочки нюхать </a:t>
            </a:r>
            <a:r>
              <a:rPr lang="ru-RU" altLang="ru-RU" sz="18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(прикасаться колючками шарика к кончику пальца и делать глубокий вдох)</a:t>
            </a:r>
            <a:r>
              <a:rPr lang="ru-RU" alt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Вдруг набежали тучки </a:t>
            </a:r>
            <a:r>
              <a:rPr lang="ru-RU" altLang="ru-RU" sz="18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(зажать шарик в одном кулачке, в другом, нахмуриться)</a:t>
            </a:r>
            <a:r>
              <a:rPr lang="ru-RU" alt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и закапал дождик: кап-кап-кап </a:t>
            </a:r>
            <a:r>
              <a:rPr lang="ru-RU" altLang="ru-RU" sz="18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(кончиками пальцев в щепотке стучать по колючкам шарика)</a:t>
            </a:r>
            <a:r>
              <a:rPr lang="ru-RU" alt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Спрятался ежик под большой грибок </a:t>
            </a:r>
            <a:r>
              <a:rPr lang="ru-RU" altLang="ru-RU" sz="18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(ладошкой левой руки сделать шляпку и спрятать шарик по ним)</a:t>
            </a:r>
            <a:r>
              <a:rPr lang="ru-RU" alt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и укрылся от дождя, а когда закончился дождь, то на полянке выросли разные грибы: подосиновики, подберезовики, опята, лисички и даже белый гриб </a:t>
            </a:r>
            <a:r>
              <a:rPr lang="ru-RU" altLang="ru-RU" sz="18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(показать пальчики).</a:t>
            </a:r>
            <a:endParaRPr lang="ru-RU" altLang="ru-RU" sz="18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Захотелось ежику обрадовать маму, собрать грибы и отнести их домой, а их так много … как понесет их ежик? Да, на своей спинке. Аккуратно насадил ежик грибочки на иголки </a:t>
            </a:r>
            <a:r>
              <a:rPr lang="ru-RU" altLang="ru-RU" sz="18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(каждый кончик пальчика уколоть шипом шарика)</a:t>
            </a:r>
            <a:r>
              <a:rPr lang="ru-RU" alt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и довольный побежал домой </a:t>
            </a:r>
            <a:r>
              <a:rPr lang="ru-RU" altLang="ru-RU" sz="18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(прямыми движениями по ладошке раскатывать шарик).</a:t>
            </a:r>
            <a:endParaRPr lang="ru-RU" altLang="ru-RU" sz="18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endParaRPr lang="ru-RU" altLang="ru-RU" sz="18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«Пальчиковые дорожки»</a:t>
            </a:r>
          </a:p>
        </p:txBody>
      </p:sp>
      <p:sp>
        <p:nvSpPr>
          <p:cNvPr id="39939" name="Содержимое 2"/>
          <p:cNvSpPr>
            <a:spLocks noGrp="1"/>
          </p:cNvSpPr>
          <p:nvPr>
            <p:ph idx="1"/>
          </p:nvPr>
        </p:nvSpPr>
        <p:spPr>
          <a:xfrm>
            <a:off x="1295400" y="1676400"/>
            <a:ext cx="6615113" cy="4572000"/>
          </a:xfrm>
        </p:spPr>
        <p:txBody>
          <a:bodyPr/>
          <a:lstStyle/>
          <a:p>
            <a:r>
              <a:rPr lang="ru-RU" altLang="ru-RU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- «пальчиковые дорожки», состоит из нескольких видов таблиц с определенными ориентирами для «ходьбы» пальцами и составлена с учетом педагогического принципа от простого к сложному, т.е. от простых схем, где участвуют 1—2 пальца, к сложным. Развивая движения пальцев на каждой руке, мы постепенно переходим к движениям двумя руками.</a:t>
            </a:r>
          </a:p>
          <a:p>
            <a:r>
              <a:rPr lang="ru-RU" altLang="ru-RU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Схемы имеют различные ориентиры: плоскостные (кружочки, квадратики, цветочки, нитки и т.д.). и объемные с массажным эффектом (бусинки, пуговицы, фигуры). При тематическом использовании схем выбирают сюжетную картинку, на которой обозначают дорожку. Интерес у детей к таким упражнениям очень большой.</a:t>
            </a:r>
          </a:p>
          <a:p>
            <a:r>
              <a:rPr lang="ru-RU" altLang="ru-RU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Работая с пальчиковыми дорожками, отрабатываем точные движения по ориентирам. При достижении результата можно двигаться с проговариванием стихов, подобранных по ритму движения и тематической направленности. Следует отметить, что работать по ним нужно разными пальцами, т.е. предполагается вариативность и формирование дифференцированных движений.</a:t>
            </a:r>
          </a:p>
          <a:p>
            <a:endParaRPr lang="ru-RU" altLang="ru-RU" smtClean="0"/>
          </a:p>
        </p:txBody>
      </p:sp>
      <p:pic>
        <p:nvPicPr>
          <p:cNvPr id="5" name="Рисунок 4" descr="пальч. дорожк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07225" y="1528621"/>
            <a:ext cx="3359154" cy="41929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>
          <a:xfrm>
            <a:off x="1293813" y="455613"/>
            <a:ext cx="9601200" cy="898525"/>
          </a:xfrm>
        </p:spPr>
        <p:txBody>
          <a:bodyPr/>
          <a:lstStyle/>
          <a:p>
            <a:r>
              <a:rPr lang="ru-RU" altLang="ru-RU" smtClean="0"/>
              <a:t>Пальчиковые дорожки</a:t>
            </a:r>
          </a:p>
        </p:txBody>
      </p:sp>
      <p:sp>
        <p:nvSpPr>
          <p:cNvPr id="40963" name="Содержимое 2"/>
          <p:cNvSpPr>
            <a:spLocks noGrp="1"/>
          </p:cNvSpPr>
          <p:nvPr>
            <p:ph sz="half" idx="1"/>
          </p:nvPr>
        </p:nvSpPr>
        <p:spPr>
          <a:xfrm>
            <a:off x="1293813" y="1406525"/>
            <a:ext cx="4572000" cy="4770438"/>
          </a:xfrm>
        </p:spPr>
        <p:txBody>
          <a:bodyPr/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i="1" smtClean="0"/>
              <a:t>	</a:t>
            </a: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Пальчики-солдатики</a:t>
            </a:r>
          </a:p>
          <a:p>
            <a:pPr>
              <a:spcBef>
                <a:spcPct val="0"/>
              </a:spcBef>
            </a:pPr>
            <a:endParaRPr lang="ru-RU" altLang="ru-RU" sz="1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Дети «шагают» пальчиками, считая: «раз-два, раз-два»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дорожке мы идем,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Никогда не устаем.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Раз-два, раз-два,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Нам шагать уже пора.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endParaRPr lang="ru-RU" altLang="ru-RU" sz="1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Пальчики нужно менять, пробуя различные варианты.</a:t>
            </a:r>
          </a:p>
          <a:p>
            <a:pPr>
              <a:spcBef>
                <a:spcPct val="0"/>
              </a:spcBef>
            </a:pPr>
            <a:endParaRPr lang="ru-RU" altLang="ru-RU" smtClean="0"/>
          </a:p>
        </p:txBody>
      </p:sp>
      <p:pic>
        <p:nvPicPr>
          <p:cNvPr id="5" name="Содержимое 4" descr="пал. дорожки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323013" y="1216325"/>
            <a:ext cx="5089734" cy="4424011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/>
          </p:nvPr>
        </p:nvSpPr>
        <p:spPr>
          <a:xfrm>
            <a:off x="1293813" y="455613"/>
            <a:ext cx="9601200" cy="898525"/>
          </a:xfrm>
        </p:spPr>
        <p:txBody>
          <a:bodyPr/>
          <a:lstStyle/>
          <a:p>
            <a:r>
              <a:rPr lang="ru-RU" altLang="ru-RU" smtClean="0"/>
              <a:t>Рисование фасолью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95400" y="1431925"/>
            <a:ext cx="5959475" cy="4816475"/>
          </a:xfrm>
        </p:spPr>
        <p:txBody>
          <a:bodyPr/>
          <a:lstStyle/>
          <a:p>
            <a:pPr>
              <a:buFont typeface="Arial" charset="0"/>
              <a:buChar char="•"/>
              <a:defRPr/>
            </a:pPr>
            <a:r>
              <a:rPr lang="ru-RU" dirty="0" smtClean="0"/>
              <a:t>Каждый ребёнок — это уже развивающаяся личность, проявляющая свой характер. Обратите внимание, как ведёт себя кроха с таким необычным для него предметом, как фасоль. Некоторые осторожно запускают свои пальчики вглубь и начинают аккуратно перебирать, другие, напротив, сразу же переворачивают чашку или расшвыривают содержимое в разные стороны.</a:t>
            </a:r>
          </a:p>
          <a:p>
            <a:pPr>
              <a:buFont typeface="Arial" charset="0"/>
              <a:buChar char="•"/>
              <a:defRPr/>
            </a:pPr>
            <a:r>
              <a:rPr lang="ru-RU" dirty="0" smtClean="0"/>
              <a:t>Есть и те, кто достаёт из ёмкости фасоль по одной штучке и выкладывает рядом. В любом случае, как бы ни вёл себя ребёнок, вы увидите, что это занятие ему по душе. А в сочетании с другими 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развивающими играми «</a:t>
            </a:r>
            <a:r>
              <a:rPr lang="ru-RU" dirty="0" err="1" smtClean="0">
                <a:solidFill>
                  <a:schemeClr val="accent5">
                    <a:lumMod val="75000"/>
                  </a:schemeClr>
                </a:solidFill>
              </a:rPr>
              <a:t>фасольки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» принесут море радости и пользы ребенку.</a:t>
            </a:r>
          </a:p>
          <a:p>
            <a:pPr>
              <a:buFont typeface="Arial" charset="0"/>
              <a:buNone/>
              <a:defRPr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 </a:t>
            </a:r>
          </a:p>
          <a:p>
            <a:pPr>
              <a:buFont typeface="Arial" charset="0"/>
              <a:buChar char="•"/>
              <a:defRPr/>
            </a:pPr>
            <a:endParaRPr lang="ru-RU" dirty="0"/>
          </a:p>
        </p:txBody>
      </p:sp>
      <p:pic>
        <p:nvPicPr>
          <p:cNvPr id="4" name="Рисунок 3" descr="рисование фасолью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18074" y="1822599"/>
            <a:ext cx="4160449" cy="36206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1293813" y="455613"/>
            <a:ext cx="9601200" cy="735012"/>
          </a:xfrm>
        </p:spPr>
        <p:txBody>
          <a:bodyPr/>
          <a:lstStyle/>
          <a:p>
            <a:r>
              <a:rPr lang="ru-RU" altLang="ru-RU" smtClean="0"/>
              <a:t>Развитие речи</a:t>
            </a:r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>
          <a:xfrm>
            <a:off x="1295400" y="1233488"/>
            <a:ext cx="9599613" cy="5014912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ru-RU" altLang="ru-RU" smtClean="0"/>
              <a:t>	</a:t>
            </a:r>
            <a:r>
              <a:rPr lang="ru-RU" alt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Главной потребностью и функцией является для нас речь. Этим человек отличается от животных. Через общение с другими людьми мы реализуем себя  как личность. Невозможно, без оценки речевого развития, судить о начале развития личности ребёнка дошкольного возраста.  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ru-RU" sz="1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В младшем дошкольном возрасте речь ребенка носит ситуативный характер и поэтому важно именно в этот период вызвать активность речи, иначе она  будет отставать в своем развитии.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	Пальчиковые игры и упражнения – уникальное средство для развития мелкой моторики и речи в их единстве и взаимосвязи.  Ученые установили: если развитие пальцев соответствует возрасту, то и речевое находится в пределах нормы. Если же развитие движений пальцев отстает, то задерживается и речевое развитие, так как формирование речевых областей совершается под влиянием кинетических импульсов от рук, а точки - от пальцев.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ru-RU" sz="1800" smtClean="0"/>
              <a:t>	Выдающийся русский медик - психиатр, невропатолог, физиолог, психолог  Владимир Михайлович Бехтерев сказал: «Движение руки всегда тесно связано с речью и способствует её развитию». Благодаря играм с пальчиками дети развивают мелкую моторику, что в свою очередь стимулирует развитие речевых центров. </a:t>
            </a:r>
            <a:endParaRPr lang="ru-RU" altLang="ru-RU" sz="18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endParaRPr lang="ru-RU" altLang="ru-RU" smtClean="0"/>
          </a:p>
          <a:p>
            <a:pPr>
              <a:buFont typeface="Arial" panose="020B0604020202020204" pitchFamily="34" charset="0"/>
              <a:buNone/>
            </a:pPr>
            <a:endParaRPr lang="ru-RU" altLang="ru-RU" smtClean="0"/>
          </a:p>
          <a:p>
            <a:endParaRPr lang="ru-RU" altLang="ru-RU" smtClean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Рисунок 1" descr="спасибо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2425" y="233363"/>
            <a:ext cx="5167313" cy="473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1" name="Рисунок 2" descr="смайлики в движении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550" y="2830513"/>
            <a:ext cx="7427913" cy="312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Экспериментальная деятельность</a:t>
            </a:r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i="1" smtClean="0"/>
              <a:t> </a:t>
            </a:r>
            <a:r>
              <a:rPr lang="ru-RU" altLang="ru-RU" smtClean="0"/>
              <a:t>Детское экспериментирование является особой формой поисковой деятельности, в которой наиболее </a:t>
            </a:r>
            <a:r>
              <a:rPr lang="ru-RU" altLang="ru-RU" i="1" smtClean="0"/>
              <a:t>ярко выражены процессы целеобразования, процессы возникновения и развития новых мотивов личности, лежащих в основе самодвижения, саморазвития дошкольников.</a:t>
            </a:r>
            <a:endParaRPr lang="ru-RU" altLang="ru-RU" smtClean="0"/>
          </a:p>
          <a:p>
            <a:r>
              <a:rPr lang="ru-RU" altLang="ru-RU" smtClean="0"/>
              <a:t>В детском экспериментировании проявляется собственная активность детей, направленная на получение новых знаний (познавательная форма экспериментирования), на получение продуктов детского творчества — новых построек, рисунков, сказок и т. п. (продуктивная форма экспериментирования).</a:t>
            </a:r>
          </a:p>
          <a:p>
            <a:r>
              <a:rPr lang="ru-RU" altLang="ru-RU" smtClean="0"/>
              <a:t>Детское экспериментирование является основой любого процесса детского творчества.</a:t>
            </a:r>
          </a:p>
          <a:p>
            <a:pPr>
              <a:buFont typeface="Arial" panose="020B0604020202020204" pitchFamily="34" charset="0"/>
              <a:buNone/>
            </a:pPr>
            <a:endParaRPr lang="ru-RU" altLang="ru-RU" smtClean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mtClean="0"/>
              <a:t> На протяжении дошкольного детства огромное значение в интеллектуальном и речевом развитии ребёнка, наряду с игровой, имеет экспериментальная деятельность.</a:t>
            </a:r>
          </a:p>
          <a:p>
            <a:r>
              <a:rPr lang="ru-RU" altLang="ru-RU" smtClean="0"/>
              <a:t>  Китайская пословица гласит: «Расскажи – и я забуду, покажи - и я запомню, дай попробовать – и я пойму». Становится очевидным, что усваивается все прочно и надолго, когда ребенок слышит, видит и делает сам.</a:t>
            </a:r>
          </a:p>
          <a:p>
            <a:r>
              <a:rPr lang="ru-RU" altLang="ru-RU" smtClean="0"/>
              <a:t> Для детей дошкольного возраста в процессе экспериментально-исследовательской деятельности очень важно познавательно-речевое развитие.  Эта деятельность разнообразием связей и зависимостей влияет на развитие личности, связной речи, самостоятельности мышления. 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упр. с щётками.png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35063" y="436563"/>
            <a:ext cx="4506912" cy="2695575"/>
          </a:xfrm>
        </p:spPr>
      </p:pic>
      <p:pic>
        <p:nvPicPr>
          <p:cNvPr id="7" name="Рисунок 6" descr="крупотерапия.jpg"/>
          <p:cNvPicPr>
            <a:picLocks noGrp="1" noChangeAspect="1"/>
          </p:cNvPicPr>
          <p:nvPr>
            <p:ph type="pic" sz="quarter" idx="1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66800" y="3681413"/>
            <a:ext cx="4670425" cy="2692400"/>
          </a:xfrm>
        </p:spPr>
      </p:pic>
      <p:sp>
        <p:nvSpPr>
          <p:cNvPr id="27652" name="Текст 4"/>
          <p:cNvSpPr>
            <a:spLocks noGrp="1"/>
          </p:cNvSpPr>
          <p:nvPr>
            <p:ph type="body" sz="half" idx="2"/>
          </p:nvPr>
        </p:nvSpPr>
        <p:spPr>
          <a:xfrm>
            <a:off x="6627813" y="771525"/>
            <a:ext cx="4267200" cy="2039938"/>
          </a:xfrm>
        </p:spPr>
        <p:txBody>
          <a:bodyPr/>
          <a:lstStyle/>
          <a:p>
            <a:r>
              <a:rPr lang="ru-RU" altLang="ru-RU" smtClean="0"/>
              <a:t>Игры-экспериментирования с водой, фасолью, различными крупами, камнями, пуговицами…</a:t>
            </a:r>
          </a:p>
        </p:txBody>
      </p:sp>
      <p:pic>
        <p:nvPicPr>
          <p:cNvPr id="10" name="Рисунок 9" descr="упр. в воде2.jpg"/>
          <p:cNvPicPr>
            <a:picLocks noGrp="1" noChangeAspect="1"/>
          </p:cNvPicPr>
          <p:nvPr>
            <p:ph type="pic" sz="quarter" idx="16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24613" y="3681413"/>
            <a:ext cx="4672012" cy="2692400"/>
          </a:xfrm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1293813" y="455613"/>
            <a:ext cx="9601200" cy="639762"/>
          </a:xfrm>
        </p:spPr>
        <p:txBody>
          <a:bodyPr/>
          <a:lstStyle/>
          <a:p>
            <a:r>
              <a:rPr lang="ru-RU" altLang="ru-RU" smtClean="0"/>
              <a:t>Массаж ладоней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3813" y="1095375"/>
            <a:ext cx="4572000" cy="517525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ru-RU" dirty="0" smtClean="0"/>
              <a:t>Шестигранный карандаш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55638" y="1587500"/>
            <a:ext cx="5072062" cy="4602163"/>
          </a:xfrm>
        </p:spPr>
        <p:txBody>
          <a:bodyPr/>
          <a:lstStyle/>
          <a:p>
            <a:pPr marL="180000">
              <a:lnSpc>
                <a:spcPct val="100000"/>
              </a:lnSpc>
              <a:spcBef>
                <a:spcPts val="0"/>
              </a:spcBef>
              <a:buFont typeface="Arial" charset="0"/>
              <a:buNone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Грани карандаша легко покалывают ладони, активизируют нервные окончания, снимают напряжение.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180000">
              <a:lnSpc>
                <a:spcPct val="100000"/>
              </a:lnSpc>
              <a:spcBef>
                <a:spcPts val="0"/>
              </a:spcBef>
              <a:buFont typeface="Arial" charset="0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	Пальчиковая гимнастика с карандашом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«Мотор»</a:t>
            </a:r>
          </a:p>
          <a:p>
            <a:pPr marL="180000">
              <a:lnSpc>
                <a:spcPct val="100000"/>
              </a:lnSpc>
              <a:spcBef>
                <a:spcPts val="0"/>
              </a:spcBef>
              <a:buFont typeface="Arial" charset="0"/>
              <a:buNone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Соединить ладони пальцами вперёд. Карандаш в вертикальном положении между ладонями. Перемещать ладони вперёд-назад, передвигая карандаш, постепенно ускоряя темп, затем замедляя.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Arial" charset="0"/>
              <a:buNone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Заводи мотор скорей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Arial" charset="0"/>
              <a:buNone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И ладони разогрей.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Arial" charset="0"/>
              <a:buNone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Всё быстрей, быстрей, быстрей,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Arial" charset="0"/>
              <a:buNone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Сил, приятель, не жалей.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Arial" charset="0"/>
              <a:buNone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Ход немного замедляем.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Arial" charset="0"/>
              <a:buNone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Видно, к лесу подъезжаем.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Arial" charset="0"/>
              <a:buNone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Едем тише, тише, тише.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Arial" charset="0"/>
              <a:buNone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	И мотор уже не слышен.</a:t>
            </a:r>
          </a:p>
          <a:p>
            <a:pPr>
              <a:buFont typeface="Arial" charset="0"/>
              <a:buChar char="•"/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323013" y="974725"/>
            <a:ext cx="4572000" cy="819150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ru-RU" dirty="0" smtClean="0"/>
              <a:t>Шишки</a:t>
            </a:r>
            <a:endParaRPr lang="ru-RU" dirty="0"/>
          </a:p>
        </p:txBody>
      </p:sp>
      <p:sp>
        <p:nvSpPr>
          <p:cNvPr id="28678" name="Содержимое 5"/>
          <p:cNvSpPr>
            <a:spLocks noGrp="1"/>
          </p:cNvSpPr>
          <p:nvPr>
            <p:ph sz="quarter" idx="4"/>
          </p:nvPr>
        </p:nvSpPr>
        <p:spPr>
          <a:xfrm>
            <a:off x="7651750" y="3719513"/>
            <a:ext cx="3602038" cy="247015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ru-RU" altLang="ru-RU" smtClean="0"/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/>
              <a:t>Сосновую шишку возьму я в ладошку,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/>
              <a:t>В ладошке ее покатаю немножко.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/>
              <a:t>Кручу и катаю, катаю – кручу,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/>
              <a:t>Ладошки и пальчики ей щекочу.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/>
              <a:t>Я шишку легонько сжимаю, сжимаю -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/>
              <a:t>Так пальчики я свои разминаю.</a:t>
            </a:r>
            <a:br>
              <a:rPr lang="ru-RU" altLang="ru-RU" sz="1400" smtClean="0"/>
            </a:br>
            <a:endParaRPr lang="ru-RU" altLang="ru-RU" sz="1400" smtClean="0"/>
          </a:p>
        </p:txBody>
      </p:sp>
      <p:pic>
        <p:nvPicPr>
          <p:cNvPr id="7" name="Рисунок 6" descr="упр. с карандашом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274" y="3571335"/>
            <a:ext cx="3390598" cy="25361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с шишкой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9070" y="1267364"/>
            <a:ext cx="2628900" cy="225881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>
          <a:xfrm>
            <a:off x="1293813" y="455613"/>
            <a:ext cx="9601200" cy="639762"/>
          </a:xfrm>
        </p:spPr>
        <p:txBody>
          <a:bodyPr/>
          <a:lstStyle/>
          <a:p>
            <a:r>
              <a:rPr lang="ru-RU" altLang="ru-RU" smtClean="0"/>
              <a:t>Массаж ладоней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3813" y="1095375"/>
            <a:ext cx="4572000" cy="552450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ru-RU" dirty="0" smtClean="0"/>
              <a:t>Грецкие орехи</a:t>
            </a:r>
            <a:endParaRPr lang="ru-RU" dirty="0"/>
          </a:p>
        </p:txBody>
      </p:sp>
      <p:sp>
        <p:nvSpPr>
          <p:cNvPr id="29700" name="Содержимое 3"/>
          <p:cNvSpPr>
            <a:spLocks noGrp="1"/>
          </p:cNvSpPr>
          <p:nvPr>
            <p:ph sz="half" idx="2"/>
          </p:nvPr>
        </p:nvSpPr>
        <p:spPr>
          <a:xfrm>
            <a:off x="1062038" y="1541463"/>
            <a:ext cx="4572000" cy="4611687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Катание орехов между двумя ладонями:  положить орех на ладонь, закрыть сверху другой  ладонью и начать катать.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Прокачу я свой орех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По ладоням снизу вверх,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А потом обратно,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Чтоб стало мне приятно.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Чтобы стал круглее всех.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Массаж можно делать и двумя орехами : массируем одновременно и пальцы, и ладони.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 можно делать массаж каждым  пальцем отдельно (так массируется не только поверхность ладони и пальцев, но и разрабатываются суставы)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Удерживание ореха между растопыренными пальцами.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Два ореха я возьму,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Между пальцами зажму.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Раз, два, три, четыре, пять -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орехи сложно удержать.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ru-RU" altLang="ru-RU" sz="12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323013" y="2906713"/>
            <a:ext cx="4572000" cy="750887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ru-RU" dirty="0" smtClean="0"/>
              <a:t>Пластиковые пробки</a:t>
            </a:r>
            <a:endParaRPr lang="ru-RU" dirty="0"/>
          </a:p>
        </p:txBody>
      </p:sp>
      <p:sp>
        <p:nvSpPr>
          <p:cNvPr id="29702" name="Содержимое 5"/>
          <p:cNvSpPr>
            <a:spLocks noGrp="1"/>
          </p:cNvSpPr>
          <p:nvPr>
            <p:ph sz="quarter" idx="4"/>
          </p:nvPr>
        </p:nvSpPr>
        <p:spPr>
          <a:xfrm>
            <a:off x="6486525" y="3675063"/>
            <a:ext cx="4408488" cy="2514600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ru-RU" altLang="ru-RU" sz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«На лыжах»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На столе лежат резьбой вверх две пробки от пластиковых бутылок – это лыжи. Нужно ставить в них указательный и средний пальцы, как ноги. Двигаться на лыжах, делая по шагу на каждый ударный слог.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Мы едем на лыжах, мы мчимся с горы,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Мы любим забавы  холодной зимы.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То же самое можно попробовать проделать двумя  руками одновременно.</a:t>
            </a:r>
          </a:p>
          <a:p>
            <a:endParaRPr lang="ru-RU" altLang="ru-RU" smtClean="0"/>
          </a:p>
        </p:txBody>
      </p:sp>
      <p:pic>
        <p:nvPicPr>
          <p:cNvPr id="7" name="Рисунок 6" descr="с грецким орехом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2201" y="4171587"/>
            <a:ext cx="3134049" cy="20998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с крышкам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29864" y="860849"/>
            <a:ext cx="5210355" cy="20807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xfrm>
            <a:off x="1293813" y="455613"/>
            <a:ext cx="9601200" cy="554037"/>
          </a:xfrm>
        </p:spPr>
        <p:txBody>
          <a:bodyPr/>
          <a:lstStyle/>
          <a:p>
            <a:r>
              <a:rPr lang="ru-RU" altLang="ru-RU" smtClean="0"/>
              <a:t>Массаж ладоней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3813" y="1017588"/>
            <a:ext cx="4572000" cy="534987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ru-RU" dirty="0" smtClean="0"/>
              <a:t>Бельевые прищепки</a:t>
            </a:r>
            <a:endParaRPr lang="ru-RU" dirty="0"/>
          </a:p>
        </p:txBody>
      </p:sp>
      <p:sp>
        <p:nvSpPr>
          <p:cNvPr id="30724" name="Содержимое 3"/>
          <p:cNvSpPr>
            <a:spLocks noGrp="1"/>
          </p:cNvSpPr>
          <p:nvPr>
            <p:ph sz="half" idx="2"/>
          </p:nvPr>
        </p:nvSpPr>
        <p:spPr>
          <a:xfrm>
            <a:off x="1293813" y="1439863"/>
            <a:ext cx="4572000" cy="4749800"/>
          </a:xfrm>
        </p:spPr>
        <p:txBody>
          <a:bodyPr/>
          <a:lstStyle/>
          <a:p>
            <a:pPr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ru-RU" altLang="ru-RU" sz="1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Пощипываем ими кончики пальцев (предварительно проверяем, чтобы она не была слишком тугой).</a:t>
            </a:r>
            <a:b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Бельевой прищепкой ребёнок «кусает» фаланги поочерёдно (от указательного пальца к мизинцу и обратно) на ударные слоги стихотворения: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Сильно кусает котёнок глупыш,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Он думает, это не палец, а мышь. (Смена рук.)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Но я же играю с тобою, малыш,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А будешь кусаться - скажу тебе: «Кыш!»</a:t>
            </a:r>
          </a:p>
          <a:p>
            <a:pPr>
              <a:lnSpc>
                <a:spcPct val="100000"/>
              </a:lnSpc>
            </a:pPr>
            <a:endParaRPr lang="ru-RU" altLang="ru-RU" smtClean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323013" y="2019300"/>
            <a:ext cx="4572000" cy="801688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ru-RU" dirty="0" smtClean="0"/>
              <a:t>Мячи</a:t>
            </a:r>
            <a:endParaRPr lang="ru-RU" dirty="0"/>
          </a:p>
        </p:txBody>
      </p:sp>
      <p:sp>
        <p:nvSpPr>
          <p:cNvPr id="30726" name="Содержимое 5"/>
          <p:cNvSpPr>
            <a:spLocks noGrp="1"/>
          </p:cNvSpPr>
          <p:nvPr>
            <p:ph sz="quarter" idx="4"/>
          </p:nvPr>
        </p:nvSpPr>
        <p:spPr>
          <a:xfrm>
            <a:off x="6022975" y="2967038"/>
            <a:ext cx="5218113" cy="3222625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Мы используем массажные гладкие и колючие мячики (можно катать по ладошке, столу, коврику).</a:t>
            </a:r>
            <a:r>
              <a:rPr lang="ru-RU" altLang="ru-RU" sz="1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400" b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Колобок рукой катаю (правой ладонью катаю мячик по левой)</a:t>
            </a:r>
            <a:b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Взад - вперёд его гоняю,</a:t>
            </a:r>
            <a:b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 поглажу я ладошку,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Будто бы сметаю крошку. (Гладим мячиком ладонь)</a:t>
            </a:r>
            <a:b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сожму его немножко,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Как сжимает лапу кошка (сжимаем и разжимаем мячик)</a:t>
            </a:r>
            <a:b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Колобок я разожму и другой рукой начну,</a:t>
            </a:r>
            <a:b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Колобок наш отдохнёт и опять играть начнёт. (Повторяем тоже самое другой рукой)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ru-RU" altLang="ru-RU" sz="1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27" name="Рисунок 6" descr="мяч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6150" y="681038"/>
            <a:ext cx="2295525" cy="229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8" name="Рисунок 7" descr="прищепки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8063" y="3743325"/>
            <a:ext cx="2649537" cy="264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>
          <a:xfrm>
            <a:off x="1293813" y="455613"/>
            <a:ext cx="9601200" cy="769937"/>
          </a:xfrm>
        </p:spPr>
        <p:txBody>
          <a:bodyPr/>
          <a:lstStyle/>
          <a:p>
            <a:r>
              <a:rPr lang="ru-RU" altLang="ru-RU" smtClean="0"/>
              <a:t>Игры в воде</a:t>
            </a:r>
          </a:p>
        </p:txBody>
      </p:sp>
      <p:sp>
        <p:nvSpPr>
          <p:cNvPr id="31747" name="Содержимое 2"/>
          <p:cNvSpPr>
            <a:spLocks noGrp="1"/>
          </p:cNvSpPr>
          <p:nvPr>
            <p:ph idx="1"/>
          </p:nvPr>
        </p:nvSpPr>
        <p:spPr>
          <a:xfrm>
            <a:off x="1295400" y="1311275"/>
            <a:ext cx="6562725" cy="4937125"/>
          </a:xfrm>
        </p:spPr>
        <p:txBody>
          <a:bodyPr/>
          <a:lstStyle/>
          <a:p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Вода – одно из первых веществ, с которым дети начинают играть и экспериментировать. Не случайно игры с водой являются для них самым приятным способом обучения. Вода даёт ребёнку приятные ощущения, развивает различные рецепторы и предоставляет широкие возможности для познания мира.</a:t>
            </a:r>
          </a:p>
          <a:p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Вода в мини-бассейне должна быть 37- 37,5 градусов с понижением её до 34 градусов, постепенно снижаем до комнатной температуры. Время занятий, начиная от 5-7 минут, постепенно доводят до 20 минут. Ребёнок ощущает приятное массирующее воздействие тёплой воды, испытывает чувство психологического комфорта, расслабляется физически и психически. Важно, что такие игры увлекают ребенка, вызывают интерес, развивают мелкую моторику руки, аккуратность, усидчивость и умение концентрировать внимание, прекрасно укрепляют нервную систему, снимают напряжение, оказывают прекрасное тонизирующее действие; происходит постепенное закаливание ребёнка. </a:t>
            </a:r>
          </a:p>
          <a:p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упражнений</a:t>
            </a:r>
            <a:r>
              <a:rPr lang="ru-RU" altLang="ru-RU" sz="1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ru-RU" alt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тонкой (мелкой) моторики рук детей, стимулирование речевых зон коры головного мозга детей; эмоционально-личностное и познавательное развитие детей.</a:t>
            </a:r>
          </a:p>
          <a:p>
            <a:endParaRPr lang="ru-RU" altLang="ru-RU" sz="1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упр. в воде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19049" y="1736067"/>
            <a:ext cx="3524969" cy="35174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льбом_с_листьями_16x9">
  <a:themeElements>
    <a:clrScheme name="LeavesAlbum">
      <a:dk1>
        <a:srgbClr val="6A4520"/>
      </a:dk1>
      <a:lt1>
        <a:sysClr val="window" lastClr="FFFFFF"/>
      </a:lt1>
      <a:dk2>
        <a:srgbClr val="000000"/>
      </a:dk2>
      <a:lt2>
        <a:srgbClr val="B7D575"/>
      </a:lt2>
      <a:accent1>
        <a:srgbClr val="7EA131"/>
      </a:accent1>
      <a:accent2>
        <a:srgbClr val="88B3C2"/>
      </a:accent2>
      <a:accent3>
        <a:srgbClr val="96C234"/>
      </a:accent3>
      <a:accent4>
        <a:srgbClr val="FFC253"/>
      </a:accent4>
      <a:accent5>
        <a:srgbClr val="B76827"/>
      </a:accent5>
      <a:accent6>
        <a:srgbClr val="A66674"/>
      </a:accent6>
      <a:hlink>
        <a:srgbClr val="96C234"/>
      </a:hlink>
      <a:folHlink>
        <a:srgbClr val="808080"/>
      </a:folHlink>
    </a:clrScheme>
    <a:fontScheme name="Cambria">
      <a:maj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eavesAlbum_16x9.potx" id="{4466A3B0-531F-41DC-A433-792920A2FFB4}" vid="{096F89C3-28FC-4110-9095-1988D95653EF}"/>
    </a:ext>
  </a:extLst>
</a:theme>
</file>

<file path=ppt/theme/theme2.xml><?xml version="1.0" encoding="utf-8"?>
<a:theme xmlns:a="http://schemas.openxmlformats.org/drawingml/2006/main" name="Тема Office">
  <a:themeElements>
    <a:clrScheme name="LeavesAlbum">
      <a:dk1>
        <a:srgbClr val="6A4520"/>
      </a:dk1>
      <a:lt1>
        <a:sysClr val="window" lastClr="FFFFFF"/>
      </a:lt1>
      <a:dk2>
        <a:srgbClr val="000000"/>
      </a:dk2>
      <a:lt2>
        <a:srgbClr val="B7D575"/>
      </a:lt2>
      <a:accent1>
        <a:srgbClr val="7EA131"/>
      </a:accent1>
      <a:accent2>
        <a:srgbClr val="88B3C2"/>
      </a:accent2>
      <a:accent3>
        <a:srgbClr val="96C234"/>
      </a:accent3>
      <a:accent4>
        <a:srgbClr val="FFC253"/>
      </a:accent4>
      <a:accent5>
        <a:srgbClr val="B76827"/>
      </a:accent5>
      <a:accent6>
        <a:srgbClr val="A66674"/>
      </a:accent6>
      <a:hlink>
        <a:srgbClr val="96C234"/>
      </a:hlink>
      <a:folHlink>
        <a:srgbClr val="808080"/>
      </a:folHlink>
    </a:clrScheme>
    <a:fontScheme name="Cambria">
      <a:maj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LeavesAlbum">
      <a:dk1>
        <a:srgbClr val="6A4520"/>
      </a:dk1>
      <a:lt1>
        <a:sysClr val="window" lastClr="FFFFFF"/>
      </a:lt1>
      <a:dk2>
        <a:srgbClr val="000000"/>
      </a:dk2>
      <a:lt2>
        <a:srgbClr val="B7D575"/>
      </a:lt2>
      <a:accent1>
        <a:srgbClr val="7EA131"/>
      </a:accent1>
      <a:accent2>
        <a:srgbClr val="88B3C2"/>
      </a:accent2>
      <a:accent3>
        <a:srgbClr val="96C234"/>
      </a:accent3>
      <a:accent4>
        <a:srgbClr val="FFC253"/>
      </a:accent4>
      <a:accent5>
        <a:srgbClr val="B76827"/>
      </a:accent5>
      <a:accent6>
        <a:srgbClr val="A66674"/>
      </a:accent6>
      <a:hlink>
        <a:srgbClr val="96C234"/>
      </a:hlink>
      <a:folHlink>
        <a:srgbClr val="808080"/>
      </a:folHlink>
    </a:clrScheme>
    <a:fontScheme name="Cambria">
      <a:maj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C1D5F340F01F94FA2FD29A5E6DC872E" ma:contentTypeVersion="0" ma:contentTypeDescription="Create a new document." ma:contentTypeScope="" ma:versionID="141aba3b8f8cb7f331be6546df69db5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f8e4ef66d87525153bd8907774ed28f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61E4E6F-7877-4BF9-90EF-DCB2E01C487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4B1CBA7-CEAE-487E-943E-39A58E18455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303595B2-BD66-44D3-9B61-16D30B77C23C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1029</Words>
  <Application>Microsoft Office PowerPoint</Application>
  <PresentationFormat>Широкоэкранный</PresentationFormat>
  <Paragraphs>208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Cambria</vt:lpstr>
      <vt:lpstr>Times New Roman</vt:lpstr>
      <vt:lpstr>Альбом_с_листьями_16x9</vt:lpstr>
      <vt:lpstr>«Развитие мелкой моторики в экспериментальной деятельности детей младшего возраста»</vt:lpstr>
      <vt:lpstr>Развитие речи</vt:lpstr>
      <vt:lpstr>Экспериментальная деятельность</vt:lpstr>
      <vt:lpstr>Презентация PowerPoint</vt:lpstr>
      <vt:lpstr>Презентация PowerPoint</vt:lpstr>
      <vt:lpstr>Массаж ладоней</vt:lpstr>
      <vt:lpstr>Массаж ладоней</vt:lpstr>
      <vt:lpstr>Массаж ладоней</vt:lpstr>
      <vt:lpstr>Игры в воде</vt:lpstr>
      <vt:lpstr>Аквагимнастика</vt:lpstr>
      <vt:lpstr>Сухой бассейн</vt:lpstr>
      <vt:lpstr>Игры в сухом бассейне</vt:lpstr>
      <vt:lpstr>Су-Джок</vt:lpstr>
      <vt:lpstr>Су-Джок</vt:lpstr>
      <vt:lpstr>Су-Джок</vt:lpstr>
      <vt:lpstr>Сказка «Ёжик на прогулке»</vt:lpstr>
      <vt:lpstr>«Пальчиковые дорожки»</vt:lpstr>
      <vt:lpstr>Пальчиковые дорожки</vt:lpstr>
      <vt:lpstr>Рисование фасолью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2012-09-25T00:04:36Z</dcterms:created>
  <dcterms:modified xsi:type="dcterms:W3CDTF">2022-04-05T20:13:43Z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0x0101007C1D5F340F01F94FA2FD29A5E6DC872E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