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69" r:id="rId16"/>
    <p:sldId id="27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4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EE68-F0A1-479C-B300-373DCFD48A6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886FC-B06F-48AE-8F6D-6D09417AC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874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EE68-F0A1-479C-B300-373DCFD48A6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886FC-B06F-48AE-8F6D-6D09417AC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645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EE68-F0A1-479C-B300-373DCFD48A6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886FC-B06F-48AE-8F6D-6D09417AC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220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EE68-F0A1-479C-B300-373DCFD48A6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886FC-B06F-48AE-8F6D-6D09417AC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09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EE68-F0A1-479C-B300-373DCFD48A6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886FC-B06F-48AE-8F6D-6D09417AC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824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EE68-F0A1-479C-B300-373DCFD48A6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886FC-B06F-48AE-8F6D-6D09417AC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354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EE68-F0A1-479C-B300-373DCFD48A6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886FC-B06F-48AE-8F6D-6D09417AC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59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EE68-F0A1-479C-B300-373DCFD48A6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886FC-B06F-48AE-8F6D-6D09417AC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270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EE68-F0A1-479C-B300-373DCFD48A6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886FC-B06F-48AE-8F6D-6D09417AC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176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EE68-F0A1-479C-B300-373DCFD48A6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886FC-B06F-48AE-8F6D-6D09417AC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713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3EE68-F0A1-479C-B300-373DCFD48A6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886FC-B06F-48AE-8F6D-6D09417AC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772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3EE68-F0A1-479C-B300-373DCFD48A6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886FC-B06F-48AE-8F6D-6D09417AC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04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9261" y="16726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ЦРР – Д/с №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 Ст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Кавказская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52627" y="1498862"/>
            <a:ext cx="8276734" cy="2236680"/>
          </a:xfrm>
          <a:prstGeom prst="rect">
            <a:avLst/>
          </a:prstGeom>
        </p:spPr>
        <p:txBody>
          <a:bodyPr>
            <a:prstTxWarp prst="textPlain">
              <a:avLst/>
            </a:prstTxWarp>
            <a:spAutoFit/>
          </a:bodyPr>
          <a:lstStyle/>
          <a:p>
            <a:pPr lvl="0" algn="ctr"/>
            <a:r>
              <a:rPr lang="ru-RU" sz="2000" b="1" dirty="0">
                <a:ln>
                  <a:solidFill>
                    <a:srgbClr val="44546A">
                      <a:lumMod val="60000"/>
                      <a:lumOff val="40000"/>
                    </a:srgbClr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Познавательный проект для воспитанников </a:t>
            </a:r>
            <a:r>
              <a:rPr lang="ru-RU" sz="2000" b="1" dirty="0" smtClean="0">
                <a:ln>
                  <a:solidFill>
                    <a:srgbClr val="44546A">
                      <a:lumMod val="60000"/>
                      <a:lumOff val="40000"/>
                    </a:srgbClr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подготовительной </a:t>
            </a:r>
            <a:r>
              <a:rPr lang="ru-RU" sz="2000" b="1" dirty="0">
                <a:ln>
                  <a:solidFill>
                    <a:srgbClr val="44546A">
                      <a:lumMod val="60000"/>
                      <a:lumOff val="40000"/>
                    </a:srgbClr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</a:t>
            </a:r>
          </a:p>
          <a:p>
            <a:pPr lvl="0" algn="ctr"/>
            <a:r>
              <a:rPr lang="ru-RU" sz="2000" b="1" dirty="0" smtClean="0">
                <a:ln>
                  <a:solidFill>
                    <a:srgbClr val="44546A">
                      <a:lumMod val="60000"/>
                      <a:lumOff val="40000"/>
                    </a:srgbClr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мире посуды!»</a:t>
            </a:r>
            <a:endParaRPr lang="ru-RU" sz="2000" b="1" dirty="0">
              <a:ln>
                <a:solidFill>
                  <a:srgbClr val="44546A">
                    <a:lumMod val="60000"/>
                    <a:lumOff val="40000"/>
                  </a:srgbClr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92115" y="373554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dirty="0" smtClean="0">
                <a:solidFill>
                  <a:schemeClr val="bg1"/>
                </a:solidFill>
              </a:rPr>
              <a:t>Разработчик: воспитатель</a:t>
            </a:r>
            <a:endParaRPr lang="ru-RU" b="1" dirty="0">
              <a:solidFill>
                <a:schemeClr val="bg1"/>
              </a:solidFill>
            </a:endParaRPr>
          </a:p>
          <a:p>
            <a:pPr lvl="0"/>
            <a:r>
              <a:rPr lang="ru-RU" b="1" dirty="0">
                <a:solidFill>
                  <a:schemeClr val="bg1"/>
                </a:solidFill>
              </a:rPr>
              <a:t>Нагорная Ксения </a:t>
            </a:r>
            <a:r>
              <a:rPr lang="ru-RU" b="1" dirty="0" smtClean="0">
                <a:solidFill>
                  <a:schemeClr val="bg1"/>
                </a:solidFill>
              </a:rPr>
              <a:t>Васильевна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93488" y="5848988"/>
            <a:ext cx="780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2022г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69327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09145" y="379896"/>
            <a:ext cx="48182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33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</a:t>
            </a:r>
            <a:endParaRPr lang="ru-RU" sz="2800" b="1" dirty="0">
              <a:solidFill>
                <a:srgbClr val="33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304" y="193262"/>
            <a:ext cx="4068718" cy="5424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7237" y="1948873"/>
            <a:ext cx="6225308" cy="4668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30397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19745" y="5622"/>
            <a:ext cx="54932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3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</a:t>
            </a:r>
            <a:endParaRPr lang="ru-RU" sz="3200" b="1" dirty="0">
              <a:solidFill>
                <a:srgbClr val="33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119745" y="890579"/>
            <a:ext cx="3509817" cy="26323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1055" y="135505"/>
            <a:ext cx="3519053" cy="2639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3091" y="2957790"/>
            <a:ext cx="5035266" cy="37764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66242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0860" y="313233"/>
            <a:ext cx="3539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33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работ</a:t>
            </a:r>
            <a:endParaRPr lang="ru-RU" sz="3600" b="1" dirty="0">
              <a:solidFill>
                <a:srgbClr val="33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8019" y="1046018"/>
            <a:ext cx="5717309" cy="4287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824" y="2728191"/>
            <a:ext cx="5135418" cy="38515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94807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22042" y="0"/>
            <a:ext cx="454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062" y="138544"/>
            <a:ext cx="2250556" cy="50012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518" y="323165"/>
            <a:ext cx="2310496" cy="51344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0436" y="646331"/>
            <a:ext cx="4812145" cy="36091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4062" y="3399566"/>
            <a:ext cx="2730638" cy="36408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26457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31710" y="0"/>
            <a:ext cx="312008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Фотоколлаж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8813" y="267855"/>
            <a:ext cx="2102427" cy="28032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0641" y="3185777"/>
            <a:ext cx="2559627" cy="34128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4619" y="1877289"/>
            <a:ext cx="2571750" cy="3429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9523" y="3185777"/>
            <a:ext cx="1961717" cy="34874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525" y="147780"/>
            <a:ext cx="2594264" cy="34590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5717" y="147780"/>
            <a:ext cx="2114551" cy="28194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19736" y="762892"/>
            <a:ext cx="339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«Я мамин помощник!»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3607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05526" y="274882"/>
            <a:ext cx="20416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05526" y="1431130"/>
            <a:ext cx="6096000" cy="46805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ходе проведенных мероприятий дети расширили свои знания о посуде.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детей сформировано обобщающее понятие «посуда», ее назначение, существенные признаки (форма, цвет, размер, из чего сделано).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итогам рефлексивного опроса родителей, дети получили много интересной и познавательной информации.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Получили первое представление об истории возникновения посуды.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Сформировались познавательные умения: наблюдать, сравнивать и анализировать, экспериментировать; использовать полученные знания в различных видах деятельности.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0960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07177" y="4161484"/>
            <a:ext cx="6337441" cy="830997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/>
            </a:prstTxWarp>
            <a:spAutoFit/>
          </a:bodyPr>
          <a:lstStyle/>
          <a:p>
            <a:r>
              <a:rPr lang="ru-RU" sz="4800" b="1" dirty="0" smtClean="0">
                <a:solidFill>
                  <a:srgbClr val="33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b="1" dirty="0">
              <a:solidFill>
                <a:srgbClr val="33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934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5348" y="417443"/>
            <a:ext cx="59468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проекта: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18383" y="1693397"/>
            <a:ext cx="6096000" cy="45304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 проекта: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 мире посуды»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Тип проекта: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познавательно-творческий.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продолжительности: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краткосрочный.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Срок реализации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 2 недели (21.03-1.04).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Участники проекта: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воспитатели, дети подготовительной группы «Сказка».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детской деятельности: 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игровая, продуктивная, коммуникативная, познавательно-исследовательская, информационно-творческая, двигательная.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090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38130" y="264540"/>
            <a:ext cx="880607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</a:rPr>
              <a:t>Актуальность реализации проекта: 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81670" y="1125120"/>
            <a:ext cx="7467600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Федеральный государственный образовательный стандарт дошкольного образования предусматривает создание модернизированной системы образования в соответствии с требованиями, обеспечивающими всестороннее развитие личности ребенка.  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Считаю,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наиболее продуктивной формой работы с детьми является проектная деятельность.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Данный проект систематизирует и обобщает знания детей о посуде (видах, материалах, из которых она сделана, предназначении).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Посуда является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одним из предметов, позволяющих ближе познать мир вокруг нас. Знакомство с посудой помогает развивать мышление, память,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внимание. Играя с посудой, дети учатся взаимодействовать друг с другом, развиваются социальные и коммуникативные качества. Развивается речь, увеличивается словарный запас.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199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77409" y="1416988"/>
            <a:ext cx="6096000" cy="32842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проекта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оздать условия для развития познавательных и творческих способностей в процессе разработки детско-взрослого</a:t>
            </a:r>
            <a:r>
              <a:rPr lang="ru-RU" sz="3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познавательно-творческого проекта «Посуда».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933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79844" y="568839"/>
            <a:ext cx="6096000" cy="58591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Обогатить представления детей о посуде (чайная, столовая, кухонная).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Способствовать реализации самостоятельной творческой деятельности детей через изображения предметов посуды, изготовления поделок из пластилина.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Расширять запас слов по теме «Посуда».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связную речь через составление описательного рассказа о посуде.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Воспитывать у детей культуру поведения за столом, умение пользоваться столовыми приборами.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090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35911" y="1757822"/>
            <a:ext cx="220810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1151" y="1440571"/>
            <a:ext cx="2137871" cy="2850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4016" y="3443167"/>
            <a:ext cx="2561125" cy="34148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87" y="1414702"/>
            <a:ext cx="3080328" cy="4107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1562" y="3999345"/>
            <a:ext cx="4162454" cy="27801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17630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65592" y="1853886"/>
            <a:ext cx="31111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Поход в музей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536348"/>
            <a:ext cx="2752436" cy="20643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9745" y="4424219"/>
            <a:ext cx="2789381" cy="20920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2109" y="3231536"/>
            <a:ext cx="2254591" cy="3006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1636" y="1423170"/>
            <a:ext cx="2008332" cy="2677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5448" y="3536021"/>
            <a:ext cx="2266950" cy="302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70723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9418" y="1477048"/>
            <a:ext cx="2664114" cy="35521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1" y="1477048"/>
            <a:ext cx="2710295" cy="36137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2083" y="3253124"/>
            <a:ext cx="2682586" cy="357678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645" y="3220604"/>
            <a:ext cx="2712893" cy="361719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3042083" y="1736353"/>
            <a:ext cx="6064972" cy="1043791"/>
          </a:xfrm>
          <a:prstGeom prst="rect">
            <a:avLst/>
          </a:prstGeom>
        </p:spPr>
        <p:txBody>
          <a:bodyPr wrap="none">
            <a:prstTxWarp prst="textCanUp">
              <a:avLst/>
            </a:prstTxWarp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Описательный рассказ предметов посуды.</a:t>
            </a:r>
          </a:p>
        </p:txBody>
      </p:sp>
    </p:spTree>
    <p:extLst>
      <p:ext uri="{BB962C8B-B14F-4D97-AF65-F5344CB8AC3E}">
        <p14:creationId xmlns:p14="http://schemas.microsoft.com/office/powerpoint/2010/main" val="2879653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8916" y="1405233"/>
            <a:ext cx="47978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Дежурство в столовой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2800" y="2884055"/>
            <a:ext cx="2876549" cy="38353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169" y="2051627"/>
            <a:ext cx="3135740" cy="41809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9325" y="2140061"/>
            <a:ext cx="3209059" cy="4278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062720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168</Words>
  <Application>Microsoft Office PowerPoint</Application>
  <PresentationFormat>Широкоэкранный</PresentationFormat>
  <Paragraphs>42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 Нагорная</dc:creator>
  <cp:lastModifiedBy>Ксения Нагорная</cp:lastModifiedBy>
  <cp:revision>15</cp:revision>
  <dcterms:created xsi:type="dcterms:W3CDTF">2022-03-24T18:27:24Z</dcterms:created>
  <dcterms:modified xsi:type="dcterms:W3CDTF">2022-04-05T08:26:11Z</dcterms:modified>
</cp:coreProperties>
</file>