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1" autoAdjust="0"/>
    <p:restoredTop sz="94660"/>
  </p:normalViewPr>
  <p:slideViewPr>
    <p:cSldViewPr>
      <p:cViewPr varScale="1">
        <p:scale>
          <a:sx n="82" d="100"/>
          <a:sy n="82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7312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508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3933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5038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3920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634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46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37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921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335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16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108C-3D92-4150-907E-90D730194D6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15350-E4DD-4BCF-9F17-E1A4A829B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724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620688"/>
            <a:ext cx="4617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Детский сад «Изумрудный город»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62880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Ясельная группа №1 «Юные Гудвины».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2358172"/>
            <a:ext cx="64087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у нас  хорош, лучше сада не найдёшь!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расскажем вам о том, как здесь весело живём!!!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3861048"/>
            <a:ext cx="561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Воспитатели: Бабкина Светлана Сергеевна             Бойко Ольга Владимировна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6381328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968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WS\Desktop\EFV-UTdNB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980728"/>
            <a:ext cx="2445635" cy="1834226"/>
          </a:xfrm>
          <a:prstGeom prst="rect">
            <a:avLst/>
          </a:prstGeom>
          <a:noFill/>
        </p:spPr>
      </p:pic>
      <p:pic>
        <p:nvPicPr>
          <p:cNvPr id="8197" name="Picture 5" descr="C:\Users\WS\Desktop\PMMT46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212976"/>
            <a:ext cx="2194266" cy="2925688"/>
          </a:xfrm>
          <a:prstGeom prst="rect">
            <a:avLst/>
          </a:prstGeom>
          <a:noFill/>
        </p:spPr>
      </p:pic>
      <p:pic>
        <p:nvPicPr>
          <p:cNvPr id="8198" name="Picture 6" descr="C:\Users\WS\Desktop\V2Djfv7V0F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212976"/>
            <a:ext cx="2104256" cy="2949691"/>
          </a:xfrm>
          <a:prstGeom prst="rect">
            <a:avLst/>
          </a:prstGeom>
          <a:noFill/>
        </p:spPr>
      </p:pic>
      <p:pic>
        <p:nvPicPr>
          <p:cNvPr id="6" name="Picture 4" descr="C:\Users\WS\Desktop\gTg9-6PXy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980728"/>
            <a:ext cx="2421632" cy="18162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55976" y="6381328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186365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WS\Desktop\6vtXyMo--k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2052228" cy="2736304"/>
          </a:xfrm>
          <a:prstGeom prst="rect">
            <a:avLst/>
          </a:prstGeom>
          <a:noFill/>
        </p:spPr>
      </p:pic>
      <p:pic>
        <p:nvPicPr>
          <p:cNvPr id="9219" name="Picture 3" descr="C:\Users\WS\Desktop\YPqJcfrUm0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789040"/>
            <a:ext cx="3213720" cy="2410290"/>
          </a:xfrm>
          <a:prstGeom prst="rect">
            <a:avLst/>
          </a:prstGeom>
          <a:noFill/>
        </p:spPr>
      </p:pic>
      <p:pic>
        <p:nvPicPr>
          <p:cNvPr id="9220" name="Picture 4" descr="C:\Users\WS\Desktop\20220126_1007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3174" y="548680"/>
            <a:ext cx="1655862" cy="3672408"/>
          </a:xfrm>
          <a:prstGeom prst="rect">
            <a:avLst/>
          </a:prstGeom>
          <a:noFill/>
        </p:spPr>
      </p:pic>
      <p:pic>
        <p:nvPicPr>
          <p:cNvPr id="9221" name="Picture 5" descr="C:\Users\WS\Desktop\jiAZuyDmHw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764704"/>
            <a:ext cx="2304256" cy="27157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3968" y="6453336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54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052736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 обеда подошёл – сели деточки за стол!!!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WS\Desktop\B1F225FA-8D9E-4F6D-82E6-E8E459DFC7D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844824"/>
            <a:ext cx="2565648" cy="3420864"/>
          </a:xfrm>
          <a:prstGeom prst="rect">
            <a:avLst/>
          </a:prstGeom>
          <a:noFill/>
        </p:spPr>
      </p:pic>
      <p:pic>
        <p:nvPicPr>
          <p:cNvPr id="10243" name="Picture 3" descr="C:\Users\WS\Desktop\2AE0F1AC-FB9A-4F9D-A1D9-E684E7259C6D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44824"/>
            <a:ext cx="2664296" cy="35523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39952" y="6381328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697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548680"/>
            <a:ext cx="53285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Тот, кто спит, тот — отдыхает,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растёт как будто в сказке. </a:t>
            </a:r>
          </a:p>
          <a:p>
            <a:pPr algn="ctr"/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Баю-баю-баю-бай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Попадём в волшебный край.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А, когда проснёмся – здоровья наберёмся!!!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WS\Desktop\B1FCA5AD-18DF-4579-B7C0-4D3FC51FA37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420888"/>
            <a:ext cx="2286254" cy="3048339"/>
          </a:xfrm>
          <a:prstGeom prst="rect">
            <a:avLst/>
          </a:prstGeom>
          <a:noFill/>
        </p:spPr>
      </p:pic>
      <p:pic>
        <p:nvPicPr>
          <p:cNvPr id="11267" name="Picture 3" descr="C:\Users\WS\Desktop\73374EE2-03B3-484B-8580-1184F962FAE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348880"/>
            <a:ext cx="2376264" cy="31683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3928" y="6453336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256783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836712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праздники: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556792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 днём рожденья, детский сад!!!»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WS\Desktop\YzU5IgcEe-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988840"/>
            <a:ext cx="1836204" cy="2520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1556792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«Здравствуй, детский сад!!!»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WS\Desktop\EL77xwRPJw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1890210" cy="2520280"/>
          </a:xfrm>
          <a:prstGeom prst="rect">
            <a:avLst/>
          </a:prstGeom>
          <a:noFill/>
        </p:spPr>
      </p:pic>
      <p:pic>
        <p:nvPicPr>
          <p:cNvPr id="12291" name="Picture 3" descr="C:\Users\WS\Desktop\zTozdnrNNc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988840"/>
            <a:ext cx="1890210" cy="2520280"/>
          </a:xfrm>
          <a:prstGeom prst="rect">
            <a:avLst/>
          </a:prstGeom>
          <a:noFill/>
        </p:spPr>
      </p:pic>
      <p:pic>
        <p:nvPicPr>
          <p:cNvPr id="12292" name="Picture 4" descr="C:\Users\WS\Desktop\3CWoJtuPYN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988840"/>
            <a:ext cx="1890209" cy="252027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11960" y="6381328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71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980728"/>
            <a:ext cx="35538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Народного Единства!»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WS\Desktop\KqSluOHDu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1968326" cy="2808312"/>
          </a:xfrm>
          <a:prstGeom prst="rect">
            <a:avLst/>
          </a:prstGeom>
          <a:noFill/>
        </p:spPr>
      </p:pic>
      <p:pic>
        <p:nvPicPr>
          <p:cNvPr id="13315" name="Picture 3" descr="C:\Users\WS\Desktop\2l2042JecK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1700808"/>
            <a:ext cx="1351640" cy="28083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11960" y="1340768"/>
            <a:ext cx="5425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гости осень к нам пришла!!!»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 descr="C:\Users\WS\Desktop\UOP6hcIV1g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1772816"/>
            <a:ext cx="2517643" cy="1888232"/>
          </a:xfrm>
          <a:prstGeom prst="rect">
            <a:avLst/>
          </a:prstGeom>
          <a:noFill/>
        </p:spPr>
      </p:pic>
      <p:pic>
        <p:nvPicPr>
          <p:cNvPr id="10" name="Picture 2" descr="C:\Users\WS\Desktop\u2gEyNya_Z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789040"/>
            <a:ext cx="2709664" cy="20322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635896" y="6453336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870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311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80112" y="1196752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матери!!!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908720"/>
            <a:ext cx="5499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 Новым годом!!!»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 descr="C:\Users\WS\Desktop\OHf37-Q-W3I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916832"/>
            <a:ext cx="2923051" cy="2192288"/>
          </a:xfrm>
          <a:prstGeom prst="rect">
            <a:avLst/>
          </a:prstGeom>
          <a:noFill/>
        </p:spPr>
      </p:pic>
      <p:pic>
        <p:nvPicPr>
          <p:cNvPr id="14340" name="Picture 4" descr="C:\Users\WS\Desktop\xsjXbhLCiI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340768"/>
            <a:ext cx="1762218" cy="2349624"/>
          </a:xfrm>
          <a:prstGeom prst="rect">
            <a:avLst/>
          </a:prstGeom>
          <a:noFill/>
        </p:spPr>
      </p:pic>
      <p:pic>
        <p:nvPicPr>
          <p:cNvPr id="14341" name="Picture 5" descr="C:\Users\WS\Desktop\qJ8LRYYOF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861048"/>
            <a:ext cx="3093707" cy="2320280"/>
          </a:xfrm>
          <a:prstGeom prst="rect">
            <a:avLst/>
          </a:prstGeom>
          <a:noFill/>
        </p:spPr>
      </p:pic>
      <p:pic>
        <p:nvPicPr>
          <p:cNvPr id="14342" name="Picture 6" descr="C:\Users\WS\Desktop\CnI9goSabu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582" y="1412776"/>
            <a:ext cx="1762218" cy="23496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11960" y="6525344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27357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412776"/>
            <a:ext cx="3091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 Рождеством!!!»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141277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защитника Отечества!!!»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WS\Desktop\dhJbP9X29T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2744754" cy="2058566"/>
          </a:xfrm>
          <a:prstGeom prst="rect">
            <a:avLst/>
          </a:prstGeom>
          <a:noFill/>
        </p:spPr>
      </p:pic>
      <p:pic>
        <p:nvPicPr>
          <p:cNvPr id="16387" name="Picture 3" descr="C:\Users\WS\Desktop\OQ3JkAvI1S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77072"/>
            <a:ext cx="1500504" cy="2000672"/>
          </a:xfrm>
          <a:prstGeom prst="rect">
            <a:avLst/>
          </a:prstGeom>
          <a:noFill/>
        </p:spPr>
      </p:pic>
      <p:pic>
        <p:nvPicPr>
          <p:cNvPr id="16388" name="Picture 4" descr="C:\Users\WS\Desktop\4ADBt8wGqX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340768"/>
            <a:ext cx="1500504" cy="2000672"/>
          </a:xfrm>
          <a:prstGeom prst="rect">
            <a:avLst/>
          </a:prstGeom>
          <a:noFill/>
        </p:spPr>
      </p:pic>
      <p:pic>
        <p:nvPicPr>
          <p:cNvPr id="16389" name="Picture 5" descr="C:\Users\WS\Desktop\oBdxji-Gd8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645024"/>
            <a:ext cx="2072680" cy="155451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75856" y="836712"/>
            <a:ext cx="2726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Снеговика!!!»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C:\Users\WS\Desktop\LPflFwylOD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933056"/>
            <a:ext cx="1728192" cy="2304256"/>
          </a:xfrm>
          <a:prstGeom prst="rect">
            <a:avLst/>
          </a:prstGeom>
          <a:noFill/>
        </p:spPr>
      </p:pic>
      <p:pic>
        <p:nvPicPr>
          <p:cNvPr id="16391" name="Picture 7" descr="C:\Users\WS\Desktop\O2a6G9U4Jn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1916832"/>
            <a:ext cx="2363755" cy="177281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51920" y="6525344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128370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1268760"/>
            <a:ext cx="31417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«Широкая Масленица!!!»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126876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«8 марта!!!»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WS\Desktop\HAJ18TPzz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1890210" cy="2520280"/>
          </a:xfrm>
          <a:prstGeom prst="rect">
            <a:avLst/>
          </a:prstGeom>
          <a:noFill/>
        </p:spPr>
      </p:pic>
      <p:pic>
        <p:nvPicPr>
          <p:cNvPr id="17411" name="Picture 3" descr="C:\Users\WS\Desktop\BW5AxYAW5b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3" y="1844824"/>
            <a:ext cx="1838471" cy="2448272"/>
          </a:xfrm>
          <a:prstGeom prst="rect">
            <a:avLst/>
          </a:prstGeom>
          <a:noFill/>
        </p:spPr>
      </p:pic>
      <p:pic>
        <p:nvPicPr>
          <p:cNvPr id="17412" name="Picture 4" descr="C:\Users\WS\Desktop\vYlfyrKwas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916832"/>
            <a:ext cx="1770534" cy="2360712"/>
          </a:xfrm>
          <a:prstGeom prst="rect">
            <a:avLst/>
          </a:prstGeom>
          <a:noFill/>
        </p:spPr>
      </p:pic>
      <p:pic>
        <p:nvPicPr>
          <p:cNvPr id="17413" name="Picture 5" descr="C:\Users\WS\Desktop\JequJTRUlE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1988840"/>
            <a:ext cx="1761660" cy="23488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07904" y="6525344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38318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453" y="0"/>
            <a:ext cx="91714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1268760"/>
            <a:ext cx="33123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люблю свой детский сад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нём полным-полно ребят.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Раз, два, три, четыре, пять…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Жаль, что всех не сосчитать.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Может сто их, может двести,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Хорошо, когда мы вместе!!!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S\Desktop\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700808"/>
            <a:ext cx="5311489" cy="40324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95936" y="6242447"/>
            <a:ext cx="1929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419026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" y="0"/>
            <a:ext cx="9144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836712"/>
            <a:ext cx="6097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группа «Юные Гудвины!!!»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WS\Download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628800"/>
            <a:ext cx="6208166" cy="29523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6453336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582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692697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Наши воспитатели: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Бойко Ольга Владимировна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9992" y="141277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Бабкина Светлана Сергеевна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WS\Desktop\wuMJMiP0WQ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72816"/>
            <a:ext cx="2439812" cy="2448272"/>
          </a:xfrm>
          <a:prstGeom prst="rect">
            <a:avLst/>
          </a:prstGeom>
          <a:noFill/>
        </p:spPr>
      </p:pic>
      <p:pic>
        <p:nvPicPr>
          <p:cNvPr id="2051" name="Picture 3" descr="C:\Users\WS\Desktop\yhZZSNp0X7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564904"/>
            <a:ext cx="2668257" cy="231115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491880" y="6165304"/>
            <a:ext cx="2145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61775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54868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группа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WS\Desktop\7ED5D951-6D57-41EB-BD9F-363714127386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2088232" cy="2460742"/>
          </a:xfrm>
          <a:prstGeom prst="rect">
            <a:avLst/>
          </a:prstGeom>
          <a:noFill/>
        </p:spPr>
      </p:pic>
      <p:pic>
        <p:nvPicPr>
          <p:cNvPr id="3076" name="Picture 4" descr="C:\Users\WS\Desktop\6237664366198ff067b6d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988840"/>
            <a:ext cx="2016224" cy="2814972"/>
          </a:xfrm>
          <a:prstGeom prst="rect">
            <a:avLst/>
          </a:prstGeom>
          <a:noFill/>
        </p:spPr>
      </p:pic>
      <p:pic>
        <p:nvPicPr>
          <p:cNvPr id="3077" name="Picture 5" descr="C:\Users\WS\Desktop\8271181476198ff757a9b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24744"/>
            <a:ext cx="2088232" cy="2729880"/>
          </a:xfrm>
          <a:prstGeom prst="rect">
            <a:avLst/>
          </a:prstGeom>
          <a:noFill/>
        </p:spPr>
      </p:pic>
      <p:pic>
        <p:nvPicPr>
          <p:cNvPr id="3079" name="Picture 7" descr="C:\Users\WS\Desktop\70C4C6C9-92CC-4C98-865E-2F2175812FB5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1988840"/>
            <a:ext cx="2002160" cy="28026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067944" y="6309321"/>
            <a:ext cx="2145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765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1414" cy="688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WS\Desktop\7424F0AC-D0F7-4869-A1FB-93F688502EA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980728"/>
            <a:ext cx="3740900" cy="1947664"/>
          </a:xfrm>
          <a:prstGeom prst="rect">
            <a:avLst/>
          </a:prstGeom>
          <a:noFill/>
        </p:spPr>
      </p:pic>
      <p:pic>
        <p:nvPicPr>
          <p:cNvPr id="4100" name="Picture 4" descr="C:\Users\WS\Desktop\6206019456198ff8ab93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08720"/>
            <a:ext cx="3600400" cy="2025225"/>
          </a:xfrm>
          <a:prstGeom prst="rect">
            <a:avLst/>
          </a:prstGeom>
          <a:noFill/>
        </p:spPr>
      </p:pic>
      <p:pic>
        <p:nvPicPr>
          <p:cNvPr id="4101" name="Picture 5" descr="C:\Users\WS\Desktop\DFD69F18-1DE3-419A-8C93-0A82713C0D04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140968"/>
            <a:ext cx="3096344" cy="2952328"/>
          </a:xfrm>
          <a:prstGeom prst="rect">
            <a:avLst/>
          </a:prstGeom>
          <a:noFill/>
        </p:spPr>
      </p:pic>
      <p:pic>
        <p:nvPicPr>
          <p:cNvPr id="4102" name="Picture 6" descr="C:\Users\WS\Desktop\10671044506198ff3188a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068960"/>
            <a:ext cx="2952328" cy="29523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67944" y="6453336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37715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1" y="764704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девиз: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наш сад каждого любит и каждому рад! «Юных Гудвинов» по пальцам не счесть, целая группа их в садике есть!!!»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WS\Desktop\wuLFsNNSf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1" y="2060848"/>
            <a:ext cx="6138985" cy="408352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6453336"/>
            <a:ext cx="1711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311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016" cy="6888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764704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чего нужна зарядка? Это вовсе не загадка , Чтобы силу развивать и весь день не унывать!!!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WS\Desktop\DGBB54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7048500" cy="42386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39952" y="6453336"/>
            <a:ext cx="17115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</p:txBody>
      </p:sp>
    </p:spTree>
    <p:extLst>
      <p:ext uri="{BB962C8B-B14F-4D97-AF65-F5344CB8AC3E}">
        <p14:creationId xmlns:p14="http://schemas.microsoft.com/office/powerpoint/2010/main" xmlns="" val="321083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WS\Downloads\7c2540_aa4ed95392f645f0a14f4726d88d712f_mv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124744"/>
            <a:ext cx="6192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Детки в садике живут, здесь играют и поют, здесь друзей себе находят, на прогулку с ними ходят!!!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WS\Desktop\8wXUtPWQiw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16832"/>
            <a:ext cx="1728192" cy="2304256"/>
          </a:xfrm>
          <a:prstGeom prst="rect">
            <a:avLst/>
          </a:prstGeom>
          <a:noFill/>
        </p:spPr>
      </p:pic>
      <p:pic>
        <p:nvPicPr>
          <p:cNvPr id="7171" name="Picture 3" descr="C:\Users\WS\Desktop\1eBC_rQZsT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988840"/>
            <a:ext cx="1728192" cy="2304256"/>
          </a:xfrm>
          <a:prstGeom prst="rect">
            <a:avLst/>
          </a:prstGeom>
          <a:noFill/>
        </p:spPr>
      </p:pic>
      <p:pic>
        <p:nvPicPr>
          <p:cNvPr id="7173" name="Picture 5" descr="C:\Users\WS\Desktop\MYx-zWdMdG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988840"/>
            <a:ext cx="1620180" cy="2304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67944" y="6381328"/>
            <a:ext cx="1711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© Бойко О.В., 2022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8423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358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WS</dc:creator>
  <cp:lastModifiedBy>WS</cp:lastModifiedBy>
  <cp:revision>42</cp:revision>
  <dcterms:created xsi:type="dcterms:W3CDTF">2022-03-19T16:10:45Z</dcterms:created>
  <dcterms:modified xsi:type="dcterms:W3CDTF">2022-04-05T12:41:26Z</dcterms:modified>
</cp:coreProperties>
</file>