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60" r:id="rId5"/>
    <p:sldId id="276" r:id="rId6"/>
    <p:sldId id="283" r:id="rId7"/>
    <p:sldId id="261" r:id="rId8"/>
    <p:sldId id="274" r:id="rId9"/>
    <p:sldId id="265" r:id="rId10"/>
    <p:sldId id="275" r:id="rId11"/>
    <p:sldId id="277" r:id="rId12"/>
    <p:sldId id="278" r:id="rId13"/>
    <p:sldId id="280" r:id="rId14"/>
    <p:sldId id="281" r:id="rId15"/>
    <p:sldId id="279" r:id="rId16"/>
    <p:sldId id="282" r:id="rId17"/>
    <p:sldId id="284" r:id="rId18"/>
    <p:sldId id="285" r:id="rId19"/>
    <p:sldId id="268" r:id="rId20"/>
  </p:sldIdLst>
  <p:sldSz cx="9144000" cy="6858000" type="screen4x3"/>
  <p:notesSz cx="6881813" cy="100028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0CCE6-2CD0-4C16-98D7-221ABB286107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65A66-D5A3-44E4-A79D-50D381341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371E6-3B10-4B54-BED9-E7B90610EE0A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BB647-6CE4-4E2A-A929-E2BB6B47C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702C4-8460-4B7A-B73F-75EC36E08DC7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90BE-6080-4D7C-AD33-0E7C90AB7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40492-65F5-4CA5-801C-275AD5CC7F80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612C2-B89C-4FD5-82A3-7EAC3065B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8C76B-6A31-4CE6-B1F2-96BDCA56EDC3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B83F1-36F0-4996-B5BE-B32B62843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CB8FE-C273-4817-84CA-0642C9AE7AB3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1CD7B-E440-4008-8769-066757C73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939C1-06FE-4688-93EC-0DFCDC5730C8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19B2F-E468-4E53-BBF2-E2EA85557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068FA-0557-4937-92A0-0CD21CA17C27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D7F63-EA93-4028-BA94-64EDA62F5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39335-7594-47A7-B076-F19FB1E520D7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AC93A-C03B-4916-8D8E-694E03278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1292C-284B-46B2-A223-C0FC0181F976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39659-984B-4F27-9D91-C57BE61FB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FE7A4-BBF6-4408-88D0-0E2272F1BFE1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337FE-AE29-4531-B96D-7E7A6D6FA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A5984F-24AB-43AA-9EAB-D8ABA5228E7A}" type="datetimeFigureOut">
              <a:rPr lang="ru-RU"/>
              <a:pPr>
                <a:defRPr/>
              </a:pPr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30AFEC-395E-45DB-898B-F3AF1647D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36712"/>
            <a:ext cx="8229600" cy="1800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Добро пожаловать в наш дружный отряд!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3068960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СОШ с.Бай-Хаак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Тандинского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0792040"/>
            <a:ext cx="4464496" cy="3600400"/>
          </a:xfrm>
          <a:prstGeom prst="rect">
            <a:avLst/>
          </a:prstGeom>
          <a:noFill/>
        </p:spPr>
      </p:pic>
      <p:pic>
        <p:nvPicPr>
          <p:cNvPr id="8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28" y="30944440"/>
            <a:ext cx="4464496" cy="3600400"/>
          </a:xfrm>
          <a:prstGeom prst="rect">
            <a:avLst/>
          </a:prstGeom>
          <a:noFill/>
        </p:spPr>
      </p:pic>
      <p:pic>
        <p:nvPicPr>
          <p:cNvPr id="2050" name="Picture 2" descr="C:\Users\Home_User\Desktop\юдп\SAM_34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2632612" cy="34563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857232"/>
            <a:ext cx="7000924" cy="2143140"/>
          </a:xfrm>
        </p:spPr>
        <p:txBody>
          <a:bodyPr/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Дружно идём к своей цели. Стараемся и не открываем двери лени. И всегда-всегда ко всему готовы. Живём пословицей одной: </a:t>
            </a:r>
            <a:b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"Один за всех, и все за одного"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2" descr="C:\Documents and Settings\CHocoLlate\Desktop\Призентация класса!\P10121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3438" y="2786058"/>
            <a:ext cx="3429024" cy="3125787"/>
          </a:xfrm>
          <a:prstGeom prst="rect">
            <a:avLst/>
          </a:prstGeom>
          <a:noFill/>
        </p:spPr>
      </p:pic>
      <p:pic>
        <p:nvPicPr>
          <p:cNvPr id="5" name="Picture 3" descr="C:\Documents and Settings\CHocoLlate\Desktop\Призентация класса!\biu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57224" y="2786058"/>
            <a:ext cx="3500462" cy="3071834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Сбор перед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выходом на рейд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Новый ЮДП\фотки юдп\240420141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2060848"/>
            <a:ext cx="6034617" cy="4065315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908720"/>
            <a:ext cx="6480720" cy="108012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 отряда в акции «Трезвый водитель»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Новый ЮДП\фотки юдп\100_31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976664" cy="36004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124744"/>
            <a:ext cx="8229600" cy="648072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 отряда в акции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«Трезвый водитель»</a:t>
            </a:r>
            <a:endParaRPr lang="ru-RU" sz="4000" dirty="0"/>
          </a:p>
        </p:txBody>
      </p:sp>
      <p:pic>
        <p:nvPicPr>
          <p:cNvPr id="6146" name="Picture 2" descr="F:\Новый ЮДП\фотки юдп\100_3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609922" cy="3228389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931224" cy="792088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Перед выходом на парад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F:\Новый ЮДП\фотки юдп\0905201413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448097" cy="3840483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4704"/>
            <a:ext cx="6264696" cy="115212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Участие на параде, посвященного ко Дню Победы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Новый ЮДП\фотки юдп\0905201413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348880"/>
            <a:ext cx="6192688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7931224" cy="86409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Сотрудники полиции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гостях у ЮДП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Новый ЮДП\фотки юдп\пол. дед мороз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6024162" cy="3744416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Республиканский слет отрядов ЮДП</a:t>
            </a:r>
            <a:endParaRPr lang="ru-RU" sz="2800" dirty="0"/>
          </a:p>
        </p:txBody>
      </p:sp>
      <p:pic>
        <p:nvPicPr>
          <p:cNvPr id="35843" name="Picture 6" descr="F:\DCIM\101MSDCF\DSC0089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557338"/>
            <a:ext cx="4175125" cy="2592387"/>
          </a:xfrm>
          <a:noFill/>
        </p:spPr>
      </p:pic>
      <p:pic>
        <p:nvPicPr>
          <p:cNvPr id="35844" name="Picture 7" descr="F:\DCIM\101MSDCF\DSC009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365625"/>
            <a:ext cx="29527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2" descr="F:\DCIM\101MSDCF\DSC009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365625"/>
            <a:ext cx="388778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5" descr="F:\DCIM\101MSDCF\DSC0090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9338" y="1557338"/>
            <a:ext cx="3744912" cy="25923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836712"/>
            <a:ext cx="5256584" cy="7920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Фотографии на память с министром внутренних дел РТ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F:\DCIM\101MSDCF\DSC0090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3" y="1916831"/>
            <a:ext cx="3647727" cy="2736131"/>
          </a:xfrm>
          <a:noFill/>
        </p:spPr>
      </p:pic>
      <p:pic>
        <p:nvPicPr>
          <p:cNvPr id="36868" name="Picture 4" descr="F:\DCIM\101MSDCF\DSC009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799" y="3716338"/>
            <a:ext cx="4002625" cy="266499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овый ЮДП\фотки юдп\2404201412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571744"/>
            <a:ext cx="4429156" cy="3357586"/>
          </a:xfrm>
          <a:prstGeom prst="rect">
            <a:avLst/>
          </a:prstGeom>
          <a:noFill/>
        </p:spPr>
      </p:pic>
      <p:sp>
        <p:nvSpPr>
          <p:cNvPr id="10" name="Пятно 2 9"/>
          <p:cNvSpPr/>
          <p:nvPr/>
        </p:nvSpPr>
        <p:spPr>
          <a:xfrm>
            <a:off x="4500562" y="3000372"/>
            <a:ext cx="4071966" cy="350046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Презентацию подготовили члены отряда ЮДП «Патриоты» МБОУ СОШ с.Бай-Хаак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горды,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своими друзьями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называет полиция нас!</a:t>
            </a: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688876" cy="10081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Отряд «Патриоты»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15616" y="2780928"/>
            <a:ext cx="7072362" cy="362585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4149081"/>
            <a:ext cx="648889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 девиз: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Наше призванье --- всем помогать.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Ребят научить, закон уважать.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Чтобы не случилось – команда вперед!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Дружный отряд за собой поведет!»</a:t>
            </a:r>
          </a:p>
          <a:p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</p:txBody>
      </p:sp>
      <p:pic>
        <p:nvPicPr>
          <p:cNvPr id="8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0792040"/>
            <a:ext cx="4464496" cy="3600400"/>
          </a:xfrm>
          <a:prstGeom prst="rect">
            <a:avLst/>
          </a:prstGeom>
          <a:noFill/>
        </p:spPr>
      </p:pic>
      <p:pic>
        <p:nvPicPr>
          <p:cNvPr id="11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68863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1571612"/>
            <a:ext cx="3786214" cy="342902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</a:rPr>
              <a:t>Командир отряда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--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Чекен-оол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Айыраш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2" descr="http://www.kroxa.net/upload/images/56/32/563275118498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43042" y="1412776"/>
            <a:ext cx="2571768" cy="43990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отряда 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«Патриоты»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428728" y="1785926"/>
            <a:ext cx="3429024" cy="4143404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728" y="1785927"/>
          <a:ext cx="3429024" cy="4508263"/>
        </p:xfrm>
        <a:graphic>
          <a:graphicData uri="http://schemas.openxmlformats.org/drawingml/2006/table">
            <a:tbl>
              <a:tblPr/>
              <a:tblGrid>
                <a:gridCol w="522238"/>
                <a:gridCol w="2906786"/>
              </a:tblGrid>
              <a:tr h="2143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Фамилия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200" dirty="0" err="1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имя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учащегося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Куулар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Саглай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Когел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Айыс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Момбей-оол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Тайгана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Деспижек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Сергек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Монгуш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Тайгана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Ш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Ооржак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Алдар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Оюн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Виолетта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Оюн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Менди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Оюн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Монгун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Оюн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Саглай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Сам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Аялга</a:t>
                      </a:r>
                      <a:endParaRPr lang="ru-RU" sz="1200" dirty="0">
                        <a:solidFill>
                          <a:schemeClr val="tx2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Чекен-оол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Айыраш</a:t>
                      </a:r>
                      <a:endParaRPr lang="ru-RU" sz="1200" baseline="0" dirty="0" smtClean="0">
                        <a:solidFill>
                          <a:schemeClr val="tx2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Оюн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Ойдуп</a:t>
                      </a:r>
                      <a:endParaRPr lang="ru-RU" sz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Оюн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Белек</a:t>
                      </a:r>
                      <a:endParaRPr lang="ru-RU" sz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Сат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Оргаадай</a:t>
                      </a:r>
                      <a:endParaRPr lang="ru-RU" sz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Саая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Саян</a:t>
                      </a:r>
                      <a:endParaRPr lang="ru-RU" sz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3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Адыгбай</a:t>
                      </a:r>
                      <a:r>
                        <a:rPr lang="ru-RU" sz="1200" baseline="0" dirty="0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solidFill>
                            <a:schemeClr val="tx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Амыр</a:t>
                      </a:r>
                      <a:endParaRPr lang="ru-RU" sz="1200" baseline="0" dirty="0" smtClean="0">
                        <a:solidFill>
                          <a:schemeClr val="tx2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endParaRPr lang="ru-RU" sz="1200" dirty="0" smtClean="0">
                        <a:solidFill>
                          <a:schemeClr val="tx2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2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Волна 10"/>
          <p:cNvSpPr/>
          <p:nvPr/>
        </p:nvSpPr>
        <p:spPr>
          <a:xfrm>
            <a:off x="5143504" y="1857364"/>
            <a:ext cx="2857520" cy="4071966"/>
          </a:xfrm>
          <a:prstGeom prst="wave">
            <a:avLst>
              <a:gd name="adj1" fmla="val 6294"/>
              <a:gd name="adj2" fmla="val 129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отряда: </a:t>
            </a:r>
          </a:p>
          <a:p>
            <a:pPr algn="ctr"/>
            <a:endParaRPr lang="ru-RU" sz="28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Зинаида</a:t>
            </a:r>
          </a:p>
          <a:p>
            <a:pPr algn="ctr"/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Овеш-ооловна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scom\Documents\Грамоты Оюн З.О\Scan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643050"/>
            <a:ext cx="2571768" cy="2857520"/>
          </a:xfrm>
          <a:prstGeom prst="rect">
            <a:avLst/>
          </a:prstGeom>
          <a:noFill/>
        </p:spPr>
      </p:pic>
      <p:pic>
        <p:nvPicPr>
          <p:cNvPr id="1027" name="Picture 3" descr="C:\Users\Roscom\Documents\Грамоты Оюн З.О\Scan0001 (40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2643182"/>
            <a:ext cx="2428893" cy="2786082"/>
          </a:xfrm>
          <a:prstGeom prst="rect">
            <a:avLst/>
          </a:prstGeom>
          <a:noFill/>
        </p:spPr>
      </p:pic>
      <p:pic>
        <p:nvPicPr>
          <p:cNvPr id="1028" name="Picture 4" descr="C:\Users\Roscom\Documents\Грамоты Оюн З.О\Scan0001 (39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500438"/>
            <a:ext cx="2357454" cy="285752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42862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достижения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ый ЮДП\фотки юдп\100_31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071678"/>
            <a:ext cx="3286148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Наши плакаты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«О вреде алкоголизма и наркотиков»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1027" name="Picture 3" descr="F:\Новый ЮДП\фотки юдп\100_31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714620"/>
            <a:ext cx="3214710" cy="3143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80728"/>
            <a:ext cx="8229600" cy="73375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Смотр песни и строя 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СОШ с. Бай-Хаак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rot="21170415">
            <a:off x="457200" y="1600200"/>
            <a:ext cx="6472254" cy="4400567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Users\Home_User\Desktop\юдп\SAM_34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276872"/>
            <a:ext cx="6336704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785786" y="1357298"/>
            <a:ext cx="3857625" cy="218599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на подготовке 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к слёту ЮДП </a:t>
            </a:r>
          </a:p>
        </p:txBody>
      </p:sp>
      <p:pic>
        <p:nvPicPr>
          <p:cNvPr id="5" name="Picture 4" descr="C:\Documents and Settings\CHocoLlate\Desktop\Призентация класса!\7B\x_57fe5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928934"/>
            <a:ext cx="316436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" descr="C:\Documents and Settings\CHocoLlate\Desktop\f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357298"/>
            <a:ext cx="342902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 rtlCol="0">
            <a:noAutofit/>
          </a:bodyPr>
          <a:lstStyle/>
          <a:p>
            <a:pPr marL="571500" indent="-571500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Проведение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классных часов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e_User\Desktop\юдп\20140116_1649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019" y="3717032"/>
            <a:ext cx="3456383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Home_User\Desktop\юдп\20140116_1754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1" y="1916832"/>
            <a:ext cx="4176464" cy="31323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185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Добро пожаловать в наш дружный отряд!</vt:lpstr>
      <vt:lpstr>Отряд «Патриоты»</vt:lpstr>
      <vt:lpstr>Командир отряда -- Чекен-оол Айыраш</vt:lpstr>
      <vt:lpstr>Список отряда  «Патриоты»</vt:lpstr>
      <vt:lpstr>Наши достижения </vt:lpstr>
      <vt:lpstr>Наши плакаты    «О вреде алкоголизма и наркотиков»</vt:lpstr>
      <vt:lpstr>Смотр песни и строя  МБОУ СОШ с. Бай-Хаак</vt:lpstr>
      <vt:lpstr>Презентация PowerPoint</vt:lpstr>
      <vt:lpstr>Проведение  классных часов </vt:lpstr>
      <vt:lpstr>Дружно идём к своей цели. Стараемся и не открываем двери лени. И всегда-всегда ко всему готовы. Живём пословицей одной:  "Один за всех, и все за одного" </vt:lpstr>
      <vt:lpstr>Сбор перед  выходом на рейд</vt:lpstr>
      <vt:lpstr>Участие  отряда в акции «Трезвый водитель»</vt:lpstr>
      <vt:lpstr>Участие  отряда в акции  «Трезвый водитель»</vt:lpstr>
      <vt:lpstr>Перед выходом на парад</vt:lpstr>
      <vt:lpstr>Участие на параде, посвященного ко Дню Победы</vt:lpstr>
      <vt:lpstr>Сотрудники полиции  в гостях у ЮДП</vt:lpstr>
      <vt:lpstr>Республиканский слет отрядов ЮДП</vt:lpstr>
      <vt:lpstr>Фотографии на память с министром внутренних дел РТ </vt:lpstr>
      <vt:lpstr>Мы горды,  что своими друзьями  называет полиция нас!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на карте мира.</dc:title>
  <dc:creator>Admin</dc:creator>
  <cp:lastModifiedBy>1027674</cp:lastModifiedBy>
  <cp:revision>50</cp:revision>
  <dcterms:created xsi:type="dcterms:W3CDTF">2011-07-07T17:19:49Z</dcterms:created>
  <dcterms:modified xsi:type="dcterms:W3CDTF">2022-04-05T15:51:57Z</dcterms:modified>
</cp:coreProperties>
</file>