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58" r:id="rId4"/>
    <p:sldId id="260" r:id="rId5"/>
    <p:sldId id="261" r:id="rId6"/>
    <p:sldId id="256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BBB6AEB-14B1-4D07-8D69-DC27777A7467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CE39FF8-1400-4867-80C8-34F0B4676A8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Притяжательные прилагательные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86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2511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179512" y="332656"/>
            <a:ext cx="864096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Вопросы притяжательных прилагательных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чей</a:t>
            </a:r>
            <a:r>
              <a:rPr lang="ru-RU" sz="3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  чья?   чьё? </a:t>
            </a:r>
            <a:endParaRPr lang="ru-RU" sz="3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Отцов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пиджак,   бабушкин дом,   лисья нора,   </a:t>
            </a:r>
            <a:r>
              <a:rPr lang="ru-RU" sz="28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птицыно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гнездо.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 </a:t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Суффиксы притяжательных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прилагательных: 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ин- (-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ын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-), -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(-ев-), -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(-й-). 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В предложении являются определением.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увидели </a:t>
            </a:r>
            <a:r>
              <a:rPr lang="ru-RU" sz="2800" b="1" i="1" u="wavyHeavy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лисий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след.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Изменяются по числам, родам и падежам.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03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Суффиксы притяжательных прилагательных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3" t="35346" r="10095" b="22138"/>
          <a:stretch/>
        </p:blipFill>
        <p:spPr bwMode="auto">
          <a:xfrm>
            <a:off x="2483768" y="2132856"/>
            <a:ext cx="5055080" cy="29157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6628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Образование притяжательных прилагательных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45031" r="17264" b="17987"/>
          <a:stretch/>
        </p:blipFill>
        <p:spPr bwMode="auto">
          <a:xfrm>
            <a:off x="1043608" y="1916832"/>
            <a:ext cx="710816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2415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Примеры притяжательных прилагательных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7504" y="1600200"/>
            <a:ext cx="878497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Лебединый пух, медвежья нора, волчий след, мамино платье, бабушкины вещи, отцов портфель, </a:t>
            </a:r>
            <a:r>
              <a:rPr lang="ru-RU" sz="4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дедушкин брат, комариный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писк, собачий нюх, кошачьи лапки.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405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Проверяю  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Образуйте притяжательные прилагательные. Выделите в них суффиксы и окончания.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тарушка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зверь, собака, лягушка, гусь, дедушка,  пчела, папа, медведь.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90273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</TotalTime>
  <Words>79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Притяжательные прилагательные</vt:lpstr>
      <vt:lpstr>Презентация PowerPoint</vt:lpstr>
      <vt:lpstr>Презентация PowerPoint</vt:lpstr>
      <vt:lpstr>Суффиксы притяжательных прилагательных</vt:lpstr>
      <vt:lpstr>Образование притяжательных прилагательных</vt:lpstr>
      <vt:lpstr>Примеры притяжательных прилагательных</vt:lpstr>
      <vt:lpstr>Проверяю  себя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Притяжательные прилагательные</dc:title>
  <dc:creator>Admin</dc:creator>
  <cp:lastModifiedBy>Admin</cp:lastModifiedBy>
  <cp:revision>5</cp:revision>
  <dcterms:created xsi:type="dcterms:W3CDTF">2018-01-23T14:50:42Z</dcterms:created>
  <dcterms:modified xsi:type="dcterms:W3CDTF">2022-01-17T17:31:36Z</dcterms:modified>
</cp:coreProperties>
</file>