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1" r:id="rId7"/>
    <p:sldId id="266" r:id="rId8"/>
    <p:sldId id="265" r:id="rId9"/>
    <p:sldId id="267" r:id="rId10"/>
    <p:sldId id="268" r:id="rId11"/>
    <p:sldId id="270" r:id="rId12"/>
    <p:sldId id="271" r:id="rId13"/>
    <p:sldId id="272" r:id="rId14"/>
    <p:sldId id="269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4624"/>
            <a:ext cx="576064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6120680" cy="8640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016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9782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134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6677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2960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7542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2422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5013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353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087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43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6247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8335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AF46D-A3ED-41AE-9258-B685A2DF1068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4603D-EAF2-4B32-9F99-6BF14FAD9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133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Ты-то, что ты ешь!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5286388"/>
            <a:ext cx="3334598" cy="157161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Monotype Corsiva" pitchFamily="66" charset="0"/>
              </a:rPr>
              <a:t>Подготовила ученица 5 класса</a:t>
            </a:r>
          </a:p>
          <a:p>
            <a:r>
              <a:rPr lang="ru-RU" sz="2000" b="1" dirty="0" err="1" smtClean="0">
                <a:solidFill>
                  <a:srgbClr val="00B0F0"/>
                </a:solidFill>
                <a:latin typeface="Monotype Corsiva" pitchFamily="66" charset="0"/>
              </a:rPr>
              <a:t>Берилло</a:t>
            </a:r>
            <a:r>
              <a:rPr lang="ru-RU" sz="2000" b="1" dirty="0" smtClean="0">
                <a:solidFill>
                  <a:srgbClr val="00B0F0"/>
                </a:solidFill>
                <a:latin typeface="Monotype Corsiva" pitchFamily="66" charset="0"/>
              </a:rPr>
              <a:t>   Татьяна</a:t>
            </a:r>
          </a:p>
          <a:p>
            <a:r>
              <a:rPr lang="ru-RU" sz="2000" b="1" dirty="0" smtClean="0">
                <a:solidFill>
                  <a:srgbClr val="00B0F0"/>
                </a:solidFill>
                <a:latin typeface="Monotype Corsiva" pitchFamily="66" charset="0"/>
              </a:rPr>
              <a:t>Руководитель: Крылова Т.В.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962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4282" y="1785926"/>
            <a:ext cx="4040188" cy="1103329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Monotype Corsiva" pitchFamily="66" charset="0"/>
              </a:rPr>
              <a:t>         Очень веселые и компанейские. </a:t>
            </a:r>
          </a:p>
          <a:p>
            <a:r>
              <a:rPr lang="ru-RU" sz="2900" dirty="0" smtClean="0">
                <a:solidFill>
                  <a:srgbClr val="FF0000"/>
                </a:solidFill>
                <a:latin typeface="Monotype Corsiva" pitchFamily="66" charset="0"/>
              </a:rPr>
              <a:t>Это верные друзья, с которыми никогда не соскучишься.</a:t>
            </a:r>
          </a:p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645025" y="1428736"/>
            <a:ext cx="4041775" cy="74613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Всё и всегда просчитывают наперед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173" name="Picture 5" descr="C:\Users\1\Desktop\grysha-iz-semechk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143248"/>
            <a:ext cx="4040188" cy="2299917"/>
          </a:xfrm>
          <a:prstGeom prst="rect">
            <a:avLst/>
          </a:prstGeom>
          <a:noFill/>
        </p:spPr>
      </p:pic>
      <p:pic>
        <p:nvPicPr>
          <p:cNvPr id="7174" name="Picture 6" descr="C:\Users\1\Desktop\1614553939_1-p-kartinka-yabloka-na-belom-fone-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174875"/>
            <a:ext cx="3143075" cy="3139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4282" y="1071546"/>
            <a:ext cx="4040188" cy="1643073"/>
          </a:xfrm>
        </p:spPr>
        <p:txBody>
          <a:bodyPr>
            <a:normAutofit fontScale="62500" lnSpcReduction="20000"/>
          </a:bodyPr>
          <a:lstStyle/>
          <a:p>
            <a:r>
              <a:rPr lang="ru-RU" sz="2900" i="1" dirty="0" smtClean="0">
                <a:solidFill>
                  <a:srgbClr val="7030A0"/>
                </a:solidFill>
              </a:rPr>
              <a:t>Ранимые и весьма </a:t>
            </a:r>
          </a:p>
          <a:p>
            <a:r>
              <a:rPr lang="ru-RU" sz="2900" i="1" dirty="0" smtClean="0">
                <a:solidFill>
                  <a:srgbClr val="7030A0"/>
                </a:solidFill>
              </a:rPr>
              <a:t>чувствительные люди. </a:t>
            </a:r>
          </a:p>
          <a:p>
            <a:r>
              <a:rPr lang="ru-RU" sz="2900" i="1" dirty="0" smtClean="0">
                <a:solidFill>
                  <a:srgbClr val="7030A0"/>
                </a:solidFill>
              </a:rPr>
              <a:t>Несложно их обидеть и заставить плакать</a:t>
            </a:r>
            <a:r>
              <a:rPr lang="ru-RU" i="1" dirty="0" smtClean="0">
                <a:solidFill>
                  <a:srgbClr val="7030A0"/>
                </a:solidFill>
              </a:rPr>
              <a:t>. 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Monotype Corsiva" pitchFamily="66" charset="0"/>
              </a:rPr>
              <a:t>        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1103329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Не переносят одиночества, потому всегда имеют достаточно много друзей.</a:t>
            </a:r>
          </a:p>
          <a:p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8194" name="Picture 2" descr="C:\Users\1\Desktop\scale_1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3857652" cy="3161842"/>
          </a:xfrm>
          <a:prstGeom prst="rect">
            <a:avLst/>
          </a:prstGeom>
          <a:noFill/>
        </p:spPr>
      </p:pic>
      <p:pic>
        <p:nvPicPr>
          <p:cNvPr id="8195" name="Picture 3" descr="C:\Users\1\Desktop\1380319056-vinograd-ch1--4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214554"/>
            <a:ext cx="4572033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4282" y="928670"/>
            <a:ext cx="4040188" cy="2571768"/>
          </a:xfrm>
        </p:spPr>
        <p:txBody>
          <a:bodyPr>
            <a:normAutofit fontScale="92500" lnSpcReduction="10000"/>
          </a:bodyPr>
          <a:lstStyle/>
          <a:p>
            <a:endParaRPr lang="ru-RU" sz="2600" dirty="0" smtClean="0"/>
          </a:p>
          <a:p>
            <a:r>
              <a:rPr lang="ru-RU" sz="2600" dirty="0" smtClean="0">
                <a:solidFill>
                  <a:srgbClr val="FF0000"/>
                </a:solidFill>
              </a:rPr>
              <a:t>Очень  разговорчивы. 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Всегда есть о чем с ними поговорить.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Monotype Corsiva" pitchFamily="66" charset="0"/>
              </a:rPr>
              <a:t>        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645025" y="571480"/>
            <a:ext cx="4041775" cy="135732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Очень открыты и доброжелательны. Они обожают праздники, веселье и всякие сюрпризы.</a:t>
            </a:r>
          </a:p>
          <a:p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C:\Users\1\Desktop\fonstola.ru_201875_1600x9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929066"/>
            <a:ext cx="4127528" cy="2321734"/>
          </a:xfrm>
          <a:prstGeom prst="rect">
            <a:avLst/>
          </a:prstGeom>
          <a:noFill/>
        </p:spPr>
      </p:pic>
      <p:pic>
        <p:nvPicPr>
          <p:cNvPr id="9219" name="Picture 3" descr="C:\Users\1\Desktop\1419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643050"/>
            <a:ext cx="4613279" cy="28832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643174" y="0"/>
            <a:ext cx="6143668" cy="192880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Всегда знают такие люди, что им нужно от жизни. Энергичны и решительны, умеют быть в центре внимания и привлекать взгляды других.</a:t>
            </a:r>
          </a:p>
          <a:p>
            <a:endParaRPr lang="ru-RU" dirty="0"/>
          </a:p>
        </p:txBody>
      </p:sp>
      <p:pic>
        <p:nvPicPr>
          <p:cNvPr id="10242" name="Picture 2" descr="C:\Users\1\Desktop\kartinki-apelsina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00306"/>
            <a:ext cx="5614998" cy="3744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42852"/>
            <a:ext cx="6624736" cy="235745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</a:rPr>
              <a:t>Любители рыбы и морепродуктов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B0F0"/>
                </a:solidFill>
              </a:rPr>
              <a:t>характеризуются спокойствием.  </a:t>
            </a:r>
            <a:r>
              <a:rPr lang="ru-RU" sz="2200" b="1" dirty="0" smtClean="0">
                <a:solidFill>
                  <a:srgbClr val="00B0F0"/>
                </a:solidFill>
              </a:rPr>
              <a:t>Они  делают всё в размеренном темпе и с долгим обдумыванием.. Это серьёзные, но при этом чувствительные люди.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pic>
        <p:nvPicPr>
          <p:cNvPr id="11266" name="Picture 2" descr="C:\Users\1\Desktop\21ebb8c1f0f218c78d60acdce0cdb2f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5899534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4282" y="1643050"/>
            <a:ext cx="4040188" cy="257176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Любят погрызть настоящие лидеры. Они  любят  достигать чего-то.</a:t>
            </a:r>
            <a:r>
              <a:rPr lang="ru-RU" sz="2800" dirty="0" smtClean="0"/>
              <a:t> </a:t>
            </a:r>
          </a:p>
          <a:p>
            <a:endParaRPr lang="ru-RU" sz="2600" dirty="0" smtClean="0"/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Monotype Corsiva" pitchFamily="66" charset="0"/>
              </a:rPr>
              <a:t>        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643438" y="0"/>
            <a:ext cx="4041775" cy="1357323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Любят добродушные, но немного слабовольные и ленивые.</a:t>
            </a:r>
            <a:endParaRPr lang="ru-RU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2290" name="Picture 2" descr="C:\Users\1\Desktop\545675746454334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785926"/>
            <a:ext cx="4377092" cy="2786082"/>
          </a:xfrm>
          <a:prstGeom prst="rect">
            <a:avLst/>
          </a:prstGeom>
          <a:noFill/>
        </p:spPr>
      </p:pic>
      <p:pic>
        <p:nvPicPr>
          <p:cNvPr id="12291" name="Picture 3" descr="C:\Users\1\Desktop\f_60815c9e0e5d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00438"/>
            <a:ext cx="4143404" cy="2759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857232"/>
            <a:ext cx="6624736" cy="1643074"/>
          </a:xfrm>
        </p:spPr>
        <p:txBody>
          <a:bodyPr>
            <a:normAutofit fontScale="90000"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Фаст-фудом</a:t>
            </a:r>
            <a:r>
              <a:rPr lang="ru-RU" sz="2800" b="1" dirty="0" smtClean="0">
                <a:solidFill>
                  <a:srgbClr val="C00000"/>
                </a:solidFill>
              </a:rPr>
              <a:t> часто балуются люди активные, полные идей, но не особо практичные. Всегда ищут новых впечатлений. Они не любят ждать, а хотят "всё, сразу".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Ты - то, что ты ешь. Что предпочтения в еде говорят о характере человека?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521497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6375082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b="1" i="1" dirty="0" smtClean="0">
                <a:solidFill>
                  <a:srgbClr val="7030A0"/>
                </a:solidFill>
              </a:rPr>
              <a:t>Результаты опроса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1071547"/>
          <a:ext cx="8715437" cy="5675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932"/>
                <a:gridCol w="1361797"/>
                <a:gridCol w="756554"/>
                <a:gridCol w="785303"/>
                <a:gridCol w="954771"/>
                <a:gridCol w="680898"/>
                <a:gridCol w="1967039"/>
                <a:gridCol w="756554"/>
                <a:gridCol w="998589"/>
              </a:tblGrid>
              <a:tr h="500065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Мясо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Calibri"/>
                          <a:cs typeface="Times New Roman"/>
                        </a:rPr>
                        <a:t>Молоч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Сладкое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Овощи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Фрукты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Фаст-фуд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Мучное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Берилло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(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апельсины, бананы и виноград)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Горный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Каримова 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апельсины,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бананы,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виноград)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Киселева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(Яблоко, банан,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апельсин)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Максимова 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апельсин, клубник)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Медведева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Бананы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Морозова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2282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Пеня 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Филиппова  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груша,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виноград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Шилкин 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Швец 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Чечулин 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Крылова Т.В.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6624736" cy="16430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Monotype Corsiva" pitchFamily="66" charset="0"/>
              </a:rPr>
              <a:t>ВЫВОД: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За всю свою долгую жизнь мы встречаемся с огромным количеством людей. Некоторые из них близки нам по тем или иным интересам. С некоторыми мы можем развлекаться, попав в одну компанию. Таких ситуаций можно вспомнить огромное количество. Обратив внимание на многие моменты, можно достаточно многое узнать о человеке.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2231678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ЦЕЛЬ: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362200" y="48545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078037" y="427831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2166977" y="4321175"/>
            <a:ext cx="2872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-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>
            <a:off x="2362200" y="23399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078037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928926" y="1142984"/>
            <a:ext cx="4429156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i="1" dirty="0" smtClean="0">
                <a:solidFill>
                  <a:srgbClr val="FF0000"/>
                </a:solidFill>
              </a:rPr>
              <a:t>узнать, что предпочтения в еде говорят о характере человека.</a:t>
            </a:r>
            <a:endParaRPr lang="en-US" sz="24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>
            <a:off x="2362200" y="31781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>
            <a:off x="2363788" y="401478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078037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166978" y="3482975"/>
            <a:ext cx="2872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-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>
            <a:off x="2362200" y="57150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078037" y="513873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166977" y="5181600"/>
            <a:ext cx="2872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-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Text Box 269"/>
          <p:cNvSpPr txBox="1">
            <a:spLocks noChangeArrowheads="1"/>
          </p:cNvSpPr>
          <p:nvPr/>
        </p:nvSpPr>
        <p:spPr bwMode="gray">
          <a:xfrm>
            <a:off x="2357422" y="2713038"/>
            <a:ext cx="25584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ЗАДАЧИ:</a:t>
            </a:r>
            <a:endParaRPr lang="en-US" sz="2400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22" name="Text Box 270"/>
          <p:cNvSpPr txBox="1">
            <a:spLocks noChangeArrowheads="1"/>
          </p:cNvSpPr>
          <p:nvPr/>
        </p:nvSpPr>
        <p:spPr bwMode="gray">
          <a:xfrm>
            <a:off x="2643175" y="3500438"/>
            <a:ext cx="614366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solidFill>
                  <a:srgbClr val="FF0000"/>
                </a:solidFill>
              </a:rPr>
              <a:t>  изучить и отобрать литературу для проекта;</a:t>
            </a:r>
          </a:p>
        </p:txBody>
      </p:sp>
      <p:sp>
        <p:nvSpPr>
          <p:cNvPr id="23" name="Text Box 271"/>
          <p:cNvSpPr txBox="1">
            <a:spLocks noChangeArrowheads="1"/>
          </p:cNvSpPr>
          <p:nvPr/>
        </p:nvSpPr>
        <p:spPr bwMode="gray">
          <a:xfrm>
            <a:off x="2714613" y="4071942"/>
            <a:ext cx="571504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solidFill>
                  <a:srgbClr val="FF0000"/>
                </a:solidFill>
              </a:rPr>
              <a:t>провести опрос среди одноклассников,</a:t>
            </a:r>
          </a:p>
          <a:p>
            <a:pPr eaLnBrk="0" hangingPunct="0"/>
            <a:r>
              <a:rPr lang="ru-RU" sz="2000" b="1" dirty="0" smtClean="0">
                <a:solidFill>
                  <a:srgbClr val="FF0000"/>
                </a:solidFill>
              </a:rPr>
              <a:t> о их предпочтениях в еде;</a:t>
            </a:r>
            <a:endParaRPr lang="en-US" sz="2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" name="Text Box 272"/>
          <p:cNvSpPr txBox="1">
            <a:spLocks noChangeArrowheads="1"/>
          </p:cNvSpPr>
          <p:nvPr/>
        </p:nvSpPr>
        <p:spPr bwMode="gray">
          <a:xfrm>
            <a:off x="2786051" y="5245100"/>
            <a:ext cx="435771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solidFill>
                  <a:srgbClr val="FF0000"/>
                </a:solidFill>
              </a:rPr>
              <a:t>соотнести полученные данные</a:t>
            </a:r>
            <a:r>
              <a:rPr lang="ru-RU" sz="2400" dirty="0" smtClean="0"/>
              <a:t>.</a:t>
            </a:r>
            <a:endParaRPr lang="en-US" sz="2400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433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60% информации о человеке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можно узнать из соц.сетей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314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44" y="1782763"/>
            <a:ext cx="7535911" cy="4525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28604"/>
            <a:ext cx="6624736" cy="128588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i="1" dirty="0" smtClean="0">
                <a:solidFill>
                  <a:srgbClr val="0070C0"/>
                </a:solidFill>
              </a:rPr>
              <a:t>Любители молочных продуктов-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b="1" dirty="0" smtClean="0">
                <a:solidFill>
                  <a:srgbClr val="0070C0"/>
                </a:solidFill>
              </a:rPr>
              <a:t>это сама нежность. Они очень заботливы и добры. Да и сами любят, когда к ним ласково обращаются.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 descr="C:\Users\1\Desktop\a23faa68ba370ac9102076bfba70af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6176153" cy="4525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624736" cy="166872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Сладкоежки.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2 варианта: либо он заедает временный стресс, либо... любит убегать от ответственного поведения.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Ты - то, что ты ешь. Что предпочтения в еде говорят о характере человека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564360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42852"/>
            <a:ext cx="6624736" cy="135732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Любители острого: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>Большие любители приключений </a:t>
            </a:r>
            <a:br>
              <a:rPr lang="ru-RU" sz="2700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>и острых ощущений</a:t>
            </a:r>
            <a:endParaRPr lang="ru-RU" sz="2700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1\Desktop\depositphotos_26594469-stock-photo-meat-and-saus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2544" y="1782763"/>
            <a:ext cx="6798912" cy="4525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42852"/>
            <a:ext cx="6624736" cy="135732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70C0"/>
                </a:solidFill>
              </a:rPr>
              <a:t>Мясоеды: </a:t>
            </a: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люди основательные, трудолюбивые, но слегка агрессивные и нервные. При этом "куриные" мясоеды более домашние.</a:t>
            </a:r>
            <a:endParaRPr lang="ru-RU" sz="27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1\Desktop\351622-svet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452" y="1782763"/>
            <a:ext cx="6781095" cy="4525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42852"/>
            <a:ext cx="6624736" cy="142876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7030A0"/>
                </a:solidFill>
              </a:rPr>
              <a:t>Любители овощей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800" dirty="0" smtClean="0"/>
              <a:t> </a:t>
            </a:r>
            <a:r>
              <a:rPr lang="ru-RU" sz="2200" b="1" dirty="0" smtClean="0">
                <a:solidFill>
                  <a:srgbClr val="7030A0"/>
                </a:solidFill>
                <a:latin typeface="Monotype Corsiva" pitchFamily="66" charset="0"/>
              </a:rPr>
              <a:t>лёгкие и по характеру, и по образу жизни. Они просты, честны, тоже трудолюбивы, и не такие вспыльчивые. Часто бывают осознанными и мудрыми, менее эгоистичными.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1\Desktop\Vegetables_Cucumbers_Tomatoes_Garlic_Onion_543915_2560x14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" y="1851184"/>
            <a:ext cx="7802880" cy="4389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42852"/>
            <a:ext cx="6624736" cy="142876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7030A0"/>
                </a:solidFill>
              </a:rPr>
              <a:t/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>Любители фруктов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лёгкие, позитивные люди. И  у тех и других более сильная воля, чем у мясоедов.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1\Desktop\Fruit_Bananas_Grapes_498132_3840x24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30" y="1782763"/>
            <a:ext cx="7241539" cy="4525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69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7dd7715b534ee6d4a647fc37f93bc4a69bd9e3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398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Ты-то, что ты ешь!</vt:lpstr>
      <vt:lpstr>ЦЕЛЬ:</vt:lpstr>
      <vt:lpstr>60% информации о человеке можно узнать из соц.сетей</vt:lpstr>
      <vt:lpstr> Любители молочных продуктов- это сама нежность. Они очень заботливы и добры. Да и сами любят, когда к ним ласково обращаются.  </vt:lpstr>
      <vt:lpstr>Сладкоежки.  2 варианта: либо он заедает временный стресс, либо... любит убегать от ответственного поведения. </vt:lpstr>
      <vt:lpstr>Любители острого:  Большие любители приключений  и острых ощущений</vt:lpstr>
      <vt:lpstr>Мясоеды: люди основательные, трудолюбивые, но слегка агрессивные и нервные. При этом "куриные" мясоеды более домашние.</vt:lpstr>
      <vt:lpstr>Любители овощей  лёгкие и по характеру, и по образу жизни. Они просты, честны, тоже трудолюбивы, и не такие вспыльчивые. Часто бывают осознанными и мудрыми, менее эгоистичными. </vt:lpstr>
      <vt:lpstr> Любители фруктов  лёгкие, позитивные люди. И  у тех и других более сильная воля, чем у мясоедов.  </vt:lpstr>
      <vt:lpstr> </vt:lpstr>
      <vt:lpstr> </vt:lpstr>
      <vt:lpstr> </vt:lpstr>
      <vt:lpstr> </vt:lpstr>
      <vt:lpstr>Любители рыбы и морепродуктов характеризуются спокойствием.  Они  делают всё в размеренном темпе и с долгим обдумыванием.. Это серьёзные, но при этом чувствительные люди.    </vt:lpstr>
      <vt:lpstr> </vt:lpstr>
      <vt:lpstr>Фаст-фудом часто балуются люди активные, полные идей, но не особо практичные. Всегда ищут новых впечатлений. Они не любят ждать, а хотят "всё, сразу".    </vt:lpstr>
      <vt:lpstr>  Результаты опроса  </vt:lpstr>
      <vt:lpstr>  ВЫВОД:    </vt:lpstr>
    </vt:vector>
  </TitlesOfParts>
  <Company>http://presentation-creation.ru/</Company>
  <LinksUpToDate>false</LinksUpToDate>
  <SharedDoc>false</SharedDoc>
  <HyperlinkBase>http://presentation-creation.ru/powerpoint-templates.html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Киви</dc:title>
  <dc:creator>obstinate</dc:creator>
  <cp:lastModifiedBy>1</cp:lastModifiedBy>
  <cp:revision>15</cp:revision>
  <dcterms:created xsi:type="dcterms:W3CDTF">2017-10-25T07:00:41Z</dcterms:created>
  <dcterms:modified xsi:type="dcterms:W3CDTF">2022-01-28T01:40:13Z</dcterms:modified>
</cp:coreProperties>
</file>