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732" r:id="rId3"/>
  </p:sldMasterIdLst>
  <p:notesMasterIdLst>
    <p:notesMasterId r:id="rId12"/>
  </p:notesMasterIdLst>
  <p:sldIdLst>
    <p:sldId id="259" r:id="rId4"/>
    <p:sldId id="261" r:id="rId5"/>
    <p:sldId id="258" r:id="rId6"/>
    <p:sldId id="265" r:id="rId7"/>
    <p:sldId id="262" r:id="rId8"/>
    <p:sldId id="266" r:id="rId9"/>
    <p:sldId id="264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23180-4E2A-4244-9843-2D56A30ADD9C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A59DBF-F9F2-4043-B49D-C3DBD62B85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071678"/>
            <a:ext cx="7772400" cy="1470025"/>
          </a:xfrm>
        </p:spPr>
        <p:txBody>
          <a:bodyPr>
            <a:noAutofit/>
          </a:bodyPr>
          <a:lstStyle/>
          <a:p>
            <a:r>
              <a:rPr lang="tt-RU" b="1" dirty="0" smtClean="0">
                <a:solidFill>
                  <a:srgbClr val="FF0000"/>
                </a:solidFill>
                <a:latin typeface="Monotype Corsiva" pitchFamily="66" charset="0"/>
              </a:rPr>
              <a:t>Әдәби уку дәресләрендә</a:t>
            </a:r>
            <a:r>
              <a:rPr lang="tt-RU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tt-RU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tt-RU" b="1" dirty="0" smtClean="0">
                <a:solidFill>
                  <a:srgbClr val="FF0000"/>
                </a:solidFill>
                <a:latin typeface="Monotype Corsiva" pitchFamily="66" charset="0"/>
              </a:rPr>
              <a:t>“Фишбоун”  алымын  куллану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28934"/>
            <a:ext cx="6400800" cy="2709866"/>
          </a:xfrm>
        </p:spPr>
        <p:txBody>
          <a:bodyPr>
            <a:normAutofit/>
          </a:bodyPr>
          <a:lstStyle/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900750" cy="4525963"/>
          </a:xfrm>
        </p:spPr>
        <p:txBody>
          <a:bodyPr/>
          <a:lstStyle/>
          <a:p>
            <a:pPr marL="0" indent="269875" algn="just">
              <a:buNone/>
            </a:pPr>
            <a:r>
              <a:rPr lang="tt-RU" sz="3200" b="1" dirty="0" smtClean="0"/>
              <a:t>“Дөньяга акыл белән караган кешегә генә, дөнья акыл белән карый.” </a:t>
            </a:r>
          </a:p>
          <a:p>
            <a:pPr>
              <a:buNone/>
            </a:pPr>
            <a:endParaRPr lang="tt-RU" dirty="0" smtClean="0"/>
          </a:p>
          <a:p>
            <a:pPr>
              <a:buNone/>
            </a:pPr>
            <a:endParaRPr lang="tt-RU" dirty="0" smtClean="0"/>
          </a:p>
          <a:p>
            <a:pPr algn="r">
              <a:buNone/>
            </a:pPr>
            <a:r>
              <a:rPr lang="tt-RU" dirty="0" smtClean="0"/>
              <a:t>Виктор Гюго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357290" y="500042"/>
            <a:ext cx="6572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«</a:t>
            </a:r>
            <a:r>
              <a:rPr lang="en-US" sz="3600" b="1" dirty="0" smtClean="0">
                <a:solidFill>
                  <a:srgbClr val="C00000"/>
                </a:solidFill>
              </a:rPr>
              <a:t>Fishbone</a:t>
            </a:r>
            <a:r>
              <a:rPr lang="ru-RU" sz="3600" b="1" dirty="0" smtClean="0">
                <a:solidFill>
                  <a:srgbClr val="C00000"/>
                </a:solidFill>
              </a:rPr>
              <a:t>»</a:t>
            </a:r>
            <a:r>
              <a:rPr lang="en-US" sz="3600" b="1" dirty="0" smtClean="0">
                <a:solidFill>
                  <a:srgbClr val="C00000"/>
                </a:solidFill>
              </a:rPr>
              <a:t> – </a:t>
            </a:r>
            <a:endParaRPr lang="ru-RU" sz="36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«Б</a:t>
            </a:r>
            <a:r>
              <a:rPr lang="tt-RU" sz="3600" b="1" dirty="0" smtClean="0">
                <a:solidFill>
                  <a:srgbClr val="C00000"/>
                </a:solidFill>
              </a:rPr>
              <a:t>алык сөяге”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7" name="Picture 2" descr="https://otvet.imgsmail.ru/download/221628995_a56cdefaad2b0fec08c29fe521f3f719_8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714488"/>
            <a:ext cx="6572296" cy="462251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928926" y="1928802"/>
            <a:ext cx="7143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285852" y="3071810"/>
            <a:ext cx="7143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000892" y="2928934"/>
            <a:ext cx="7143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714612" y="5929330"/>
            <a:ext cx="7143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otvet.imgsmail.ru/download/221628995_a56cdefaad2b0fec08c29fe521f3f719_8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71480"/>
            <a:ext cx="8143932" cy="572789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14348" y="2143116"/>
            <a:ext cx="157163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Проблема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358082" y="2285992"/>
            <a:ext cx="128588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Н</a:t>
            </a:r>
            <a:r>
              <a:rPr lang="tt-RU" sz="2400" b="1" dirty="0" smtClean="0"/>
              <a:t>әтиҗә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285984" y="928670"/>
            <a:ext cx="157163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tt-RU" sz="2400" b="1" dirty="0" smtClean="0"/>
              <a:t>Сәбәпләр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357422" y="5786454"/>
            <a:ext cx="142876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tt-RU" sz="2400" b="1" dirty="0" smtClean="0"/>
              <a:t>Фактлар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85728"/>
            <a:ext cx="8686800" cy="579439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tt-RU" sz="3600" b="1" dirty="0" smtClean="0">
                <a:solidFill>
                  <a:srgbClr val="C00000"/>
                </a:solidFill>
              </a:rPr>
              <a:t>Роза Хафизова</a:t>
            </a:r>
          </a:p>
          <a:p>
            <a:pPr algn="ctr">
              <a:buNone/>
            </a:pPr>
            <a:r>
              <a:rPr lang="tt-RU" sz="3600" b="1" dirty="0" smtClean="0">
                <a:solidFill>
                  <a:srgbClr val="C00000"/>
                </a:solidFill>
              </a:rPr>
              <a:t>“Күңел күзе” 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62466" name="Picture 2" descr="http://ya-camaya.ru/upload/image/semeynaya_fotosemka_pobediteley_konkursa_ufa_06.jpg"/>
          <p:cNvPicPr>
            <a:picLocks noChangeAspect="1" noChangeArrowheads="1"/>
          </p:cNvPicPr>
          <p:nvPr/>
        </p:nvPicPr>
        <p:blipFill>
          <a:blip r:embed="rId2"/>
          <a:srcRect r="40191"/>
          <a:stretch>
            <a:fillRect/>
          </a:stretch>
        </p:blipFill>
        <p:spPr bwMode="auto">
          <a:xfrm>
            <a:off x="2643174" y="2071678"/>
            <a:ext cx="3987797" cy="4448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17596"/>
          </a:xfrm>
        </p:spPr>
        <p:txBody>
          <a:bodyPr>
            <a:normAutofit fontScale="90000"/>
          </a:bodyPr>
          <a:lstStyle/>
          <a:p>
            <a:r>
              <a:rPr lang="tt-RU" b="1" dirty="0" smtClean="0">
                <a:solidFill>
                  <a:srgbClr val="C00000"/>
                </a:solidFill>
              </a:rPr>
              <a:t>Роза Хафизова</a:t>
            </a:r>
            <a:br>
              <a:rPr lang="tt-RU" b="1" dirty="0" smtClean="0">
                <a:solidFill>
                  <a:srgbClr val="C00000"/>
                </a:solidFill>
              </a:rPr>
            </a:br>
            <a:r>
              <a:rPr lang="tt-RU" b="1" dirty="0" smtClean="0">
                <a:solidFill>
                  <a:srgbClr val="C00000"/>
                </a:solidFill>
              </a:rPr>
              <a:t>“Күңел күзе” 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otvet.imgsmail.ru/download/221628995_a56cdefaad2b0fec08c29fe521f3f719_8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312530"/>
            <a:ext cx="8143932" cy="557716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643174" y="1571612"/>
            <a:ext cx="100013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71472" y="2928934"/>
            <a:ext cx="100013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500958" y="2857496"/>
            <a:ext cx="100013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428860" y="6286520"/>
            <a:ext cx="100013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 rot="4008159">
            <a:off x="1930077" y="5152019"/>
            <a:ext cx="21545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tt-RU" dirty="0" smtClean="0"/>
              <a:t>Агачлар телен аңлыйсы килә.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 rot="3853939">
            <a:off x="2650009" y="4911081"/>
            <a:ext cx="22692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tt-RU" dirty="0" smtClean="0"/>
              <a:t>Урман җәнлекләренә тими.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 rot="3717288">
            <a:off x="3057694" y="5124559"/>
            <a:ext cx="29396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tt-RU" dirty="0" smtClean="0"/>
              <a:t> Тамырлары белән йолыкмый, күп өзми.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 rot="3811477">
            <a:off x="4031545" y="5104908"/>
            <a:ext cx="24105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tt-RU" dirty="0" smtClean="0"/>
              <a:t>Каенны бик кызганды.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 rot="3768944">
            <a:off x="4887019" y="5092717"/>
            <a:ext cx="2529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dirty="0" smtClean="0"/>
              <a:t>Кошларга комачауларга ярамаганын аңлады.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 rot="18060962">
            <a:off x="2472475" y="2563794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dirty="0" smtClean="0"/>
              <a:t>Агачлар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 rot="18060962">
            <a:off x="3458904" y="2604592"/>
            <a:ext cx="1119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dirty="0" smtClean="0"/>
              <a:t>Тиен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 rot="18060962">
            <a:off x="4019931" y="2353784"/>
            <a:ext cx="135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dirty="0" smtClean="0"/>
              <a:t>Ландыш чәчәкләре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 rot="18060962">
            <a:off x="5021618" y="2334615"/>
            <a:ext cx="1155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dirty="0" smtClean="0"/>
              <a:t>Каен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 rot="18060962">
            <a:off x="5578283" y="2503725"/>
            <a:ext cx="1217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Кош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428596" y="2428868"/>
            <a:ext cx="20716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400" b="1" dirty="0" smtClean="0">
                <a:solidFill>
                  <a:srgbClr val="FF0000"/>
                </a:solidFill>
              </a:rPr>
              <a:t>      Нәрсә ул “күңел күзе”?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929454" y="2857496"/>
            <a:ext cx="19845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FF0000"/>
                </a:solidFill>
              </a:rPr>
              <a:t>Эчке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err="1" smtClean="0">
                <a:solidFill>
                  <a:srgbClr val="FF0000"/>
                </a:solidFill>
              </a:rPr>
              <a:t>тоемлау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arnasse.ru/upload/comments/191596a837f3c9a4cb9f018253a9c547.jpg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769638"/>
            <a:ext cx="8572560" cy="55168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t-RU" b="1" dirty="0" smtClean="0">
                <a:solidFill>
                  <a:srgbClr val="FF0000"/>
                </a:solidFill>
                <a:latin typeface="Segoe Script" pitchFamily="34" charset="0"/>
              </a:rPr>
              <a:t>Игътибарыгыз өчен рәхмәт</a:t>
            </a:r>
            <a:endParaRPr lang="ru-RU" b="1" dirty="0">
              <a:solidFill>
                <a:srgbClr val="FF0000"/>
              </a:solidFill>
              <a:latin typeface="Segoe Scrip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arnasse.ru/upload/comments/191596a837f3c9a4cb9f018253a9c547.jpg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571612"/>
            <a:ext cx="7858180" cy="50571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ре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</TotalTime>
  <Words>84</Words>
  <PresentationFormat>Экран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Тема Office</vt:lpstr>
      <vt:lpstr>Поток</vt:lpstr>
      <vt:lpstr>Трек</vt:lpstr>
      <vt:lpstr>Әдәби уку дәресләрендә “Фишбоун”  алымын  куллану </vt:lpstr>
      <vt:lpstr>Слайд 2</vt:lpstr>
      <vt:lpstr>Слайд 3</vt:lpstr>
      <vt:lpstr>Слайд 4</vt:lpstr>
      <vt:lpstr>Слайд 5</vt:lpstr>
      <vt:lpstr>Роза Хафизова “Күңел күзе”  </vt:lpstr>
      <vt:lpstr>Слайд 7</vt:lpstr>
      <vt:lpstr>Игътибарыгыз өчен рәхмәт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ReStart</dc:creator>
  <cp:lastModifiedBy>Эльза Абузаровна</cp:lastModifiedBy>
  <cp:revision>41</cp:revision>
  <dcterms:created xsi:type="dcterms:W3CDTF">2017-04-26T19:05:51Z</dcterms:created>
  <dcterms:modified xsi:type="dcterms:W3CDTF">2021-03-14T17:48:04Z</dcterms:modified>
</cp:coreProperties>
</file>