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80" r:id="rId2"/>
    <p:sldId id="262" r:id="rId3"/>
    <p:sldId id="265" r:id="rId4"/>
    <p:sldId id="256" r:id="rId5"/>
    <p:sldId id="267" r:id="rId6"/>
    <p:sldId id="263" r:id="rId7"/>
    <p:sldId id="273" r:id="rId8"/>
    <p:sldId id="274" r:id="rId9"/>
    <p:sldId id="276" r:id="rId10"/>
    <p:sldId id="264" r:id="rId11"/>
    <p:sldId id="275" r:id="rId12"/>
    <p:sldId id="28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34A58-AB84-4F0C-9DE9-B8E1599C738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841C1-A684-4963-8EDC-91789D0124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878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4brain.ru/blog/%D1%80%D0%B0%D0%B7%D0%B2%D0%B8%D1%82%D0%B8%D0%B5-%D0%B8%D0%BD%D1%82%D1%83%D0%B8%D1%86%D0%B8%D0%B8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Выступление на педагогическом совете ЧОУ-СОШ «Новый путь» 28 декабря 2018 г.</a:t>
            </a:r>
            <a:br>
              <a:rPr lang="ru-RU" dirty="0"/>
            </a:br>
            <a:r>
              <a:rPr lang="ru-RU" dirty="0"/>
              <a:t>Золотухина Е.Г.</a:t>
            </a:r>
            <a:br>
              <a:rPr lang="ru-RU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330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Представьте, что сейчас не конец календарного года, а конец учебного – 25 мая.</a:t>
            </a:r>
          </a:p>
          <a:p>
            <a:r>
              <a:rPr lang="ru-RU" dirty="0"/>
              <a:t> Последний звонок</a:t>
            </a:r>
          </a:p>
          <a:p>
            <a:r>
              <a:rPr lang="ru-RU" dirty="0"/>
              <a:t>В конце линейки из года в год мы наблюдаем одно и то же явление. Какое?</a:t>
            </a:r>
          </a:p>
          <a:p>
            <a:r>
              <a:rPr lang="ru-RU" dirty="0"/>
              <a:t>Вручение похвальных грамот</a:t>
            </a:r>
          </a:p>
          <a:p>
            <a:r>
              <a:rPr lang="ru-RU" dirty="0"/>
              <a:t>В каких классах их больше? Почему? Обсудить в группах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208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Ученые пришли к выводу, что созревание правого полушария головного мозга происходит у детей более быстрыми темпами, чем левого. Кроме того, педагоги и психологи утверждают, что примерно до 9 лет у любого ребенка больше развито правое полушарие.</a:t>
            </a:r>
          </a:p>
          <a:p>
            <a:r>
              <a:rPr lang="ru-RU" dirty="0"/>
              <a:t>В основном правополушарное развитие ребенка характерно для девочек. Развитость правого полушария у них определяется уже к 5 годам. Что же касается мальчиков, то до 7-8 лет у них активными являются оба полушария. Взрослея, они в большинстве своем становятся левополушарными.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25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Исследователь процессов интеллекта и творчества Пол </a:t>
            </a:r>
            <a:r>
              <a:rPr lang="ru-RU" dirty="0" err="1"/>
              <a:t>Торренс</a:t>
            </a:r>
            <a:r>
              <a:rPr lang="ru-RU" dirty="0"/>
              <a:t> был в числе первых, кто обратил внимание на особенности работы полушарий головного мозга человека. Учёный провёл эксперимент, в ходе которого было установлено 4 типа мышления:</a:t>
            </a:r>
          </a:p>
          <a:p>
            <a:r>
              <a:rPr lang="ru-RU" b="1" dirty="0"/>
              <a:t>левополушарное</a:t>
            </a:r>
            <a:r>
              <a:rPr lang="ru-RU" dirty="0"/>
              <a:t> мышление — то, которое строится на логике и анализе</a:t>
            </a:r>
          </a:p>
          <a:p>
            <a:r>
              <a:rPr lang="ru-RU" b="1" dirty="0"/>
              <a:t>правополушарное</a:t>
            </a:r>
            <a:r>
              <a:rPr lang="ru-RU" dirty="0"/>
              <a:t> мышление – где мыслительным процессом движут эмоции, </a:t>
            </a:r>
            <a:r>
              <a:rPr lang="ru-RU" dirty="0">
                <a:hlinkClick r:id="rId3"/>
              </a:rPr>
              <a:t>интуиция</a:t>
            </a:r>
            <a:r>
              <a:rPr lang="ru-RU" dirty="0"/>
              <a:t> и образы</a:t>
            </a:r>
          </a:p>
          <a:p>
            <a:r>
              <a:rPr lang="ru-RU" b="1" dirty="0"/>
              <a:t>смешанное</a:t>
            </a:r>
            <a:r>
              <a:rPr lang="ru-RU" dirty="0"/>
              <a:t> мышление – где в равной степени активно и правое, и левое полушарие, каждое из которых включается в нужный момент</a:t>
            </a:r>
          </a:p>
          <a:p>
            <a:r>
              <a:rPr lang="ru-RU" b="1" dirty="0"/>
              <a:t>интегрированное</a:t>
            </a:r>
            <a:r>
              <a:rPr lang="ru-RU" dirty="0"/>
              <a:t> мышление – когда правополушарное и левополушарное мышление работают одновременно.</a:t>
            </a:r>
          </a:p>
          <a:p>
            <a:r>
              <a:rPr lang="ru-RU" dirty="0" err="1"/>
              <a:t>Торренс</a:t>
            </a:r>
            <a:r>
              <a:rPr lang="ru-RU" dirty="0"/>
              <a:t> подчёркивал, что среди выделенных типов мышления нет хороших и плохих: каждый имеет свои преимущества и недостатки.  Однако учёные в последнее время всё больше придают значение развитию именно правополушарного мышления.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490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Узнать, какое полушарие у вас доминирует можно с помощью специальных тестов. А самый простой способ это выяснить – прислушаться к себе. Если вы полагаетесь на интуицию при принятии решений, доверяете своим чувствам и ощущениям, если не особенно стремитесь к лидерству и управлению  человеческими ресурсами, если музыка способна вызвать у вас переживания, а кинолента – сильные эмоции, — у вас преобладает деятельность правого полушария. Если же вам нравится быть лидером и организатором, Вам не сложно произнести убедительную речь, вы склонны анализировать любую проблему, раскладывая её на составляющие, — у вас левополушарный тип мышления.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79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Те дети, у которых больше развито левое полушарие, значительно легче могут усваивать информацию словесно-логического характера (запоминать и повторять мысли и суждения), они хорошо обучаются иностранным языкам. Речь у них грамотная и развитая. Также в умственной деятельности они склонны к обобщению и абстракции.</a:t>
            </a:r>
          </a:p>
          <a:p>
            <a:endParaRPr lang="ru-RU" dirty="0"/>
          </a:p>
          <a:p>
            <a:r>
              <a:rPr lang="ru-RU" dirty="0"/>
              <a:t>Если у ребенка больше развито левое полушарие, он легче усваивает логическую информацию. При общении с другими людьми для таких детей очень важно соблюдать правила, давать оценки своим и чужим суждениям.</a:t>
            </a:r>
          </a:p>
          <a:p>
            <a:endParaRPr lang="ru-RU" dirty="0"/>
          </a:p>
          <a:p>
            <a:r>
              <a:rPr lang="ru-RU" dirty="0"/>
              <a:t>Они, как правило, легче усваивают новый материал на уроке, если учитель преподносит его в логически выстроенной форме. Левополушарный ребенок довольно легко оперирует символами и условными обозначениями, поэтому </a:t>
            </a:r>
            <a:r>
              <a:rPr lang="ru-RU" dirty="0" err="1"/>
              <a:t>достигаюет</a:t>
            </a:r>
            <a:r>
              <a:rPr lang="ru-RU" dirty="0"/>
              <a:t> значительных успехов в точных науках — математике, физике и пр. Такие дети отличаются хорошей памятью — могут с легкостью запомнить с первого раза новое определение, понятие или отрывок из незнакомого текста.</a:t>
            </a:r>
          </a:p>
          <a:p>
            <a:endParaRPr lang="ru-RU" dirty="0"/>
          </a:p>
          <a:p>
            <a:r>
              <a:rPr lang="ru-RU" dirty="0"/>
              <a:t>Также они предпочитают составлять план своих действий и стараются никогда от него не отступать.</a:t>
            </a:r>
          </a:p>
          <a:p>
            <a:endParaRPr lang="ru-RU" dirty="0"/>
          </a:p>
          <a:p>
            <a:r>
              <a:rPr lang="ru-RU" dirty="0"/>
              <a:t>Основные характеристики левополушарных детей следующие:</a:t>
            </a:r>
          </a:p>
          <a:p>
            <a:endParaRPr lang="ru-RU" dirty="0"/>
          </a:p>
          <a:p>
            <a:r>
              <a:rPr lang="ru-RU" dirty="0"/>
              <a:t>    логический характер познавательной деятельности;</a:t>
            </a:r>
          </a:p>
          <a:p>
            <a:r>
              <a:rPr lang="ru-RU" dirty="0"/>
              <a:t>    склонность к обобщениям в суждениях;</a:t>
            </a:r>
          </a:p>
          <a:p>
            <a:r>
              <a:rPr lang="ru-RU" dirty="0"/>
              <a:t>    восприятие любого материала с точки зрения логики;</a:t>
            </a:r>
          </a:p>
          <a:p>
            <a:r>
              <a:rPr lang="ru-RU" dirty="0"/>
              <a:t>    руководство в поведении и поступках исключительно разумом, а не чувствами;</a:t>
            </a:r>
          </a:p>
          <a:p>
            <a:r>
              <a:rPr lang="ru-RU" dirty="0"/>
              <a:t>    на уроках русского языка выбор делается в пользу диктанта, а не сочинения;</a:t>
            </a:r>
          </a:p>
          <a:p>
            <a:r>
              <a:rPr lang="ru-RU" dirty="0"/>
              <a:t>    неспособность и нежелание к яркому проявлению чувств.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158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Дети с развитым правым полушарием головного мозга склонны, как правило, к конкретно-образному (художественному) мышлению, отличаются весьма развитым воображением.</a:t>
            </a:r>
          </a:p>
          <a:p>
            <a:endParaRPr lang="ru-RU" dirty="0"/>
          </a:p>
          <a:p>
            <a:r>
              <a:rPr lang="ru-RU" dirty="0"/>
              <a:t>Правополушарные дети очень быстро схватывают противоречивые, на первый взгляд, понятия, они воспринимают их бессознательно, так как у них более развиты чувства и интуиция, чем у левополушарных детей.</a:t>
            </a:r>
          </a:p>
          <a:p>
            <a:endParaRPr lang="ru-RU" dirty="0"/>
          </a:p>
          <a:p>
            <a:r>
              <a:rPr lang="ru-RU" dirty="0"/>
              <a:t>Их речь эмоциональна, дополняется жестами и голосовыми интонациями. Они не стесняются проявлять свои чувства и эмоции.</a:t>
            </a:r>
          </a:p>
          <a:p>
            <a:endParaRPr lang="ru-RU" dirty="0"/>
          </a:p>
          <a:p>
            <a:r>
              <a:rPr lang="ru-RU" dirty="0"/>
              <a:t>Дети такого склада ума — прирожденные гуманитарии, предпочитают творческую деятельность и в дальнейшей жизни выбирают профессию, также связанную с творчеством. Из них получаются хорошие аналитики.</a:t>
            </a:r>
          </a:p>
          <a:p>
            <a:endParaRPr lang="ru-RU" dirty="0"/>
          </a:p>
          <a:p>
            <a:r>
              <a:rPr lang="ru-RU" dirty="0"/>
              <a:t>Основными особенностями правополушарных детей являются:</a:t>
            </a:r>
          </a:p>
          <a:p>
            <a:endParaRPr lang="ru-RU" dirty="0"/>
          </a:p>
          <a:p>
            <a:r>
              <a:rPr lang="ru-RU" dirty="0"/>
              <a:t>    склонность к образному мышлению;</a:t>
            </a:r>
          </a:p>
          <a:p>
            <a:r>
              <a:rPr lang="ru-RU" dirty="0"/>
              <a:t>    развитое воображение;</a:t>
            </a:r>
          </a:p>
          <a:p>
            <a:r>
              <a:rPr lang="ru-RU" dirty="0"/>
              <a:t>    способность одновременно обрабатывать большое количество разнообразной информации — например, они видят написанный учителем текст на доске, могут его переписать, слыша и воспринимая при этом его устный комментарий;</a:t>
            </a:r>
          </a:p>
          <a:p>
            <a:r>
              <a:rPr lang="ru-RU" dirty="0"/>
              <a:t>    на уроках русского языка выбор делается в пользу сочинения, а не диктанта;</a:t>
            </a:r>
          </a:p>
          <a:p>
            <a:r>
              <a:rPr lang="ru-RU" dirty="0"/>
              <a:t>    открытость и непосредственность в выражении своих чувств;</a:t>
            </a:r>
          </a:p>
          <a:p>
            <a:r>
              <a:rPr lang="ru-RU" dirty="0"/>
              <a:t>    общительность.</a:t>
            </a:r>
          </a:p>
          <a:p>
            <a:endParaRPr lang="ru-RU" dirty="0"/>
          </a:p>
          <a:p>
            <a:r>
              <a:rPr lang="ru-RU" dirty="0"/>
              <a:t>При решении какой-либо задачи на уроке дети с развитым правым полушарием хорошо делают это только в том случае, если задача рассматривается на примере бытовых предметов. Что же касается левополушарных, то они, прежде всего, ищут в каждой задаче логику и условные обозначения.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724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Немало учёных подчёркивали особую ценность правополушарного мышления. Один из основателей научной педагогики, немецкий исследователь Иоганн Фридрих </a:t>
            </a:r>
            <a:r>
              <a:rPr lang="ru-RU" dirty="0" err="1"/>
              <a:t>Гербарт</a:t>
            </a:r>
            <a:r>
              <a:rPr lang="ru-RU" dirty="0"/>
              <a:t> отмечал, что плохой педагог преподносит истину, а хороший учит её находить. </a:t>
            </a:r>
            <a:r>
              <a:rPr lang="ru-RU" dirty="0" err="1"/>
              <a:t>Нейропедагог</a:t>
            </a:r>
            <a:r>
              <a:rPr lang="ru-RU" dirty="0"/>
              <a:t> Наталия </a:t>
            </a:r>
            <a:r>
              <a:rPr lang="ru-RU" dirty="0" err="1"/>
              <a:t>Трауготт</a:t>
            </a:r>
            <a:r>
              <a:rPr lang="ru-RU" dirty="0"/>
              <a:t> говорила, что «нужно предостеречь образовательную систему от левополушарного обучения, так как это воспитывает людей, которые не будут способны осуществлять реальные действия в реальных ситуациях».  Профессор Т. П. </a:t>
            </a:r>
            <a:r>
              <a:rPr lang="ru-RU" dirty="0" err="1"/>
              <a:t>Хризман</a:t>
            </a:r>
            <a:r>
              <a:rPr lang="ru-RU" dirty="0"/>
              <a:t> сетовал, что «исчезают </a:t>
            </a:r>
            <a:r>
              <a:rPr lang="ru-RU" dirty="0" err="1"/>
              <a:t>правополушарники</a:t>
            </a:r>
            <a:r>
              <a:rPr lang="ru-RU" dirty="0"/>
              <a:t> – генераторы идей. Вопрос стоит серьёзно: надо спасать нацию».</a:t>
            </a:r>
          </a:p>
          <a:p>
            <a:endParaRPr lang="ru-RU" dirty="0"/>
          </a:p>
          <a:p>
            <a:r>
              <a:rPr lang="ru-RU" dirty="0"/>
              <a:t>«Эксперимент в области педагогики и психологии, проведённый американскими, швейцарскими и австрийскими учёными показал, что школьники начали значительно преуспевать во всех дисциплинах, когда обычную школьную программу уменьшили за счёт  увеличения часов уроков музыки».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550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Лезгинка. Левая рука сложена в кулак, большой палец отставлен в сторону, кулак развернут пальцами к себе. Правая рука прямой ладонью в горизонтальном положении прикасается к мизинцу левой. После этого одновременно меняется смена правой и левой рук в течение 6–8 смен позиций. Добиваться высокой скорости смены положений.</a:t>
            </a:r>
          </a:p>
          <a:p>
            <a:endParaRPr lang="ru-RU" dirty="0"/>
          </a:p>
          <a:p>
            <a:r>
              <a:rPr lang="ru-RU" dirty="0"/>
              <a:t>27.  Ухо – нос. Левой рукой возьмитесь за кончик носа, а правой рукой – за противоположное ухо. Одновременно отпустите ухо и нос, хлопните в ладони, поменяйте положение рук «с точностью до наоборот».</a:t>
            </a:r>
          </a:p>
          <a:p>
            <a:endParaRPr lang="ru-RU" dirty="0"/>
          </a:p>
          <a:p>
            <a:r>
              <a:rPr lang="ru-RU" dirty="0"/>
              <a:t>28.  Поза Наполеона. Обхватываем себя руками, меняя то правую, то </a:t>
            </a:r>
            <a:r>
              <a:rPr lang="ru-RU" dirty="0" err="1"/>
              <a:t>левуюруки</a:t>
            </a:r>
            <a:r>
              <a:rPr lang="ru-RU" dirty="0"/>
              <a:t> в верхнем и нижнем положении.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841C1-A684-4963-8EDC-91789D01249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64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89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49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95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750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88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74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454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782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865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55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7C63C65-EBDB-4BAB-AEEE-85514BB0F3FA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6744893-A40E-4EA9-9C8B-0ECCC204D4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926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ogoped.gmn25.edusite.ru/p48aa1.html" TargetMode="External"/><Relationship Id="rId2" Type="http://schemas.openxmlformats.org/officeDocument/2006/relationships/hyperlink" Target="https://4brain.ru/blog/&#1087;&#1088;&#1072;&#1074;&#1086;-&#1087;&#1086;&#1083;&#1091;&#1096;&#1072;&#1088;&#1085;&#1086;&#1077;-&#1084;&#1099;&#1096;&#1083;&#1077;&#1085;&#1080;&#1077;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550" y="2564904"/>
            <a:ext cx="7200900" cy="148590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highlight>
                  <a:srgbClr val="80008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Мыслители и художники.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868144" y="5661248"/>
            <a:ext cx="3153544" cy="99824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Селезнева М.А.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ЧОУ-СОШ «Новый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путь»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105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2238" y="533400"/>
            <a:ext cx="7899216" cy="914400"/>
          </a:xfrm>
        </p:spPr>
        <p:txBody>
          <a:bodyPr>
            <a:normAutofit fontScale="90000"/>
          </a:bodyPr>
          <a:lstStyle/>
          <a:p>
            <a:r>
              <a:rPr lang="ru-RU" dirty="0"/>
              <a:t>Зачем развивать право-полушарное мышление?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Профессор Т. П. </a:t>
            </a:r>
            <a:r>
              <a:rPr lang="ru-RU" dirty="0" err="1"/>
              <a:t>Хризман</a:t>
            </a:r>
            <a:r>
              <a:rPr lang="ru-RU" dirty="0"/>
              <a:t>:</a:t>
            </a:r>
          </a:p>
          <a:p>
            <a:endParaRPr lang="ru-RU" dirty="0"/>
          </a:p>
          <a:p>
            <a:r>
              <a:rPr lang="ru-RU" dirty="0"/>
              <a:t>«Эксперимент в области педагогики и психологии, проведённый американскими, швейцарскими и австрийскими учёными показал, что школьники начали значительно преуспевать во всех дисциплинах, когда обычную школьную программу уменьшили за счёт  увеличения часов уроков музыки». </a:t>
            </a:r>
          </a:p>
        </p:txBody>
      </p:sp>
    </p:spTree>
    <p:extLst>
      <p:ext uri="{BB962C8B-B14F-4D97-AF65-F5344CB8AC3E}">
        <p14:creationId xmlns:p14="http://schemas.microsoft.com/office/powerpoint/2010/main" val="1386476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Упражнения для межполушарного взаимодействия (можно для динамических пауз)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Лезгинка. Левая рука сложена в кулак, большой палец отставлен в сторону, кулак развернут пальцами к себе. Правая рука прямой ладонью в горизонтальном положении прикасается к мизинцу левой. После этого одновременно меняется смена правой и левой рук в течение 6–8 смен позиций. Добиваться высокой скорости смены положений.</a:t>
            </a:r>
          </a:p>
          <a:p>
            <a:endParaRPr lang="ru-RU" dirty="0"/>
          </a:p>
          <a:p>
            <a:r>
              <a:rPr lang="ru-RU" dirty="0"/>
              <a:t>Ухо – нос. Левой рукой возьмитесь за кончик носа, а правой рукой – за противоположное ухо. Одновременно отпустите ухо и нос, хлопните в ладони, поменяйте положение рук «с точностью до наоборот».</a:t>
            </a:r>
          </a:p>
          <a:p>
            <a:endParaRPr lang="ru-RU" dirty="0"/>
          </a:p>
          <a:p>
            <a:r>
              <a:rPr lang="ru-RU" dirty="0"/>
              <a:t>Поза Наполеона. Обхватываем себя руками, меняя то правую, то </a:t>
            </a:r>
            <a:r>
              <a:rPr lang="ru-RU" dirty="0" err="1"/>
              <a:t>левуюруки</a:t>
            </a:r>
            <a:r>
              <a:rPr lang="ru-RU" dirty="0"/>
              <a:t> в верхнем и нижнем положении.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858798"/>
            <a:ext cx="1733803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23" y="5780040"/>
            <a:ext cx="160869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929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97CFFF-4A62-4608-BE1B-A31E6981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B297CA-A361-42CE-B5F9-F301837D4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Правда ли, что левое полушарие мозга отвечает за логику, а правое — за  творчество? | Пикабу">
            <a:extLst>
              <a:ext uri="{FF2B5EF4-FFF2-40B4-BE49-F238E27FC236}">
                <a16:creationId xmlns:a16="http://schemas.microsoft.com/office/drawing/2014/main" id="{0D18B6D3-0C29-405D-9627-E61AB7C88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44996"/>
            <a:ext cx="7020272" cy="368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145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Оксана </a:t>
            </a:r>
            <a:r>
              <a:rPr lang="ru-RU" dirty="0" err="1"/>
              <a:t>Седашова</a:t>
            </a:r>
            <a:r>
              <a:rPr lang="ru-RU" dirty="0"/>
              <a:t> «</a:t>
            </a:r>
            <a:r>
              <a:rPr lang="ru-RU" b="1" dirty="0"/>
              <a:t>Правополушарное мышление: значение и упражнения для развития» - </a:t>
            </a:r>
            <a:r>
              <a:rPr lang="en-US" b="1" dirty="0">
                <a:hlinkClick r:id="rId2"/>
              </a:rPr>
              <a:t>https://4brain.ru/blog</a:t>
            </a:r>
            <a:r>
              <a:rPr lang="ru-RU" b="1" dirty="0">
                <a:hlinkClick r:id="rId2"/>
              </a:rPr>
              <a:t>/право-полушарное-мышление</a:t>
            </a:r>
            <a:endParaRPr lang="ru-RU" b="1" dirty="0"/>
          </a:p>
          <a:p>
            <a:r>
              <a:rPr lang="en-US" b="1" dirty="0">
                <a:hlinkClick r:id="rId3"/>
              </a:rPr>
              <a:t>http://logoped.gmn25.edusite.ru/p48aa1.html</a:t>
            </a:r>
            <a:endParaRPr lang="ru-RU" b="1" dirty="0"/>
          </a:p>
          <a:p>
            <a:r>
              <a:rPr lang="en-US" b="1" dirty="0"/>
              <a:t>http://taganrogmama.ru/index.php?topic=4110.0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386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Представьте, что сейчас конец учебного – 25 мая.</a:t>
            </a:r>
          </a:p>
          <a:p>
            <a:r>
              <a:rPr lang="ru-RU" dirty="0"/>
              <a:t> Последний звонок</a:t>
            </a:r>
          </a:p>
          <a:p>
            <a:r>
              <a:rPr lang="ru-RU" dirty="0"/>
              <a:t>В конце линейки из года в год мы наблюдаем одно и то же явление. Какое?</a:t>
            </a:r>
          </a:p>
          <a:p>
            <a:r>
              <a:rPr lang="ru-RU" dirty="0"/>
              <a:t>Вручение похвальных грамот</a:t>
            </a:r>
          </a:p>
          <a:p>
            <a:r>
              <a:rPr lang="ru-RU" dirty="0"/>
              <a:t>В каких классах их больше? Почему? Обсудить в группах</a:t>
            </a:r>
          </a:p>
        </p:txBody>
      </p:sp>
    </p:spTree>
    <p:extLst>
      <p:ext uri="{BB962C8B-B14F-4D97-AF65-F5344CB8AC3E}">
        <p14:creationId xmlns:p14="http://schemas.microsoft.com/office/powerpoint/2010/main" val="2163210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Одна из возможных причин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Ученые пришли к выводу, что созревание правого полушария головного мозга происходит у детей более быстрыми темпами, чем левого. </a:t>
            </a:r>
          </a:p>
          <a:p>
            <a:r>
              <a:rPr lang="ru-RU" dirty="0"/>
              <a:t>Кроме того, педагоги и психологи утверждают, что примерно до 9 лет у любого ребенка больше развито правое полушарие.</a:t>
            </a:r>
          </a:p>
        </p:txBody>
      </p:sp>
    </p:spTree>
    <p:extLst>
      <p:ext uri="{BB962C8B-B14F-4D97-AF65-F5344CB8AC3E}">
        <p14:creationId xmlns:p14="http://schemas.microsoft.com/office/powerpoint/2010/main" val="2269035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320055"/>
            <a:ext cx="5676728" cy="1812801"/>
          </a:xfrm>
        </p:spPr>
        <p:txBody>
          <a:bodyPr/>
          <a:lstStyle/>
          <a:p>
            <a:r>
              <a:rPr lang="ru-RU" dirty="0"/>
              <a:t>«Мыслители» и «художники»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2204864"/>
            <a:ext cx="6820272" cy="685800"/>
          </a:xfrm>
        </p:spPr>
        <p:txBody>
          <a:bodyPr>
            <a:noAutofit/>
          </a:bodyPr>
          <a:lstStyle/>
          <a:p>
            <a:r>
              <a:rPr lang="ru-RU" sz="2400" dirty="0"/>
              <a:t>«Левополушарные» и «правополушарные»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12977"/>
            <a:ext cx="453650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260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06684" y="990600"/>
            <a:ext cx="7899216" cy="914400"/>
          </a:xfrm>
        </p:spPr>
        <p:txBody>
          <a:bodyPr/>
          <a:lstStyle/>
          <a:p>
            <a:r>
              <a:rPr lang="ru-RU" dirty="0"/>
              <a:t>О работе двух полушарий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    левополушарное мышление — то, которое строится на логике и анализе</a:t>
            </a:r>
          </a:p>
          <a:p>
            <a:r>
              <a:rPr lang="ru-RU" dirty="0"/>
              <a:t>    правополушарное мышление – где мыслительным процессом движут эмоции, интуиция и образы</a:t>
            </a:r>
          </a:p>
          <a:p>
            <a:r>
              <a:rPr lang="ru-RU" dirty="0"/>
              <a:t>    смешанное мышление – где в равной степени активно и правое, и левое полушарие, каждое из которых включается в нужный момент</a:t>
            </a:r>
          </a:p>
          <a:p>
            <a:r>
              <a:rPr lang="ru-RU" dirty="0"/>
              <a:t>    интегрированное мышление – когда правополушарное и левополушарное мышление работают одновременно.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86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узнать, какое полушарие преобладает?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9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Основные характеристики левополушарных детей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логический характер познавательной деятельности;</a:t>
            </a:r>
          </a:p>
          <a:p>
            <a:r>
              <a:rPr lang="ru-RU" dirty="0"/>
              <a:t>    склонность к обобщениям в суждениях;</a:t>
            </a:r>
          </a:p>
          <a:p>
            <a:r>
              <a:rPr lang="ru-RU" dirty="0"/>
              <a:t>    восприятие любого материала с точки зрения логики;</a:t>
            </a:r>
          </a:p>
          <a:p>
            <a:r>
              <a:rPr lang="ru-RU" dirty="0"/>
              <a:t>    руководство в поведении и поступках исключительно разумом, а не чувствами;</a:t>
            </a:r>
          </a:p>
          <a:p>
            <a:r>
              <a:rPr lang="ru-RU" dirty="0"/>
              <a:t>    на уроках русского языка выбор делается в пользу диктанта, а не сочинения;</a:t>
            </a:r>
          </a:p>
          <a:p>
            <a:r>
              <a:rPr lang="ru-RU" dirty="0"/>
              <a:t>    неспособность и нежелание к яркому проявлению чувств.</a:t>
            </a:r>
          </a:p>
        </p:txBody>
      </p:sp>
    </p:spTree>
    <p:extLst>
      <p:ext uri="{BB962C8B-B14F-4D97-AF65-F5344CB8AC3E}">
        <p14:creationId xmlns:p14="http://schemas.microsoft.com/office/powerpoint/2010/main" val="3219968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Основные особенности </a:t>
            </a:r>
            <a:br>
              <a:rPr lang="ru-RU" sz="2800" dirty="0"/>
            </a:br>
            <a:r>
              <a:rPr lang="ru-RU" sz="2800" dirty="0"/>
              <a:t>правополушарных детей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 склонность к образному мышлению;</a:t>
            </a:r>
          </a:p>
          <a:p>
            <a:pPr marL="261938" indent="-244475"/>
            <a:r>
              <a:rPr lang="ru-RU" dirty="0"/>
              <a:t>  развитое воображение;</a:t>
            </a:r>
          </a:p>
          <a:p>
            <a:r>
              <a:rPr lang="ru-RU" dirty="0"/>
              <a:t>  способность одновременно обрабатывать большое количество разнообразной информации — например, они видят написанный учителем текст на доске, могут его переписать, слыша и воспринимая при этом его устный комментарий;</a:t>
            </a:r>
          </a:p>
          <a:p>
            <a:r>
              <a:rPr lang="ru-RU" dirty="0"/>
              <a:t>    на уроках русского языка выбор делается в пользу сочинения, а не диктанта;</a:t>
            </a:r>
          </a:p>
          <a:p>
            <a:r>
              <a:rPr lang="ru-RU" dirty="0"/>
              <a:t>    открытость и непосредственность в выражении своих чувств;</a:t>
            </a:r>
          </a:p>
          <a:p>
            <a:r>
              <a:rPr lang="ru-RU" dirty="0"/>
              <a:t>    общительность.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1925713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Таким образом,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ru-RU" dirty="0"/>
              <a:t>Правое полушарие—база образного мышления — охватывает мир явлений во всем его богатстве и разнообразии. </a:t>
            </a:r>
          </a:p>
          <a:p>
            <a:pPr marL="18288" indent="0">
              <a:buNone/>
            </a:pPr>
            <a:r>
              <a:rPr lang="ru-RU" dirty="0"/>
              <a:t>Левое полушарие — база абстрактного мышления — ищет и находит в этом мире гармонию причин и следствий. </a:t>
            </a:r>
          </a:p>
          <a:p>
            <a:pPr marL="18288" indent="0">
              <a:buNone/>
            </a:pPr>
            <a:r>
              <a:rPr lang="ru-RU" dirty="0"/>
              <a:t>Полноценная психика предполагает согласованную и уравновешенную работу обоих полушарий.</a:t>
            </a:r>
          </a:p>
        </p:txBody>
      </p:sp>
    </p:spTree>
    <p:extLst>
      <p:ext uri="{BB962C8B-B14F-4D97-AF65-F5344CB8AC3E}">
        <p14:creationId xmlns:p14="http://schemas.microsoft.com/office/powerpoint/2010/main" val="1466856923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Дивиденд</Template>
  <TotalTime>16</TotalTime>
  <Words>1698</Words>
  <Application>Microsoft Office PowerPoint</Application>
  <PresentationFormat>Экран (4:3)</PresentationFormat>
  <Paragraphs>119</Paragraphs>
  <Slides>13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Corbel</vt:lpstr>
      <vt:lpstr>Gill Sans MT</vt:lpstr>
      <vt:lpstr>Times New Roman</vt:lpstr>
      <vt:lpstr>Wingdings 2</vt:lpstr>
      <vt:lpstr>Дивиденд</vt:lpstr>
      <vt:lpstr>Мыслители и художники.</vt:lpstr>
      <vt:lpstr>Презентация PowerPoint</vt:lpstr>
      <vt:lpstr>Одна из возможных причин</vt:lpstr>
      <vt:lpstr>«Мыслители» и «художники»</vt:lpstr>
      <vt:lpstr>О работе двух полушарий</vt:lpstr>
      <vt:lpstr>Как узнать, какое полушарие преобладает?</vt:lpstr>
      <vt:lpstr>Основные характеристики левополушарных детей</vt:lpstr>
      <vt:lpstr>Основные особенности  правополушарных детей</vt:lpstr>
      <vt:lpstr>Таким образом,</vt:lpstr>
      <vt:lpstr>Зачем развивать право-полушарное мышление?</vt:lpstr>
      <vt:lpstr>Упражнения для межполушарного взаимодействия (можно для динамических пауз)</vt:lpstr>
      <vt:lpstr>Спасибо за внимание!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20</cp:revision>
  <dcterms:created xsi:type="dcterms:W3CDTF">2018-12-27T19:43:06Z</dcterms:created>
  <dcterms:modified xsi:type="dcterms:W3CDTF">2022-04-05T10:34:13Z</dcterms:modified>
</cp:coreProperties>
</file>