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5" r:id="rId9"/>
    <p:sldId id="264" r:id="rId10"/>
    <p:sldId id="267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 descr="http://ramki-photoshop.ru/ramki/tonkaja-ramka_03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1.bp.blogspot.com/-Ab2_zJhH1ZQ/WNIH5k47zjI/AAAAAAAAh1I/M0g54_mdDRcRe00BKA8MpXghJvwCCiMxgCLcB/w409-h360-p-k/images%2B%25281%2529.jpg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29" y="4336220"/>
            <a:ext cx="2750398" cy="242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_________Microsoft_Word1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_________Microsoft_Word2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ОЗАГЛАВЬТЕ  ГРАФЫ ТАБЛИЦЫ</a:t>
            </a:r>
            <a:endParaRPr lang="ru-RU" sz="18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3884515"/>
              </p:ext>
            </p:extLst>
          </p:nvPr>
        </p:nvGraphicFramePr>
        <p:xfrm>
          <a:off x="755576" y="2204863"/>
          <a:ext cx="7704856" cy="41307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1130"/>
                <a:gridCol w="4073726"/>
              </a:tblGrid>
              <a:tr h="5089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</a:tr>
              <a:tr h="9901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Я хочу, чтобы ты дал мне совет.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Я хочу знать, что бы ты мне посоветовал.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</a:tr>
              <a:tr h="4819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Я тоже прочитала эту книгу.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Пете снилось то же самое.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</a:tr>
              <a:tr h="9897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Я также хорошо выполнила эту работу.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Так же, как час назад, свистел ветер.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</a:tr>
              <a:tr h="9897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Он пишет медленно, зато красиво.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Он спрятался за то дерево.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888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ПО ЭТАЛОНУ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28800"/>
            <a:ext cx="8229599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8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1</a:t>
            </a:r>
          </a:p>
          <a:p>
            <a:pPr algn="ctr"/>
            <a:r>
              <a:rPr lang="ru-RU" dirty="0" smtClean="0"/>
              <a:t>3</a:t>
            </a:r>
          </a:p>
          <a:p>
            <a:pPr algn="ctr"/>
            <a:r>
              <a:rPr lang="ru-RU" dirty="0" smtClean="0"/>
              <a:t>5</a:t>
            </a:r>
          </a:p>
          <a:p>
            <a:pPr algn="ctr"/>
            <a:r>
              <a:rPr lang="ru-RU" dirty="0" smtClean="0"/>
              <a:t>6</a:t>
            </a:r>
          </a:p>
          <a:p>
            <a:pPr algn="ctr"/>
            <a:r>
              <a:rPr lang="ru-RU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9021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Какое правило вы усвоили сегодня на уроке?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00808"/>
            <a:ext cx="8229599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56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.  Сравните предложения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1.Сережа выполнил задание, я </a:t>
            </a:r>
            <a:r>
              <a:rPr lang="ru-RU" b="1" dirty="0"/>
              <a:t>тоже</a:t>
            </a:r>
            <a:r>
              <a:rPr lang="ru-RU" dirty="0"/>
              <a:t> его сделал. – Сережа выполнил то же задание, что и я.</a:t>
            </a:r>
          </a:p>
          <a:p>
            <a:pPr lvl="0"/>
            <a:r>
              <a:rPr lang="ru-RU" dirty="0"/>
              <a:t>2. Оля легко решает задачи, сочинение </a:t>
            </a:r>
            <a:r>
              <a:rPr lang="ru-RU" b="1" dirty="0"/>
              <a:t>также</a:t>
            </a:r>
            <a:r>
              <a:rPr lang="ru-RU" dirty="0"/>
              <a:t> хорошо пишет. - Оля </a:t>
            </a:r>
            <a:r>
              <a:rPr lang="ru-RU" b="1" dirty="0"/>
              <a:t>так же </a:t>
            </a:r>
            <a:r>
              <a:rPr lang="ru-RU" dirty="0"/>
              <a:t>решила задачу, как и все остальные.</a:t>
            </a:r>
          </a:p>
          <a:p>
            <a:pPr lvl="0"/>
            <a:r>
              <a:rPr lang="ru-RU" dirty="0"/>
              <a:t>3.Вода затопила полянки, </a:t>
            </a:r>
            <a:r>
              <a:rPr lang="ru-RU" b="1" dirty="0"/>
              <a:t>зато</a:t>
            </a:r>
            <a:r>
              <a:rPr lang="ru-RU" dirty="0"/>
              <a:t> хорошо были видны холмики. – незнакомец свернул </a:t>
            </a:r>
            <a:r>
              <a:rPr lang="ru-RU" b="1" dirty="0"/>
              <a:t>за то</a:t>
            </a:r>
            <a:r>
              <a:rPr lang="ru-RU" dirty="0"/>
              <a:t> новое здание.</a:t>
            </a:r>
          </a:p>
          <a:p>
            <a:pPr lvl="0"/>
            <a:r>
              <a:rPr lang="ru-RU" dirty="0"/>
              <a:t>4. Родители просили, </a:t>
            </a:r>
            <a:r>
              <a:rPr lang="ru-RU" b="1" dirty="0"/>
              <a:t>чтобы</a:t>
            </a:r>
            <a:r>
              <a:rPr lang="ru-RU" dirty="0"/>
              <a:t> в походе мы были осторожны. - </a:t>
            </a:r>
            <a:r>
              <a:rPr lang="ru-RU" b="1" dirty="0"/>
              <a:t>Что бы </a:t>
            </a:r>
            <a:r>
              <a:rPr lang="ru-RU" dirty="0"/>
              <a:t>мне рассказать вам интересного?</a:t>
            </a:r>
          </a:p>
          <a:p>
            <a:r>
              <a:rPr lang="ru-RU" dirty="0"/>
              <a:t>-Определите, почему в парах предложений одно и то же слово пишется по-разному. Вам поможет ответить на этот вопрос </a:t>
            </a:r>
            <a:r>
              <a:rPr lang="ru-RU" dirty="0" smtClean="0"/>
              <a:t>памятка на следующем слайде.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44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Какие задачи мы поставим перед собой?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dirty="0"/>
              <a:t>) знать правило написания союзов;</a:t>
            </a:r>
          </a:p>
          <a:p>
            <a:r>
              <a:rPr lang="ru-RU" dirty="0"/>
              <a:t>2) уметь отличать союз от самостоятельной части речи;</a:t>
            </a:r>
          </a:p>
          <a:p>
            <a:r>
              <a:rPr lang="ru-RU" dirty="0"/>
              <a:t>3) правильно писать союзы и омонимичные им слова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745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1"/>
            <a:ext cx="720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18181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Если </a:t>
            </a:r>
            <a:r>
              <a:rPr lang="ru-RU" sz="2400" b="1" dirty="0">
                <a:solidFill>
                  <a:srgbClr val="18181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это союз, то</a:t>
            </a:r>
            <a:r>
              <a:rPr lang="ru-RU" sz="2400" dirty="0">
                <a:solidFill>
                  <a:srgbClr val="18181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181818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·</a:t>
            </a: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Нельзя поставить вопрос.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181818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·</a:t>
            </a: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Не являются членами предложения.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181818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·</a:t>
            </a: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Пишутся слитно.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181818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·</a:t>
            </a: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Можно заменить другим союзом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181818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·</a:t>
            </a: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</a:t>
            </a:r>
            <a:r>
              <a:rPr lang="ru-RU" sz="2400" b="1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это местоимение или наречие, то</a:t>
            </a: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поставить вопрос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181818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·</a:t>
            </a: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Являются членами предложения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solidFill>
                  <a:srgbClr val="181818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·</a:t>
            </a:r>
            <a:r>
              <a:rPr lang="ru-RU" sz="24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      Местоимения и наречия с частицами ЖЕ, БЫ и предлогами пишутся раздельно.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7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6741006"/>
              </p:ext>
            </p:extLst>
          </p:nvPr>
        </p:nvGraphicFramePr>
        <p:xfrm>
          <a:off x="457200" y="1417638"/>
          <a:ext cx="8229600" cy="4562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4" imgW="5934816" imgH="4234105" progId="Word.Document.12">
                  <p:embed/>
                </p:oleObj>
              </mc:Choice>
              <mc:Fallback>
                <p:oleObj name="Документ" r:id="rId4" imgW="5934816" imgH="42341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1417638"/>
                        <a:ext cx="8229600" cy="4562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812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7094236"/>
              </p:ext>
            </p:extLst>
          </p:nvPr>
        </p:nvGraphicFramePr>
        <p:xfrm>
          <a:off x="611560" y="1417638"/>
          <a:ext cx="8075240" cy="4963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Документ" r:id="rId4" imgW="5934816" imgH="4234105" progId="Word.Document.12">
                  <p:embed/>
                </p:oleObj>
              </mc:Choice>
              <mc:Fallback>
                <p:oleObj name="Документ" r:id="rId4" imgW="5934816" imgH="42341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560" y="1417638"/>
                        <a:ext cx="8075240" cy="4963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560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1 -1</a:t>
            </a:r>
          </a:p>
          <a:p>
            <a:pPr algn="ctr"/>
            <a:r>
              <a:rPr lang="ru-RU" dirty="0" smtClean="0"/>
              <a:t>2 – 2</a:t>
            </a:r>
          </a:p>
          <a:p>
            <a:pPr algn="ctr"/>
            <a:r>
              <a:rPr lang="ru-RU" dirty="0" smtClean="0"/>
              <a:t>3 – 2</a:t>
            </a:r>
          </a:p>
          <a:p>
            <a:pPr algn="ctr"/>
            <a:r>
              <a:rPr lang="ru-RU" dirty="0" smtClean="0"/>
              <a:t>4 -1</a:t>
            </a:r>
          </a:p>
          <a:p>
            <a:pPr algn="ctr"/>
            <a:r>
              <a:rPr lang="ru-RU" dirty="0" smtClean="0"/>
              <a:t>5 -2</a:t>
            </a:r>
          </a:p>
          <a:p>
            <a:pPr algn="ctr"/>
            <a:r>
              <a:rPr lang="ru-RU" dirty="0" smtClean="0"/>
              <a:t>6 – 2</a:t>
            </a:r>
          </a:p>
          <a:p>
            <a:pPr algn="ctr"/>
            <a:r>
              <a:rPr lang="ru-RU" dirty="0" smtClean="0"/>
              <a:t>7 – 1</a:t>
            </a:r>
          </a:p>
          <a:p>
            <a:pPr algn="ctr"/>
            <a:r>
              <a:rPr lang="ru-RU" dirty="0" smtClean="0"/>
              <a:t>8 - 1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92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СЛИТНО ИЛИ РАЗДЕЛЬНО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72816"/>
            <a:ext cx="822960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85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. Что бы мне подарить другу ко дню рождения?                                                               </a:t>
            </a:r>
          </a:p>
          <a:p>
            <a:pPr lvl="0"/>
            <a:r>
              <a:rPr lang="ru-RU" dirty="0"/>
              <a:t>2. Чтобы идти дальше, нужно переложить груз.                                   </a:t>
            </a:r>
          </a:p>
          <a:p>
            <a:pPr lvl="0"/>
            <a:r>
              <a:rPr lang="ru-RU" dirty="0"/>
              <a:t>3. То же слово, да не так бы молвить.        </a:t>
            </a:r>
          </a:p>
          <a:p>
            <a:pPr lvl="0"/>
            <a:r>
              <a:rPr lang="ru-RU" dirty="0"/>
              <a:t>4. Что бы я делал без помощи друзей.                                        </a:t>
            </a:r>
          </a:p>
          <a:p>
            <a:pPr lvl="0"/>
            <a:r>
              <a:rPr lang="ru-RU" dirty="0"/>
              <a:t>5. Я не попал на выставку, зато встретился с друзьями.                     </a:t>
            </a:r>
          </a:p>
          <a:p>
            <a:pPr lvl="0"/>
            <a:r>
              <a:rPr lang="ru-RU" dirty="0"/>
              <a:t>6. Что бы ни случилось, не теряй бодрости, верь в дружбу.                </a:t>
            </a:r>
          </a:p>
          <a:p>
            <a:pPr lvl="0"/>
            <a:r>
              <a:rPr lang="ru-RU" dirty="0"/>
              <a:t>7. Он прячет глаза и тоже хочет плакать.                                              </a:t>
            </a:r>
          </a:p>
          <a:p>
            <a:pPr lvl="0"/>
            <a:r>
              <a:rPr lang="ru-RU" dirty="0"/>
              <a:t>8. Вася также глядел вверх.                                                                    </a:t>
            </a:r>
          </a:p>
          <a:p>
            <a:pPr lvl="0"/>
            <a:r>
              <a:rPr lang="ru-RU" dirty="0"/>
              <a:t>9. Он говорил то же, что и всегда.                                                       </a:t>
            </a:r>
          </a:p>
          <a:p>
            <a:r>
              <a:rPr lang="ru-RU" dirty="0"/>
              <a:t>10. Я тоже хочу быть спортсменом.                                                       </a:t>
            </a:r>
          </a:p>
        </p:txBody>
      </p:sp>
    </p:spTree>
    <p:extLst>
      <p:ext uri="{BB962C8B-B14F-4D97-AF65-F5344CB8AC3E}">
        <p14:creationId xmlns:p14="http://schemas.microsoft.com/office/powerpoint/2010/main" val="162793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169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 Antiqua</vt:lpstr>
      <vt:lpstr>Calibri</vt:lpstr>
      <vt:lpstr>Century Gothic</vt:lpstr>
      <vt:lpstr>Symbol</vt:lpstr>
      <vt:lpstr>Times New Roman</vt:lpstr>
      <vt:lpstr>Тема Office</vt:lpstr>
      <vt:lpstr>Документ</vt:lpstr>
      <vt:lpstr>ОЗАГЛАВЬТЕ  ГРАФЫ ТАБЛИЦЫ</vt:lpstr>
      <vt:lpstr>.  Сравните предложения</vt:lpstr>
      <vt:lpstr>Какие задачи мы поставим перед собой?</vt:lpstr>
      <vt:lpstr>Презентация PowerPoint</vt:lpstr>
      <vt:lpstr>ТЕСТ</vt:lpstr>
      <vt:lpstr>ТЕСТ</vt:lpstr>
      <vt:lpstr>ПРОВЕРКА</vt:lpstr>
      <vt:lpstr>СЛИТНО ИЛИ РАЗДЕЛЬНО</vt:lpstr>
      <vt:lpstr>ПРОВЕРКА</vt:lpstr>
      <vt:lpstr>ПРОВЕРКА ПО ЭТАЛОНУ</vt:lpstr>
      <vt:lpstr>ПРОВЕРКА</vt:lpstr>
      <vt:lpstr>Какое правило вы усвоили сегодня на уроке?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2019-03-16T19:06:06Z</dcterms:created>
  <dcterms:modified xsi:type="dcterms:W3CDTF">2022-04-05T18:49:42Z</dcterms:modified>
</cp:coreProperties>
</file>