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6" r:id="rId29"/>
    <p:sldId id="284" r:id="rId30"/>
    <p:sldId id="285" r:id="rId31"/>
    <p:sldId id="282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/>
              <a:t>Муниципальное дошкольное образовательное бюджетное учреждения   </a:t>
            </a:r>
            <a:r>
              <a:rPr lang="ru-RU" sz="1600" dirty="0" smtClean="0"/>
              <a:t>                                                      детский </a:t>
            </a:r>
            <a:r>
              <a:rPr lang="ru-RU" sz="1600" dirty="0"/>
              <a:t>сад № 38 « Солнышко» МО </a:t>
            </a:r>
            <a:r>
              <a:rPr lang="ru-RU" sz="1600" dirty="0" err="1"/>
              <a:t>Кореновский</a:t>
            </a:r>
            <a:r>
              <a:rPr lang="ru-RU" sz="1600" dirty="0"/>
              <a:t> район         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 </a:t>
            </a:r>
            <a:br>
              <a:rPr lang="ru-RU" dirty="0"/>
            </a:br>
            <a:r>
              <a:rPr lang="ru-RU" dirty="0"/>
              <a:t>                </a:t>
            </a:r>
            <a:r>
              <a:rPr lang="ru-RU" b="1" dirty="0"/>
              <a:t>«Творчество Евгения Ивановича </a:t>
            </a:r>
            <a:r>
              <a:rPr lang="ru-RU" b="1" dirty="0" err="1"/>
              <a:t>Чарушина</a:t>
            </a:r>
            <a:r>
              <a:rPr lang="ru-RU" b="1" dirty="0"/>
              <a:t>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Автор проекта</a:t>
            </a:r>
            <a:r>
              <a:rPr lang="ru-RU" sz="2000" b="1" dirty="0"/>
              <a:t>: </a:t>
            </a:r>
          </a:p>
          <a:p>
            <a:r>
              <a:rPr lang="ru-RU" sz="2000" b="1" dirty="0"/>
              <a:t>Касьянова Лариса Анатольевна</a:t>
            </a:r>
          </a:p>
          <a:p>
            <a:r>
              <a:rPr lang="ru-RU" sz="2000" b="1" dirty="0"/>
              <a:t> </a:t>
            </a:r>
          </a:p>
        </p:txBody>
      </p:sp>
      <p:pic>
        <p:nvPicPr>
          <p:cNvPr id="4" name="Рисунок 3" descr="Описание: Картинки по запросу чарушин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2088232" cy="2592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1.wp.com/deti.libfl.ru/images/illustrators/charushinn/druzja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653136"/>
            <a:ext cx="2808312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2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u="sng" dirty="0"/>
              <a:t>Центр математики: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>
                <a:solidFill>
                  <a:srgbClr val="FF0000"/>
                </a:solidFill>
              </a:rPr>
              <a:t>Сосчитать в книге  животных, птиц и рыб   (Артём)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Найти одинаковых или похожих животных и птиц.  (Валерия)</a:t>
            </a:r>
            <a:endParaRPr lang="ru-RU" sz="2800" dirty="0">
              <a:solidFill>
                <a:srgbClr val="FF0000"/>
              </a:solidFill>
            </a:endParaRP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Изготовление дидактических игр «Чей след», «Хвосты», «Букашки».</a:t>
            </a:r>
            <a:endParaRPr lang="ru-RU" sz="28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img.labirint.ru/papmambook/pagephotos/pagephotos_212_4fba149c10fb2b12ca45bbd875d9992f4bbca7f9c7a8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2880320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11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искусства: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rgbClr val="00B050"/>
                </a:solidFill>
              </a:rPr>
              <a:t>Нарисовать котенка. (Настя )</a:t>
            </a:r>
            <a:endParaRPr lang="ru-RU" sz="2800" dirty="0">
              <a:solidFill>
                <a:srgbClr val="00B050"/>
              </a:solidFill>
            </a:endParaRPr>
          </a:p>
          <a:p>
            <a:pPr lvl="0"/>
            <a:r>
              <a:rPr lang="ru-RU" sz="2800" b="1" dirty="0">
                <a:solidFill>
                  <a:srgbClr val="00B050"/>
                </a:solidFill>
              </a:rPr>
              <a:t>Лепка «Зайчик», «Вот ежик-ни головы ни ножек», «Два жадных медвежонка», «Прилетайте в гости».</a:t>
            </a:r>
            <a:endParaRPr lang="ru-RU" sz="2800" dirty="0">
              <a:solidFill>
                <a:srgbClr val="00B050"/>
              </a:solidFill>
            </a:endParaRPr>
          </a:p>
          <a:p>
            <a:pPr lvl="0"/>
            <a:r>
              <a:rPr lang="ru-RU" sz="2800" b="1" dirty="0">
                <a:solidFill>
                  <a:srgbClr val="00B050"/>
                </a:solidFill>
              </a:rPr>
              <a:t>Аппликация «Вкусный сыр для медвежат», «</a:t>
            </a:r>
            <a:r>
              <a:rPr lang="ru-RU" sz="2800" b="1" dirty="0" err="1">
                <a:solidFill>
                  <a:srgbClr val="00B050"/>
                </a:solidFill>
              </a:rPr>
              <a:t>Заюшкин</a:t>
            </a:r>
            <a:r>
              <a:rPr lang="ru-RU" sz="2800" b="1" dirty="0">
                <a:solidFill>
                  <a:srgbClr val="00B050"/>
                </a:solidFill>
              </a:rPr>
              <a:t> огород», «Воробьи в лужах», «Трусишка зайка беленький».</a:t>
            </a:r>
            <a:endParaRPr lang="ru-RU" sz="2800" dirty="0">
              <a:solidFill>
                <a:srgbClr val="00B050"/>
              </a:solidFill>
            </a:endParaRPr>
          </a:p>
          <a:p>
            <a:pPr lvl="0"/>
            <a:r>
              <a:rPr lang="ru-RU" sz="2800" b="1" dirty="0">
                <a:solidFill>
                  <a:srgbClr val="00B050"/>
                </a:solidFill>
              </a:rPr>
              <a:t>Рисование «Мышь и воробей», «Зайка серенький стал зайка беленький».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https://b1.culture.ru/c/58969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6672"/>
            <a:ext cx="2567940" cy="175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395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музыки: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>
                <a:solidFill>
                  <a:srgbClr val="7030A0"/>
                </a:solidFill>
              </a:rPr>
              <a:t>Прослушивание и просмотр видеозаписи «Календарь природы».  (Л.А.)</a:t>
            </a:r>
            <a:endParaRPr lang="ru-RU" sz="2800" dirty="0">
              <a:solidFill>
                <a:srgbClr val="7030A0"/>
              </a:solidFill>
            </a:endParaRPr>
          </a:p>
          <a:p>
            <a:pPr lvl="0"/>
            <a:r>
              <a:rPr lang="ru-RU" sz="2800" b="1" dirty="0">
                <a:solidFill>
                  <a:srgbClr val="7030A0"/>
                </a:solidFill>
              </a:rPr>
              <a:t>Слушание фонограмм с голосами животных.</a:t>
            </a:r>
            <a:endParaRPr lang="ru-RU" sz="2800" dirty="0">
              <a:solidFill>
                <a:srgbClr val="7030A0"/>
              </a:solidFill>
            </a:endParaRPr>
          </a:p>
          <a:p>
            <a:pPr lvl="0"/>
            <a:r>
              <a:rPr lang="ru-RU" sz="2800" b="1" dirty="0">
                <a:solidFill>
                  <a:srgbClr val="7030A0"/>
                </a:solidFill>
              </a:rPr>
              <a:t>Слушание записи русской народной сказки «Теремок».</a:t>
            </a:r>
            <a:endParaRPr lang="ru-RU" sz="2800" dirty="0">
              <a:solidFill>
                <a:srgbClr val="7030A0"/>
              </a:solidFill>
            </a:endParaRPr>
          </a:p>
          <a:p>
            <a:pPr lvl="0"/>
            <a:r>
              <a:rPr lang="ru-RU" sz="2800" b="1" dirty="0">
                <a:solidFill>
                  <a:srgbClr val="7030A0"/>
                </a:solidFill>
              </a:rPr>
              <a:t>Разучивание песенок о животных</a:t>
            </a:r>
            <a:endParaRPr lang="ru-RU" sz="28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10" name="Рисунок 9" descr="https://www.izocenter.ru/assets/images/content/articles/313/img-evgenij-charushin-illyustracii-04.jpg?v=2019-08-3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933056"/>
            <a:ext cx="2043430" cy="2038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292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физкультуры: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800" b="1" dirty="0">
                <a:solidFill>
                  <a:srgbClr val="0070C0"/>
                </a:solidFill>
              </a:rPr>
              <a:t>Подвижные игры «У медведя во бору», « Воробьи, вороны», « Хитрая лиса», «Совушка», « Птички и кошка».</a:t>
            </a:r>
            <a:endParaRPr lang="ru-RU" sz="28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avatars.mds.yandex.net/get-pdb/2979549/b06aaed2-6b6f-41d6-aeee-7090bf91d4cf/s1200?webp=false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708920"/>
            <a:ext cx="511256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845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игры: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Сюжетно ролевые игры «Библиотека»,  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игры-драматизации «Теремок», «Лис и мышонок».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https://ds05.infourok.ru/uploads/ex/08df/0008945e-d25a4b63/1/img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708920"/>
            <a:ext cx="5544616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132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развития речи: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000" b="1" dirty="0">
                <a:solidFill>
                  <a:srgbClr val="00B050"/>
                </a:solidFill>
              </a:rPr>
              <a:t>Литературная викторина ( Артем С)</a:t>
            </a:r>
            <a:endParaRPr lang="ru-RU" sz="3000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ru-RU" sz="3000" b="1" dirty="0">
                <a:solidFill>
                  <a:srgbClr val="00B050"/>
                </a:solidFill>
              </a:rPr>
              <a:t>Литературный  аукцион « Умники и умницы». </a:t>
            </a:r>
            <a:endParaRPr lang="ru-RU" sz="3000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ru-RU" sz="3000" b="1" dirty="0" smtClean="0">
                <a:solidFill>
                  <a:srgbClr val="00B050"/>
                </a:solidFill>
              </a:rPr>
              <a:t>Пальчиковые игры: «Жил-был зайчик», «Белочки», «Дружат добрые зверята», «Ежик», «Этот мышонок в норке сидит», «Медвежонок в гости пришел», «Перчатка».</a:t>
            </a:r>
            <a:endParaRPr lang="ru-RU" sz="3000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ru-RU" sz="3000" b="1" dirty="0" smtClean="0">
                <a:solidFill>
                  <a:srgbClr val="00B050"/>
                </a:solidFill>
              </a:rPr>
              <a:t>Пересказ </a:t>
            </a:r>
            <a:r>
              <a:rPr lang="ru-RU" sz="3000" b="1" dirty="0">
                <a:solidFill>
                  <a:srgbClr val="00B050"/>
                </a:solidFill>
              </a:rPr>
              <a:t>рассказа </a:t>
            </a:r>
            <a:r>
              <a:rPr lang="ru-RU" sz="3000" b="1" i="1" dirty="0">
                <a:solidFill>
                  <a:srgbClr val="00B050"/>
                </a:solidFill>
              </a:rPr>
              <a:t>«Корова».</a:t>
            </a:r>
            <a:endParaRPr lang="ru-RU" sz="3000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ru-RU" sz="3000" b="1" dirty="0">
                <a:solidFill>
                  <a:srgbClr val="00B050"/>
                </a:solidFill>
              </a:rPr>
              <a:t>Составление рассказа по картинке </a:t>
            </a:r>
            <a:r>
              <a:rPr lang="ru-RU" sz="3000" b="1" i="1" dirty="0">
                <a:solidFill>
                  <a:srgbClr val="00B050"/>
                </a:solidFill>
              </a:rPr>
              <a:t>«Лисята»</a:t>
            </a:r>
            <a:r>
              <a:rPr lang="ru-RU" sz="3000" b="1" dirty="0">
                <a:solidFill>
                  <a:srgbClr val="00B050"/>
                </a:solidFill>
              </a:rPr>
              <a:t>.</a:t>
            </a:r>
            <a:endParaRPr lang="ru-RU" sz="30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vcs.resh.edu.ru/uploads/lesson_extract/6263/20190506144742/OEBPS/objects/t_izoi_1_1_1/5c13ee0fa4db3438f0e569f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88640"/>
            <a:ext cx="2016224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75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u="sng" dirty="0"/>
              <a:t>Взаимодействие с семьей: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Анкетирование, диагностирование  родителей, детей;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Информационная папка для родителей «Творчество </a:t>
            </a:r>
            <a:r>
              <a:rPr lang="ru-RU" sz="3000" b="1" dirty="0" err="1">
                <a:solidFill>
                  <a:schemeClr val="accent6">
                    <a:lumMod val="75000"/>
                  </a:schemeClr>
                </a:solidFill>
              </a:rPr>
              <a:t>Е.И.Чарушина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Консультация «Роль книги в жизни ребёнка».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Акция «Подари книгу детскому саду»(произведения о природе).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Памятка для родителей </a:t>
            </a:r>
            <a:r>
              <a:rPr lang="ru-RU" sz="3000" b="1" dirty="0" err="1">
                <a:solidFill>
                  <a:schemeClr val="accent6">
                    <a:lumMod val="75000"/>
                  </a:schemeClr>
                </a:solidFill>
              </a:rPr>
              <a:t>Е.Чарушин</a:t>
            </a:r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 и его творчество»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000" b="1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endParaRPr lang="ru-RU" sz="3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www.colibribookstore.com/media/catalog/product/cache/2/image/9df78eab33525d08d6e5fb8d27136e95/k/i/kidsbooks-russkie-skazki-pro-zverej-illyustr-e-charushina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221088"/>
            <a:ext cx="1794510" cy="23660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18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3 этап - практический.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Просмотрев презентацию по теме проекта «Творчество Е.И </a:t>
            </a:r>
            <a:r>
              <a:rPr lang="ru-RU" sz="2000" b="1" dirty="0" err="1"/>
              <a:t>Чарушина</a:t>
            </a:r>
            <a:r>
              <a:rPr lang="ru-RU" sz="2000" b="1" dirty="0"/>
              <a:t>», дети узнали о жизни и творчестве писателя и художника.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 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 descr="C:\Users\мой\AppData\Local\Microsoft\Windows\INetCache\Content.Word\IMG_20201106_0914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7"/>
            <a:ext cx="5259070" cy="5147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myslide.ru/documents_4/f1d5a6bb4655aeb928a802d198d440bb/img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88032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80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600" b="1" dirty="0"/>
              <a:t>На ежедневных утренних сборах рассказывала детям о том, какие пособия и материалы подготовлены в каждом центре. Наблюдения за детьми показали, какие центры больше всего заинтересовали детей.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Наиболее </a:t>
            </a:r>
            <a:r>
              <a:rPr lang="ru-RU" sz="1600" b="1" dirty="0"/>
              <a:t>востребованы были центр науки, центр искусства и центр игры.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Литературная викторина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Объект 3" descr="C:\Users\мой\AppData\Local\Microsoft\Windows\INetCache\Content.Word\IMG_20201001_09252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3932609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715963" y="1635810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Рассматривание иллюстраций </a:t>
            </a:r>
            <a:endParaRPr lang="ru-RU" b="1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" name="Рисунок 9" descr="C:\Users\мой\AppData\Local\Microsoft\Windows\INetCache\Content.Word\IMG_20201001_0954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31236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82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Создание альбома «Творчество Е. </a:t>
            </a:r>
            <a:r>
              <a:rPr lang="ru-RU" b="1" dirty="0" err="1"/>
              <a:t>Чарушина</a:t>
            </a:r>
            <a:r>
              <a:rPr lang="ru-RU" b="1" dirty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s://cf.ppt-online.org/files/slide/j/j30WR1eJu6abCYxsTpBPnVZfwS9m8iI7vtUqM5/slide-1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5184576" cy="432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toybytoy.com/file/0017/600/43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06" y="4725144"/>
            <a:ext cx="2183765" cy="14547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65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u="sng" dirty="0"/>
              <a:t>Тема проекта</a:t>
            </a:r>
            <a:r>
              <a:rPr lang="ru-RU" sz="2800" b="1" dirty="0"/>
              <a:t>: Е.И. </a:t>
            </a:r>
            <a:r>
              <a:rPr lang="ru-RU" sz="2800" b="1" dirty="0" err="1"/>
              <a:t>Чарушин</a:t>
            </a:r>
            <a:r>
              <a:rPr lang="ru-RU" sz="2800" b="1" dirty="0"/>
              <a:t> и его творчество.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 </a:t>
            </a:r>
            <a:endParaRPr lang="ru-RU" sz="2000" dirty="0"/>
          </a:p>
          <a:p>
            <a:r>
              <a:rPr lang="ru-RU" sz="2800" b="1" dirty="0"/>
              <a:t>Вид проекта</a:t>
            </a:r>
            <a:r>
              <a:rPr lang="ru-RU" sz="2000" b="1" dirty="0"/>
              <a:t>: </a:t>
            </a:r>
            <a:r>
              <a:rPr lang="ru-RU" sz="2000" b="1" dirty="0" err="1" smtClean="0"/>
              <a:t>краткосрочный,позновательный,творческий</a:t>
            </a:r>
            <a:r>
              <a:rPr lang="ru-RU" sz="2000" b="1" dirty="0" smtClean="0"/>
              <a:t>.</a:t>
            </a:r>
            <a:endParaRPr lang="ru-RU" sz="2000" dirty="0"/>
          </a:p>
          <a:p>
            <a:r>
              <a:rPr lang="ru-RU" sz="2800" b="1" u="sng" dirty="0"/>
              <a:t>Продолжительность:</a:t>
            </a:r>
            <a:r>
              <a:rPr lang="ru-RU" sz="2000" b="1" dirty="0"/>
              <a:t>  краткосрочный ( 3 недели )</a:t>
            </a:r>
            <a:endParaRPr lang="ru-RU" sz="2000" dirty="0"/>
          </a:p>
          <a:p>
            <a:r>
              <a:rPr lang="ru-RU" sz="2800" b="1" u="sng" dirty="0"/>
              <a:t>Участники проекта</a:t>
            </a:r>
            <a:r>
              <a:rPr lang="ru-RU" sz="2000" b="1" dirty="0"/>
              <a:t>: дети, педагоги, </a:t>
            </a:r>
            <a:r>
              <a:rPr lang="ru-RU" sz="2000" b="1" dirty="0" smtClean="0"/>
              <a:t>родители</a:t>
            </a:r>
          </a:p>
          <a:p>
            <a:r>
              <a:rPr lang="ru-RU" sz="2800" b="1" u="sng" dirty="0"/>
              <a:t>Цель проекта</a:t>
            </a:r>
            <a:r>
              <a:rPr lang="ru-RU" sz="2000" b="1" u="sng" dirty="0"/>
              <a:t>:</a:t>
            </a:r>
            <a:r>
              <a:rPr lang="ru-RU" sz="2000" b="1" dirty="0"/>
              <a:t> создание условий для развития воображения и художественно-творческих способностей детей в процессе ознакомления с творчеством писателя, художника. </a:t>
            </a:r>
            <a:endParaRPr lang="ru-RU" sz="2000" b="1" dirty="0" smtClean="0"/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5" name="Рисунок 4" descr="https://i.pinimg.com/originals/8b/ff/8d/8bff8d42fb91a2b255c2d89a325b0df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293096"/>
            <a:ext cx="1908175" cy="2499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38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Изготовление дидактических игр «Чьи следы», «Хвосты».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 descr="https://ds05.infourok.ru/uploads/ex/0d97/0006d7de-7c5bcd38/img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2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                                                                                                                                                                    Выставка </a:t>
            </a:r>
            <a:r>
              <a:rPr lang="ru-RU" sz="1800" b="1" dirty="0"/>
              <a:t>в книжном уголке «Книги Е. </a:t>
            </a:r>
            <a:r>
              <a:rPr lang="ru-RU" sz="1800" b="1" dirty="0" err="1"/>
              <a:t>Чарушина</a:t>
            </a:r>
            <a:r>
              <a:rPr lang="ru-RU" sz="1800" b="1" dirty="0"/>
              <a:t>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              </a:t>
            </a:r>
            <a:r>
              <a:rPr lang="ru-RU" sz="1800" b="1" dirty="0" smtClean="0"/>
              <a:t>Найти </a:t>
            </a:r>
            <a:r>
              <a:rPr lang="ru-RU" sz="1800" b="1" dirty="0"/>
              <a:t>одинаковых </a:t>
            </a:r>
            <a:r>
              <a:rPr lang="ru-RU" sz="1800" b="1" dirty="0" smtClean="0"/>
              <a:t>или похожих </a:t>
            </a:r>
            <a:r>
              <a:rPr lang="ru-RU" sz="1800" b="1" dirty="0"/>
              <a:t>животных и птиц.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                                                                          Сосчитать </a:t>
            </a:r>
            <a:r>
              <a:rPr lang="ru-RU" sz="1800" b="1" dirty="0"/>
              <a:t>в книге  животных, птиц и рыб 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 descr="https://189131.selcdn.ru/leonardo/assets/uploads/attachments/kultura/assets/uploads/thumbs/u-213_9584c-0.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672408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toybytoy.com/file/0017/600/43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169" y="1628800"/>
            <a:ext cx="3816424" cy="2644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4.infourok.ru/uploads/ex/126c/00025c5b-cb26d6b0/img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408" y="4293096"/>
            <a:ext cx="3816424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101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u="sng" dirty="0"/>
              <a:t>Центр искусства: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Нарисовать котенка.	                                     Лепка «Зайчик»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C:\Users\мой\AppData\Local\Microsoft\Windows\INetCache\Content.Word\IMG_20201106_105932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3341716" cy="4455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AppData\Local\Microsoft\Windows\INetCache\Content.Word\IMG_20201106_10572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456384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96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Аппликация «Мишка»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мой\AppData\Local\Microsoft\Windows\INetCache\Content.Word\IMG_20201106_105122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4104456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5.infourok.ru/uploads/ex/0917/000a9066-1c365339/hello_html_6a2f928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3453765" cy="2592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962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u="sng" dirty="0"/>
              <a:t>Центр физкультуры: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400" b="1" dirty="0"/>
              <a:t>Подвижные игры «У медведя во бору», « Воробьи, вороны», « Хитрая лиса», «Совушка», « Птички и кошка».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 descr="C:\Users\мой\AppData\Local\Microsoft\Windows\INetCache\Content.Word\IMG_20201106_10402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456384" cy="3990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AppData\Local\Microsoft\Windows\INetCache\Content.Word\IMG_20201106_10412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3240360" cy="39682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437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развития речи: 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/>
              <a:t>Составление рассказа по картинке </a:t>
            </a:r>
            <a:r>
              <a:rPr lang="ru-RU" sz="3100" b="1" i="1" dirty="0"/>
              <a:t>«Лисята»</a:t>
            </a:r>
            <a:r>
              <a:rPr lang="ru-RU" sz="3100" b="1" dirty="0"/>
              <a:t>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4" name="Объект 3" descr="C:\Users\мой\AppData\Local\Microsoft\Windows\INetCache\Content.Word\IMG_20201106_11280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4176464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dlyarazvitiya.ru/wp-content/uploads/2019/08/bolshie-i-malenkie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401" y="1772816"/>
            <a:ext cx="2393097" cy="281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74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/>
              <a:t>Пальчиковые игры: «Жил-был зайчик», «Белочки», «Дружат добрые зверята», «Ежик», «Этот мышонок в норке сидит», «Медвежонок в гости пришел», «Перчатка».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6" name="Объект 5" descr="C:\Users\мой\AppData\Local\Microsoft\Windows\INetCache\Content.Word\IMG_20201106_10380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3816424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mishka-knizhka.ru/wp-content/uploads/2019/08/pro-zaychat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3408" y="4149080"/>
            <a:ext cx="2648992" cy="187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1.bp.blogspot.com/-v0HCUkWDU3w/XZ6ppm6gb_I/AAAAAAAABkY/GShICcG7avIBKblxuKMsSYwvg-a6ojOAwCLcBGAsYHQ/s1600/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2736304" cy="18840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31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игры: 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/>
              <a:t>Сюжетно ролевые игры «Библиотека»,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/>
              <a:t>игры-драматизации «Теремок», «Лис и мышонок».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5" name="Объект 4" descr="C:\Users\мой\AppData\Local\Microsoft\Windows\INetCache\Content.Word\IMG_20201106_09345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168352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\AppData\Local\Microsoft\Windows\INetCache\Content.Word\IMG_20201106_11155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456384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1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музыки: </a:t>
            </a:r>
            <a:r>
              <a:rPr lang="ru-RU" dirty="0"/>
              <a:t/>
            </a:r>
            <a:br>
              <a:rPr lang="ru-RU" dirty="0"/>
            </a:br>
            <a:r>
              <a:rPr lang="ru-RU" sz="2700" b="1" dirty="0"/>
              <a:t>Прослушивание и просмотр видеозаписи «Календарь природы».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мой\AppData\Local\Microsoft\Windows\INetCache\Content.Word\IMG_20201106_09154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1412776"/>
            <a:ext cx="5112568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864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Центр: взаимодействия с семьей: 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/>
              <a:t>Акция «Подари книгу детскому саду»(произведения о природе).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4" name="Объект 3" descr="C:\Users\мой\AppData\Local\Microsoft\Windows\INetCache\Content.Word\IMG_20201106_09311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05678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282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/>
              <a:t>Задачи проекта: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b="1" dirty="0"/>
              <a:t>1. Познакомить с краткой биографией, литературным и художественным </a:t>
            </a:r>
            <a:r>
              <a:rPr lang="ru-RU" b="1" dirty="0" err="1"/>
              <a:t>творчествомЕ.Чарушина</a:t>
            </a:r>
            <a:r>
              <a:rPr lang="ru-RU" b="1" dirty="0"/>
              <a:t>. </a:t>
            </a:r>
            <a:br>
              <a:rPr lang="ru-RU" b="1" dirty="0"/>
            </a:br>
            <a:r>
              <a:rPr lang="ru-RU" b="1" dirty="0"/>
              <a:t>2. Формировать интерес к оформлению книги, учить подробно рассматривать иллюстрации.</a:t>
            </a:r>
            <a:br>
              <a:rPr lang="ru-RU" b="1" dirty="0"/>
            </a:br>
            <a:r>
              <a:rPr lang="ru-RU" b="1" dirty="0"/>
              <a:t>3. Совершенствовать умение раскрывать тему литературного произведения, передавая в рисунке характер и настроение героев.</a:t>
            </a:r>
            <a:br>
              <a:rPr lang="ru-RU" b="1" dirty="0"/>
            </a:br>
            <a:r>
              <a:rPr lang="ru-RU" b="1" dirty="0"/>
              <a:t>4. Способствовать индивидуальному самовыражению детей в процессе продуктивной творческой деятельности.</a:t>
            </a:r>
            <a:br>
              <a:rPr lang="ru-RU" b="1" dirty="0"/>
            </a:br>
            <a:r>
              <a:rPr lang="ru-RU" b="1" dirty="0"/>
              <a:t>5. Развивать творческие и познавательные способности, речевые умения и мелкую моторику рук; обогащать словарный запас детей.</a:t>
            </a:r>
            <a:br>
              <a:rPr lang="ru-RU" b="1" dirty="0"/>
            </a:br>
            <a:r>
              <a:rPr lang="ru-RU" b="1" dirty="0"/>
              <a:t>6. Заинтересовать родителей проблемой приобщения ребенка к книге, укреплять и расширять взаимодействия детского сада и семьи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img.labirint.ru/rcimg/4fdf11dd573d08039cbfae613db6cbc4/1920x1080/comments_pic/1510/12_adf73b2098f266c7df2a3a5ba492da0c_1425630475.jpg?142563053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890" y="44624"/>
            <a:ext cx="2016224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589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Привлечь родителей нарисовать вместе с детьми животных из рассказов </a:t>
            </a:r>
            <a:r>
              <a:rPr lang="ru-RU" sz="2800" b="1" dirty="0" err="1"/>
              <a:t>Е.Чарушина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Объект 3" descr="C:\Users\мой\AppData\Local\Microsoft\Windows\INetCache\Content.Word\IMG_20201015_1437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11559" y="1664257"/>
            <a:ext cx="4536506" cy="4104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AppData\Local\Microsoft\Windows\INetCache\Content.Word\IMG_20201015_14370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44011" y="1880279"/>
            <a:ext cx="4536504" cy="3672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87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                                                       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b="1" dirty="0" smtClean="0"/>
              <a:t>4 </a:t>
            </a:r>
            <a:r>
              <a:rPr lang="ru-RU" sz="2200" b="1" dirty="0"/>
              <a:t>этап - итоговый.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Итоговым мероприятием проекта было развлечение игры-драматизации «Теремок», «Лис и мышонок». </a:t>
            </a:r>
            <a:r>
              <a:rPr lang="ru-RU" sz="2000" b="1" dirty="0" smtClean="0"/>
              <a:t>Дети в играх принимали активное участие 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200" b="1" dirty="0" smtClean="0"/>
              <a:t> 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dirty="0"/>
              <a:t>Проанализировав совместно с детьми, родителями и педагогами выполнение плана проекта, отметили заслуги каждого участника проекта. </a:t>
            </a:r>
            <a:endParaRPr lang="ru-RU" sz="1800" dirty="0"/>
          </a:p>
          <a:p>
            <a:r>
              <a:rPr lang="ru-RU" sz="1800" b="1" u="sng" dirty="0"/>
              <a:t>Вопросы к детям: </a:t>
            </a:r>
            <a:endParaRPr lang="ru-RU" sz="1800" dirty="0"/>
          </a:p>
          <a:p>
            <a:pPr lvl="0"/>
            <a:r>
              <a:rPr lang="ru-RU" sz="1800" b="1" dirty="0"/>
              <a:t>Что нового и интересного вы узнали о творчестве Е.И </a:t>
            </a:r>
            <a:r>
              <a:rPr lang="ru-RU" sz="1800" b="1" dirty="0" err="1"/>
              <a:t>Чарушина</a:t>
            </a:r>
            <a:r>
              <a:rPr lang="ru-RU" sz="1800" b="1" dirty="0"/>
              <a:t>?</a:t>
            </a:r>
            <a:endParaRPr lang="ru-RU" sz="1800" dirty="0"/>
          </a:p>
          <a:p>
            <a:pPr lvl="0"/>
            <a:r>
              <a:rPr lang="ru-RU" sz="1800" b="1" dirty="0"/>
              <a:t>Где и как будете использовать свои знания? </a:t>
            </a:r>
            <a:endParaRPr lang="ru-RU" sz="1800" dirty="0"/>
          </a:p>
          <a:p>
            <a:pPr lvl="0"/>
            <a:r>
              <a:rPr lang="ru-RU" sz="1800" b="1" dirty="0"/>
              <a:t>Какой центр вас заинтересовал больше всего и почему?</a:t>
            </a:r>
            <a:endParaRPr lang="ru-RU" sz="1800" dirty="0"/>
          </a:p>
          <a:p>
            <a:pPr lvl="0"/>
            <a:r>
              <a:rPr lang="ru-RU" sz="1800" b="1" dirty="0"/>
              <a:t>Что вам больше всего понравилось и запомнилось?</a:t>
            </a:r>
            <a:endParaRPr lang="ru-RU" sz="1800" dirty="0"/>
          </a:p>
          <a:p>
            <a:r>
              <a:rPr lang="ru-RU" sz="1800" b="1" u="sng" dirty="0"/>
              <a:t>Вопросы родителям: </a:t>
            </a:r>
            <a:endParaRPr lang="ru-RU" sz="1800" dirty="0"/>
          </a:p>
          <a:p>
            <a:pPr lvl="0"/>
            <a:r>
              <a:rPr lang="ru-RU" sz="1800" b="1" dirty="0"/>
              <a:t>Как вы считаете, обогатились ли знания детей о животных, о природе? </a:t>
            </a:r>
            <a:endParaRPr lang="ru-RU" sz="1800" dirty="0"/>
          </a:p>
          <a:p>
            <a:pPr lvl="0"/>
            <a:r>
              <a:rPr lang="ru-RU" sz="1800" b="1" dirty="0"/>
              <a:t>Какие мероприятия плана были удачными, способствовали расширению у детей краеведческих представлений? </a:t>
            </a:r>
            <a:endParaRPr lang="ru-RU" sz="1800" dirty="0"/>
          </a:p>
          <a:p>
            <a:pPr lvl="0"/>
            <a:r>
              <a:rPr lang="ru-RU" sz="1800" b="1" dirty="0"/>
              <a:t>Что нового вы узнали, чему научились, участвуя в реализации проекта? </a:t>
            </a:r>
            <a:endParaRPr lang="ru-RU" sz="1800" dirty="0"/>
          </a:p>
          <a:p>
            <a:pPr lvl="0"/>
            <a:r>
              <a:rPr lang="ru-RU" sz="1800" b="1" dirty="0"/>
              <a:t>Что можно сделать лучше в следующий </a:t>
            </a:r>
            <a:r>
              <a:rPr lang="ru-RU" sz="1800" b="1" dirty="0" smtClean="0"/>
              <a:t>раз.</a:t>
            </a:r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5315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u="sng" dirty="0"/>
              <a:t>Педагоги ДОУ проанализировали результаты проекта: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Ожидаемые результаты проекта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Ожидаемые результаты проекта</a:t>
            </a:r>
            <a:endParaRPr lang="ru-RU" sz="2000" dirty="0"/>
          </a:p>
          <a:p>
            <a:r>
              <a:rPr lang="ru-RU" sz="1600" b="1" dirty="0"/>
              <a:t>1.Создание в группе необходимых условий по ознакомлению детей с творчеством Е.И. </a:t>
            </a:r>
            <a:r>
              <a:rPr lang="ru-RU" sz="1600" b="1" dirty="0" err="1"/>
              <a:t>Чарушина</a:t>
            </a:r>
            <a:r>
              <a:rPr lang="ru-RU" sz="1600" b="1" dirty="0"/>
              <a:t>.          2.Сформировать у детей понятия, что книга не только развлечение, но и источник познавательных интересов.                              3.Повышенный уровень знаний о мире животных.                               4.Углубленное приобщение к искусству.5 Развитие способностей к эстетической  оценке.</a:t>
            </a:r>
            <a:endParaRPr lang="ru-RU" sz="1600" dirty="0"/>
          </a:p>
          <a:p>
            <a:r>
              <a:rPr lang="ru-RU" sz="2000" b="1" dirty="0"/>
              <a:t>Полученные результаты проекта</a:t>
            </a:r>
            <a:endParaRPr lang="ru-RU" sz="2000" dirty="0"/>
          </a:p>
          <a:p>
            <a:r>
              <a:rPr lang="ru-RU" sz="1600" b="1" dirty="0"/>
              <a:t>1.У детей повысился уровень знаний о животных</a:t>
            </a:r>
            <a:r>
              <a:rPr lang="ru-RU" sz="1600" b="1" u="sng" dirty="0"/>
              <a:t>.</a:t>
            </a:r>
            <a:endParaRPr lang="ru-RU" sz="1600" dirty="0"/>
          </a:p>
          <a:p>
            <a:r>
              <a:rPr lang="ru-RU" sz="1600" b="1" dirty="0"/>
              <a:t>2.Дети заинтересовались жизнью и творчеством </a:t>
            </a:r>
            <a:r>
              <a:rPr lang="ru-RU" sz="1600" b="1" dirty="0" err="1"/>
              <a:t>Е.Чарушина</a:t>
            </a:r>
            <a:r>
              <a:rPr lang="ru-RU" sz="1600" b="1" dirty="0"/>
              <a:t> .</a:t>
            </a:r>
            <a:endParaRPr lang="ru-RU" sz="1600" dirty="0"/>
          </a:p>
          <a:p>
            <a:r>
              <a:rPr lang="ru-RU" sz="1600" b="1" dirty="0"/>
              <a:t>3.Повысился интерес детей к творчеству </a:t>
            </a:r>
            <a:r>
              <a:rPr lang="ru-RU" sz="1600" b="1" dirty="0" err="1"/>
              <a:t>Е.Чарушина</a:t>
            </a:r>
            <a:r>
              <a:rPr lang="ru-RU" sz="1600" b="1" dirty="0"/>
              <a:t>. </a:t>
            </a:r>
            <a:r>
              <a:rPr lang="ru-RU" sz="1600" b="1" u="sng" dirty="0"/>
              <a:t> </a:t>
            </a:r>
            <a:endParaRPr lang="ru-RU" sz="1600" dirty="0"/>
          </a:p>
          <a:p>
            <a:r>
              <a:rPr lang="ru-RU" sz="1600" b="1" dirty="0"/>
              <a:t>4.Повышен уровень   компетентности родителей в поисково-познавательной и творческой деятельности совместно с детьми; в вопросах духовно-нравственного воспитания детей. </a:t>
            </a:r>
            <a:endParaRPr lang="ru-RU" sz="1600" dirty="0"/>
          </a:p>
          <a:p>
            <a:r>
              <a:rPr lang="ru-RU" sz="1600" b="1" dirty="0"/>
              <a:t>5.Приобретение родителями знаний и практических навыков при взаимодействии с ребенком</a:t>
            </a:r>
            <a:r>
              <a:rPr lang="ru-RU" sz="1600" b="1" u="sng" dirty="0"/>
              <a:t> </a:t>
            </a:r>
            <a:endParaRPr lang="ru-RU" sz="1600" dirty="0"/>
          </a:p>
          <a:p>
            <a:r>
              <a:rPr lang="ru-RU" sz="1600" b="1" dirty="0"/>
              <a:t>6.Дети и родители изъявили желание посетить библиотеку и познакомиться с творчеством </a:t>
            </a:r>
            <a:r>
              <a:rPr lang="ru-RU" sz="1600" b="1" dirty="0" err="1"/>
              <a:t>Е.Чарушина</a:t>
            </a:r>
            <a:r>
              <a:rPr lang="ru-RU" sz="1600" b="1" dirty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5271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Вопросы педагогам: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/>
              <a:t>Соответствуют ли полученные результаты проекта ожидаемым?</a:t>
            </a:r>
            <a:endParaRPr lang="ru-RU" dirty="0"/>
          </a:p>
          <a:p>
            <a:pPr lvl="0"/>
            <a:r>
              <a:rPr lang="ru-RU" b="1" dirty="0"/>
              <a:t>Что удалось, а что нет в ходе реализации проекта? Почему?</a:t>
            </a:r>
            <a:endParaRPr lang="ru-RU" dirty="0"/>
          </a:p>
          <a:p>
            <a:pPr lvl="0"/>
            <a:r>
              <a:rPr lang="ru-RU" b="1" dirty="0"/>
              <a:t>Какие мероприятия проекта оказались наиболее эффективным для решения задач проекта?</a:t>
            </a:r>
            <a:endParaRPr lang="ru-RU" dirty="0"/>
          </a:p>
          <a:p>
            <a:pPr lvl="0"/>
            <a:r>
              <a:rPr lang="ru-RU" b="1" dirty="0"/>
              <a:t>Что помогло включить детей в общий проект?</a:t>
            </a:r>
            <a:endParaRPr lang="ru-RU" dirty="0"/>
          </a:p>
          <a:p>
            <a:pPr lvl="0"/>
            <a:r>
              <a:rPr lang="ru-RU" b="1" dirty="0"/>
              <a:t>Что нужно будет учесть в следующий раз?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Спасибо за внимание!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crosti.ru/patterns/00/1e/48/45264902fe/previe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6768752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88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СОДЕРЖАНИЕ ПРОЕКТА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      1 этап   - мотивация</a:t>
            </a:r>
          </a:p>
          <a:p>
            <a:r>
              <a:rPr lang="ru-RU" sz="2000" b="1" u="sng" dirty="0"/>
              <a:t>2</a:t>
            </a:r>
            <a:r>
              <a:rPr lang="ru-RU" sz="2000" b="1" u="sng" dirty="0" smtClean="0"/>
              <a:t> </a:t>
            </a:r>
            <a:r>
              <a:rPr lang="ru-RU" sz="2000" b="1" u="sng" dirty="0"/>
              <a:t>этап – разработка совместного плана работы над проектом</a:t>
            </a:r>
            <a:endParaRPr lang="ru-RU" sz="2000" dirty="0"/>
          </a:p>
          <a:p>
            <a:r>
              <a:rPr lang="ru-RU" sz="2000" b="1" dirty="0"/>
              <a:t>Для составления плана была использована модель трёх вопросов Л. В. Михайловой-Свирской</a:t>
            </a:r>
            <a:endParaRPr lang="ru-RU" sz="2000" dirty="0"/>
          </a:p>
          <a:p>
            <a:pPr marL="0" indent="0">
              <a:buNone/>
            </a:pPr>
            <a:r>
              <a:rPr lang="ru-RU" sz="2800" b="1" dirty="0"/>
              <a:t>Что мы знаем о      творчестве </a:t>
            </a:r>
            <a:r>
              <a:rPr lang="ru-RU" sz="2800" b="1" dirty="0" err="1"/>
              <a:t>Е.Чарушина</a:t>
            </a:r>
            <a:r>
              <a:rPr lang="ru-RU" sz="2800" b="1" dirty="0"/>
              <a:t> </a:t>
            </a:r>
            <a:endParaRPr lang="ru-RU" sz="2800" dirty="0"/>
          </a:p>
          <a:p>
            <a:r>
              <a:rPr lang="ru-RU" sz="2000" b="1" dirty="0">
                <a:solidFill>
                  <a:srgbClr val="FF0000"/>
                </a:solidFill>
              </a:rPr>
              <a:t>Кирилл – писал рассказы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  Валерия – рисовал рисунки к рассказам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ru-RU" sz="2000" b="1" dirty="0">
                <a:solidFill>
                  <a:srgbClr val="FF0000"/>
                </a:solidFill>
              </a:rPr>
              <a:t> 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Камилла- рассказывал о животных.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Анна – писал о птицах, книги с картинками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Артем – написал рассказ про Тюпу.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Вера -  написал рассказ про медвежат.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 descr="https://i.pinimg.com/originals/8e/05/c4/8e05c4e16f43cc97c3f35ae61f226a2c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50294"/>
            <a:ext cx="2639695" cy="18561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1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Что мы хотим узнать о творчестве </a:t>
            </a:r>
            <a:r>
              <a:rPr lang="ru-RU" sz="3100" b="1" dirty="0" err="1" smtClean="0"/>
              <a:t>Е.Чарушина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400" b="1" dirty="0">
                <a:solidFill>
                  <a:srgbClr val="FF0000"/>
                </a:solidFill>
              </a:rPr>
              <a:t>Почему </a:t>
            </a:r>
            <a:r>
              <a:rPr lang="ru-RU" sz="2400" b="1" dirty="0" err="1">
                <a:solidFill>
                  <a:srgbClr val="FF0000"/>
                </a:solidFill>
              </a:rPr>
              <a:t>Е.Чарушин</a:t>
            </a:r>
            <a:r>
              <a:rPr lang="ru-RU" sz="2400" b="1" dirty="0">
                <a:solidFill>
                  <a:srgbClr val="FF0000"/>
                </a:solidFill>
              </a:rPr>
              <a:t> писал о животных?   (Миша П ,)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Где и когда он родился?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( Анна В. 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Кто рисовал иллюстрации к его рассказам</a:t>
            </a:r>
            <a:r>
              <a:rPr lang="ru-RU" sz="2400" b="1" dirty="0" smtClean="0">
                <a:solidFill>
                  <a:srgbClr val="FF0000"/>
                </a:solidFill>
              </a:rPr>
              <a:t>? ( Артем)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Сколько он написал книг?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( Анна К)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>
                <a:solidFill>
                  <a:srgbClr val="FF0000"/>
                </a:solidFill>
              </a:rPr>
              <a:t>. </a:t>
            </a:r>
            <a:r>
              <a:rPr lang="ru-RU" sz="2400" b="1" dirty="0" err="1">
                <a:solidFill>
                  <a:srgbClr val="FF0000"/>
                </a:solidFill>
              </a:rPr>
              <a:t>Чарушин</a:t>
            </a:r>
            <a:r>
              <a:rPr lang="ru-RU" sz="2400" b="1" dirty="0">
                <a:solidFill>
                  <a:srgbClr val="FF0000"/>
                </a:solidFill>
              </a:rPr>
              <a:t> писал только о животных?  ( Вика К)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s://b1.culture.ru/c/58969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692696"/>
            <a:ext cx="2176578" cy="1462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288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Что нужно сделать, чтобы  больше узнать?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500" b="1" dirty="0" smtClean="0"/>
          </a:p>
          <a:p>
            <a:r>
              <a:rPr lang="ru-RU" sz="2400" b="1" dirty="0">
                <a:solidFill>
                  <a:srgbClr val="FF0000"/>
                </a:solidFill>
              </a:rPr>
              <a:t>Пополнить библиотеку в группе книгами </a:t>
            </a:r>
            <a:r>
              <a:rPr lang="ru-RU" sz="2400" b="1" dirty="0" err="1">
                <a:solidFill>
                  <a:srgbClr val="FF0000"/>
                </a:solidFill>
              </a:rPr>
              <a:t>Е.Чарушина</a:t>
            </a:r>
            <a:r>
              <a:rPr lang="ru-RU" sz="2400" b="1" dirty="0" smtClean="0">
                <a:solidFill>
                  <a:srgbClr val="FF0000"/>
                </a:solidFill>
              </a:rPr>
              <a:t>.(Илья </a:t>
            </a:r>
            <a:r>
              <a:rPr lang="ru-RU" sz="2400" b="1" dirty="0">
                <a:solidFill>
                  <a:srgbClr val="FF0000"/>
                </a:solidFill>
              </a:rPr>
              <a:t>Ш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Беседа </a:t>
            </a:r>
            <a:r>
              <a:rPr lang="ru-RU" sz="2400" b="1" dirty="0">
                <a:solidFill>
                  <a:srgbClr val="FF0000"/>
                </a:solidFill>
              </a:rPr>
              <a:t>«Творчество художника – иллюстратора  Е. </a:t>
            </a:r>
            <a:r>
              <a:rPr lang="ru-RU" sz="2400" b="1" dirty="0" err="1">
                <a:solidFill>
                  <a:srgbClr val="FF0000"/>
                </a:solidFill>
              </a:rPr>
              <a:t>Чарушина</a:t>
            </a:r>
            <a:r>
              <a:rPr lang="ru-RU" sz="2400" b="1" dirty="0" smtClean="0">
                <a:solidFill>
                  <a:srgbClr val="FF0000"/>
                </a:solidFill>
              </a:rPr>
              <a:t>» 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Нарисовать животных 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( Семен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Читать рассказы (Марина О</a:t>
            </a:r>
            <a:r>
              <a:rPr lang="ru-RU" sz="2400" b="1" dirty="0" smtClean="0">
                <a:solidFill>
                  <a:srgbClr val="FF0000"/>
                </a:solidFill>
              </a:rPr>
              <a:t>)</a:t>
            </a:r>
            <a:r>
              <a:rPr lang="ru-RU" sz="2400" b="1" dirty="0">
                <a:solidFill>
                  <a:srgbClr val="FF0000"/>
                </a:solidFill>
              </a:rPr>
              <a:t> 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Рассматривание иллюстраций ( Рома)</a:t>
            </a:r>
            <a:endParaRPr lang="ru-RU" sz="2400" dirty="0">
              <a:solidFill>
                <a:srgbClr val="FF0000"/>
              </a:solidFill>
            </a:endParaRPr>
          </a:p>
          <a:p>
            <a:r>
              <a:rPr lang="ru-RU" sz="2400" b="1" dirty="0">
                <a:solidFill>
                  <a:srgbClr val="FF0000"/>
                </a:solidFill>
              </a:rPr>
              <a:t>Спросить у мамы (Анна)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knigirossii.ru/pictures/0/5428807_sbig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573016"/>
            <a:ext cx="1842135" cy="2075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68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На основе этой модели был создан совместный план работы над проектом для каждого центра. Свои предложения вносили дети, педагоги и родители.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мой\AppData\Local\Microsoft\Windows\INetCache\Content.Word\IMG_20201102_16035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99288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98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науки: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>
                <a:solidFill>
                  <a:srgbClr val="00B050"/>
                </a:solidFill>
              </a:rPr>
              <a:t>Узнать из книг о  жизни и творчестве </a:t>
            </a:r>
            <a:r>
              <a:rPr lang="ru-RU" sz="2800" b="1" dirty="0" err="1">
                <a:solidFill>
                  <a:srgbClr val="00B050"/>
                </a:solidFill>
              </a:rPr>
              <a:t>Е.Чарушина</a:t>
            </a:r>
            <a:r>
              <a:rPr lang="ru-RU" sz="2800" b="1" dirty="0">
                <a:solidFill>
                  <a:srgbClr val="00B050"/>
                </a:solidFill>
              </a:rPr>
              <a:t> (Дима)</a:t>
            </a:r>
            <a:endParaRPr lang="ru-RU" sz="2800" dirty="0">
              <a:solidFill>
                <a:srgbClr val="00B050"/>
              </a:solidFill>
            </a:endParaRPr>
          </a:p>
          <a:p>
            <a:pPr lvl="0"/>
            <a:r>
              <a:rPr lang="ru-RU" sz="2800" b="1" dirty="0">
                <a:solidFill>
                  <a:srgbClr val="00B050"/>
                </a:solidFill>
              </a:rPr>
              <a:t>Создать  презентацию о </a:t>
            </a:r>
            <a:r>
              <a:rPr lang="ru-RU" sz="2800" b="1" dirty="0" err="1">
                <a:solidFill>
                  <a:srgbClr val="00B050"/>
                </a:solidFill>
              </a:rPr>
              <a:t>Е.Чарушине</a:t>
            </a:r>
            <a:r>
              <a:rPr lang="ru-RU" sz="2800" b="1" dirty="0">
                <a:solidFill>
                  <a:srgbClr val="00B050"/>
                </a:solidFill>
              </a:rPr>
              <a:t>  (Л.А)</a:t>
            </a:r>
            <a:endParaRPr lang="ru-RU" sz="2800" dirty="0">
              <a:solidFill>
                <a:srgbClr val="00B050"/>
              </a:solidFill>
            </a:endParaRPr>
          </a:p>
          <a:p>
            <a:pPr lvl="0"/>
            <a:r>
              <a:rPr lang="ru-RU" sz="2800" b="1" dirty="0">
                <a:solidFill>
                  <a:srgbClr val="00B050"/>
                </a:solidFill>
              </a:rPr>
              <a:t>Создание альбома «Творчество Е. </a:t>
            </a:r>
            <a:r>
              <a:rPr lang="ru-RU" sz="2800" b="1" dirty="0" err="1">
                <a:solidFill>
                  <a:srgbClr val="00B050"/>
                </a:solidFill>
              </a:rPr>
              <a:t>Чарушина</a:t>
            </a:r>
            <a:r>
              <a:rPr lang="ru-RU" sz="2800" b="1" dirty="0">
                <a:solidFill>
                  <a:srgbClr val="00B050"/>
                </a:solidFill>
              </a:rPr>
              <a:t>» ( Л.А)</a:t>
            </a:r>
            <a:endParaRPr lang="ru-RU" sz="28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chitaem-skazki.ru/wp-content/uploads/2019/04/%D0%A7%D0%B0%D1%80%D1%83%D1%88%D0%B8%D0%BD-%D1%80%D0%B0%D1%81%D1%81%D0%BA%D0%B0%D0%B7%D1%8B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70002"/>
            <a:ext cx="2146300" cy="161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26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Центр книги: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2800" b="1" dirty="0">
                <a:solidFill>
                  <a:srgbClr val="0070C0"/>
                </a:solidFill>
              </a:rPr>
              <a:t>Выставка в книжном уголке «Книги Е. </a:t>
            </a:r>
            <a:r>
              <a:rPr lang="ru-RU" sz="2800" b="1" dirty="0" err="1">
                <a:solidFill>
                  <a:srgbClr val="0070C0"/>
                </a:solidFill>
              </a:rPr>
              <a:t>Чарушина</a:t>
            </a:r>
            <a:r>
              <a:rPr lang="ru-RU" sz="2800" b="1" dirty="0">
                <a:solidFill>
                  <a:srgbClr val="0070C0"/>
                </a:solidFill>
              </a:rPr>
              <a:t>» .  (Л.А.)</a:t>
            </a:r>
            <a:endParaRPr lang="ru-RU" sz="2800" dirty="0">
              <a:solidFill>
                <a:srgbClr val="0070C0"/>
              </a:solidFill>
            </a:endParaRPr>
          </a:p>
          <a:p>
            <a:pPr lvl="0"/>
            <a:r>
              <a:rPr lang="ru-RU" sz="2800" b="1" dirty="0">
                <a:solidFill>
                  <a:srgbClr val="0070C0"/>
                </a:solidFill>
              </a:rPr>
              <a:t>Найти поговорки и пословицы о животных  (Саша)</a:t>
            </a:r>
            <a:endParaRPr lang="ru-RU" sz="2800" dirty="0">
              <a:solidFill>
                <a:srgbClr val="0070C0"/>
              </a:solidFill>
            </a:endParaRPr>
          </a:p>
          <a:p>
            <a:pPr lvl="0"/>
            <a:r>
              <a:rPr lang="ru-RU" sz="2800" b="1" dirty="0">
                <a:solidFill>
                  <a:srgbClr val="0070C0"/>
                </a:solidFill>
              </a:rPr>
              <a:t>Оформление стенгазеты «Читаем книги Е. </a:t>
            </a:r>
            <a:r>
              <a:rPr lang="ru-RU" sz="2800" b="1" dirty="0" err="1">
                <a:solidFill>
                  <a:srgbClr val="0070C0"/>
                </a:solidFill>
              </a:rPr>
              <a:t>Чарушина</a:t>
            </a:r>
            <a:r>
              <a:rPr lang="ru-RU" sz="2800" b="1" dirty="0">
                <a:solidFill>
                  <a:srgbClr val="0070C0"/>
                </a:solidFill>
              </a:rPr>
              <a:t>» (Л.А.)</a:t>
            </a:r>
            <a:endParaRPr lang="ru-RU" sz="2800" dirty="0">
              <a:solidFill>
                <a:srgbClr val="0070C0"/>
              </a:solidFill>
            </a:endParaRPr>
          </a:p>
          <a:p>
            <a:pPr lvl="0"/>
            <a:r>
              <a:rPr lang="ru-RU" sz="2800" b="1" dirty="0">
                <a:solidFill>
                  <a:srgbClr val="0070C0"/>
                </a:solidFill>
              </a:rPr>
              <a:t>Придумать рассказы и сказки о животном.  (Марина)</a:t>
            </a:r>
            <a:endParaRPr lang="ru-RU" sz="2800" dirty="0">
              <a:solidFill>
                <a:srgbClr val="0070C0"/>
              </a:solidFill>
            </a:endParaRPr>
          </a:p>
          <a:p>
            <a:pPr lvl="0"/>
            <a:r>
              <a:rPr lang="ru-RU" sz="2800" b="1" dirty="0">
                <a:solidFill>
                  <a:srgbClr val="0070C0"/>
                </a:solidFill>
              </a:rPr>
              <a:t>Беседы «Что мы знаем о птицах», литературный турнир  ( Л,А)</a:t>
            </a:r>
            <a:endParaRPr lang="ru-RU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</a:rPr>
              <a:t> </a:t>
            </a:r>
            <a:endParaRPr lang="ru-RU" sz="28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deti-skazki.ru/wp-content/uploads/2020/06/illyustriciya-charushin-evgenij-1068x767.jpe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2733040" cy="19634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4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887</Words>
  <Application>Microsoft Office PowerPoint</Application>
  <PresentationFormat>Экран (4:3)</PresentationFormat>
  <Paragraphs>134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Муниципальное дошкольное образовательное бюджетное учреждения                                                         детский сад № 38 « Солнышко» МО Кореновский район                                   «Творчество Евгения Ивановича Чарушина».     </vt:lpstr>
      <vt:lpstr>Тема проекта: Е.И. Чарушин и его творчество.  </vt:lpstr>
      <vt:lpstr>Задачи проекта: </vt:lpstr>
      <vt:lpstr>СОДЕРЖАНИЕ ПРОЕКТА   </vt:lpstr>
      <vt:lpstr>Что мы хотим узнать о творчестве Е.Чарушина </vt:lpstr>
      <vt:lpstr>Что нужно сделать, чтобы  больше узнать? </vt:lpstr>
      <vt:lpstr>На основе этой модели был создан совместный план работы над проектом для каждого центра. Свои предложения вносили дети, педагоги и родители. </vt:lpstr>
      <vt:lpstr>Центр науки:  </vt:lpstr>
      <vt:lpstr>Центр книги: </vt:lpstr>
      <vt:lpstr>Центр математики:  </vt:lpstr>
      <vt:lpstr>Центр искусства:  </vt:lpstr>
      <vt:lpstr>Центр музыки:  </vt:lpstr>
      <vt:lpstr>Центр физкультуры:  </vt:lpstr>
      <vt:lpstr>Центр игры:  </vt:lpstr>
      <vt:lpstr>Центр развития речи:  </vt:lpstr>
      <vt:lpstr>Взаимодействие с семьей:  </vt:lpstr>
      <vt:lpstr>3 этап - практический. Просмотрев презентацию по теме проекта «Творчество Е.И Чарушина», дети узнали о жизни и творчестве писателя и художника.  </vt:lpstr>
      <vt:lpstr>      На ежедневных утренних сборах рассказывала детям о том, какие пособия и материалы подготовлены в каждом центре. Наблюдения за детьми показали, какие центры больше всего заинтересовали детей.  Наиболее востребованы были центр науки, центр искусства и центр игры.                                                                           Литературная викторина  </vt:lpstr>
      <vt:lpstr>Создание альбома «Творчество Е. Чарушина» </vt:lpstr>
      <vt:lpstr>Изготовление дидактических игр «Чьи следы», «Хвосты».   </vt:lpstr>
      <vt:lpstr>                                                                                                                                                                    Выставка в книжном уголке «Книги Е. Чарушина»                      Найти одинаковых или похожих животных и птиц.                                                                             Сосчитать в книге  животных, птиц и рыб     </vt:lpstr>
      <vt:lpstr>Центр искусства:  Нарисовать котенка.                                      Лепка «Зайчик» </vt:lpstr>
      <vt:lpstr>Аппликация «Мишка» </vt:lpstr>
      <vt:lpstr>Центр физкультуры:  Подвижные игры «У медведя во бору», « Воробьи, вороны», « Хитрая лиса», «Совушка», « Птички и кошка». </vt:lpstr>
      <vt:lpstr>Центр развития речи:  Составление рассказа по картинке «Лисята». </vt:lpstr>
      <vt:lpstr>   Пальчиковые игры: «Жил-был зайчик», «Белочки», «Дружат добрые зверята», «Ежик», «Этот мышонок в норке сидит», «Медвежонок в гости пришел», «Перчатка». </vt:lpstr>
      <vt:lpstr>Центр игры:  Сюжетно ролевые игры «Библиотека»,   игры-драматизации «Теремок», «Лис и мышонок». </vt:lpstr>
      <vt:lpstr>Центр музыки:  Прослушивание и просмотр видеозаписи «Календарь природы».   </vt:lpstr>
      <vt:lpstr>Центр: взаимодействия с семьей:  Акция «Подари книгу детскому саду»(произведения о природе). </vt:lpstr>
      <vt:lpstr>Привлечь родителей нарисовать вместе с детьми животных из рассказов Е.Чарушина. </vt:lpstr>
      <vt:lpstr>                                                                                           4 этап - итоговый.  Итоговым мероприятием проекта было развлечение игры-драматизации «Теремок», «Лис и мышонок». Дети в играх принимали активное участие .      </vt:lpstr>
      <vt:lpstr>Педагоги ДОУ проанализировали результаты проекта: Ожидаемые результаты проекта  </vt:lpstr>
      <vt:lpstr>Вопросы педагогам:  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учреждения                                                         детский сад № 38 « Солнышко» МО Кореновский район                                   «Творчество Евгения Ивановича Чарушина».</dc:title>
  <dc:creator>Администратор</dc:creator>
  <cp:lastModifiedBy>123</cp:lastModifiedBy>
  <cp:revision>23</cp:revision>
  <dcterms:modified xsi:type="dcterms:W3CDTF">2022-04-04T15:53:47Z</dcterms:modified>
</cp:coreProperties>
</file>