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77" r:id="rId4"/>
    <p:sldId id="278" r:id="rId5"/>
    <p:sldId id="279" r:id="rId6"/>
    <p:sldId id="286" r:id="rId7"/>
    <p:sldId id="276" r:id="rId8"/>
    <p:sldId id="280" r:id="rId9"/>
    <p:sldId id="281" r:id="rId10"/>
    <p:sldId id="282" r:id="rId11"/>
    <p:sldId id="283" r:id="rId12"/>
    <p:sldId id="284" r:id="rId13"/>
    <p:sldId id="285" r:id="rId14"/>
    <p:sldId id="287" r:id="rId15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7" autoAdjust="0"/>
    <p:restoredTop sz="84583" autoAdjust="0"/>
  </p:normalViewPr>
  <p:slideViewPr>
    <p:cSldViewPr>
      <p:cViewPr varScale="1">
        <p:scale>
          <a:sx n="64" d="100"/>
          <a:sy n="64" d="100"/>
        </p:scale>
        <p:origin x="144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407" y="476672"/>
            <a:ext cx="8657186" cy="1484784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626469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107504" y="1556792"/>
            <a:ext cx="6192688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626469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556792"/>
            <a:ext cx="6192688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29.01.2022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5" y="260648"/>
            <a:ext cx="7272809" cy="316835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 скороговорок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855"/>
            <a:ext cx="6264696" cy="1097129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 скороговоркам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logoped74.narod.ru/Extrafiles/tz/tz-5/1234/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6" t="36773" r="11007" b="2509"/>
          <a:stretch/>
        </p:blipFill>
        <p:spPr bwMode="auto">
          <a:xfrm>
            <a:off x="357158" y="1357298"/>
            <a:ext cx="4429156" cy="25717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ds03.infourok.ru/uploads/ex/1254/0000ae93-4d9d7d6b/hello_html_m4c083f59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631"/>
          <a:stretch>
            <a:fillRect/>
          </a:stretch>
        </p:blipFill>
        <p:spPr bwMode="auto">
          <a:xfrm>
            <a:off x="1571604" y="3929066"/>
            <a:ext cx="4381500" cy="273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3.infourok.ru/uploads/ex/1254/0000ae93-4d9d7d6b/hello_html_363c6ee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" b="26542"/>
          <a:stretch>
            <a:fillRect/>
          </a:stretch>
        </p:blipFill>
        <p:spPr bwMode="auto">
          <a:xfrm>
            <a:off x="571472" y="357166"/>
            <a:ext cx="5357850" cy="628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td0.mycdn.me/image?id=836042180901&amp;t=20&amp;plc=WEB&amp;tkn=*fTkn81AKHtCJpIJoBYWnIUF8JbU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4" t="20411" r="10038" b="45332"/>
          <a:stretch/>
        </p:blipFill>
        <p:spPr bwMode="auto">
          <a:xfrm>
            <a:off x="285720" y="3714752"/>
            <a:ext cx="4752975" cy="14382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itd0.mycdn.me/image?id=836042180901&amp;t=20&amp;plc=WEB&amp;tkn=*fTkn81AKHtCJpIJoBYWnIUF8JbU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4" t="56936" r="10038" b="7673"/>
          <a:stretch/>
        </p:blipFill>
        <p:spPr bwMode="auto">
          <a:xfrm>
            <a:off x="1428728" y="5143512"/>
            <a:ext cx="4752975" cy="14859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pandia.ru/text/81/462/images/img121_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" t="11390" r="2885" b="13667"/>
          <a:stretch>
            <a:fillRect/>
          </a:stretch>
        </p:blipFill>
        <p:spPr bwMode="auto">
          <a:xfrm>
            <a:off x="214282" y="428604"/>
            <a:ext cx="5562600" cy="313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3.infourok.ru/uploads/ex/1254/0000ae93-4d9d7d6b/hello_html_132697df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271"/>
          <a:stretch>
            <a:fillRect/>
          </a:stretch>
        </p:blipFill>
        <p:spPr bwMode="auto">
          <a:xfrm>
            <a:off x="1357290" y="357166"/>
            <a:ext cx="4881566" cy="2786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ds03.infourok.ru/uploads/ex/1254/0000ae93-4d9d7d6b/hello_html_132697df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3" b="59920"/>
          <a:stretch>
            <a:fillRect/>
          </a:stretch>
        </p:blipFill>
        <p:spPr bwMode="auto">
          <a:xfrm>
            <a:off x="285720" y="3357562"/>
            <a:ext cx="4857784" cy="2643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60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7504" y="785794"/>
            <a:ext cx="6192688" cy="545151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Скороговорка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шуточный жанр народного творчества, фраза, построенная на сочетании звуков, которые затрудняют быстрое произнесение слов (Словарь русского языка под ред. А. П. Евгеньевой, 1981-1988).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Скороговорка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специально придуманная фраза с труднопроизносимым подбором звуков, быстро проговариваемая шуточная прибаутка («Толковый словарь русского языка» Ожегова С. И.). 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71546"/>
            <a:ext cx="6192688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1. Развитие артикуляционного аппарата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2. Формирование звукопроизношения и дикции.                                                                                                                                           3. Формирование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звуконаполняемости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слоговой структуры слова.                                                                           4. Развитие слухового внимания, фонематических процессов.                                                                                                     5.Развитие активного словаря ребёнка.                                                                                                                                                                                    6. Развитие  памяти и внимания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00042"/>
            <a:ext cx="6264696" cy="76994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Классификации скороговорок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3546" y="1237734"/>
            <a:ext cx="5964694" cy="52864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Короткие и длинные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Рифмованные и нерифмованные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Народные и авторские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повторами и без них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Построенные на одном звуке и их сочетаниях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Детские и взрослые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Сюжетные и бессюжетные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69991"/>
            <a:ext cx="6085910" cy="5399369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на первых порах название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частоговорка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выговаривалочка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скороговорке не должно быть звуков, которые ребенок произносит дефектно.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следует начинать с легких скороговорок, постепенно, добавляя более сложные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Произносить скороговорку медленно и внятно, постепенно убыстряя темп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Обязательно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объяснять ребенку смысл скороговорки и значение  непонятных слов.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Проговаривать скороговорки быстро, не менее трёх раз без ошибок.</a:t>
            </a:r>
          </a:p>
          <a:p>
            <a:pPr marL="0" lv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42984"/>
            <a:ext cx="6192688" cy="5094328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Медленно прочитайте скороговорку ребенку.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Разъясните непонятные слова и смысл скороговорки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Медленно, несколько раз вместе с ребенком проговорите скороговорку.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 ребёнок проговаривает скороговорку сначала шепотом, потом громче, постепенно ускоряя темп.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Проговаривание скороговорки быстро, не менее трёх раз без ошибок.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14291"/>
            <a:ext cx="6264696" cy="10557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со скороговорками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928670"/>
            <a:ext cx="5786478" cy="5429288"/>
          </a:xfrm>
        </p:spPr>
        <p:txBody>
          <a:bodyPr>
            <a:normAutofit fontScale="40000" lnSpcReduction="2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Произнести скороговорку, на каждое слово, подкидывая мяч. </a:t>
            </a:r>
          </a:p>
          <a:p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Произнести скороговорку, отбивая мяч от пола на каждое слово. </a:t>
            </a:r>
          </a:p>
          <a:p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Произнести скороговорку, перекладывая мячик из одной руки в другую на каждое слово.</a:t>
            </a:r>
          </a:p>
          <a:p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Произнести скороговорку, выполняя пальчиковое упражнения («Колечки», «Лесенка», «Цепочка», «Кулачки», загибать пальцы по очереди).</a:t>
            </a:r>
          </a:p>
          <a:p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Произнести скороговорку медленно и плавно, быстро, удивлённо, радостно, грустно, командным тоном и т.д.</a:t>
            </a:r>
          </a:p>
          <a:p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Произнести скороговорку по слогам как робот.</a:t>
            </a:r>
          </a:p>
          <a:p>
            <a:pPr>
              <a:buNone/>
            </a:pP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Научить ребенка воспринимать и воспроизводить </a:t>
            </a:r>
            <a:r>
              <a:rPr lang="ru-RU" sz="5000" dirty="0" err="1" smtClean="0">
                <a:latin typeface="Times New Roman" pitchFamily="18" charset="0"/>
                <a:cs typeface="Times New Roman" pitchFamily="18" charset="0"/>
              </a:rPr>
              <a:t>слогоритмический</a:t>
            </a:r>
            <a:r>
              <a:rPr lang="ru-RU" sz="5000" dirty="0" smtClean="0">
                <a:latin typeface="Times New Roman" pitchFamily="18" charset="0"/>
                <a:cs typeface="Times New Roman" pitchFamily="18" charset="0"/>
              </a:rPr>
              <a:t> рисунок скороговорки.</a:t>
            </a:r>
          </a:p>
          <a:p>
            <a:r>
              <a:rPr lang="ru-RU" sz="5000" dirty="0" err="1" smtClean="0">
                <a:latin typeface="Times New Roman" pitchFamily="18" charset="0"/>
                <a:cs typeface="Times New Roman" pitchFamily="18" charset="0"/>
              </a:rPr>
              <a:t>Нейроскороговорки</a:t>
            </a:r>
            <a:endParaRPr lang="ru-RU" sz="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419906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5357850" cy="5323462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«Паровозик»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«Доскажи скороговорку»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«Выключили звук!»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«Два слова»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«Расскажи руками»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«Главное слово»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Скороговорка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Ждут воробьи у кормушки кормёжки принёс им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Маркуша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в кармашке морошки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7d86cfe4f42d4ce1c5587868a8c774fc3c79e1c"/>
</p:tagLst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3383</TotalTime>
  <Words>394</Words>
  <Application>Microsoft Office PowerPoint</Application>
  <PresentationFormat>Экран (4:3)</PresentationFormat>
  <Paragraphs>51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Театр скороговорок</vt:lpstr>
      <vt:lpstr>Презентация PowerPoint</vt:lpstr>
      <vt:lpstr>Задачи</vt:lpstr>
      <vt:lpstr>Классификации скороговорок </vt:lpstr>
      <vt:lpstr>Правила</vt:lpstr>
      <vt:lpstr>Правила</vt:lpstr>
      <vt:lpstr>Игры со скороговорками  </vt:lpstr>
      <vt:lpstr>Презентация PowerPoint</vt:lpstr>
      <vt:lpstr>Скороговорка</vt:lpstr>
      <vt:lpstr>Мнемотаблицы к скороговоркам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Красивый зимний пейзаж</dc:title>
  <dc:creator>obstinate</dc:creator>
  <dc:description>Шаблон презентации с сайта https://presentation-creation.ru/</dc:description>
  <cp:lastModifiedBy>Зарема</cp:lastModifiedBy>
  <cp:revision>1256</cp:revision>
  <dcterms:created xsi:type="dcterms:W3CDTF">2018-02-25T09:09:03Z</dcterms:created>
  <dcterms:modified xsi:type="dcterms:W3CDTF">2022-01-29T07:35:15Z</dcterms:modified>
</cp:coreProperties>
</file>