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83" r:id="rId12"/>
    <p:sldId id="266" r:id="rId13"/>
    <p:sldId id="284" r:id="rId14"/>
    <p:sldId id="285" r:id="rId15"/>
    <p:sldId id="267" r:id="rId16"/>
    <p:sldId id="268" r:id="rId17"/>
    <p:sldId id="274" r:id="rId18"/>
    <p:sldId id="275" r:id="rId19"/>
    <p:sldId id="276" r:id="rId20"/>
    <p:sldId id="277" r:id="rId21"/>
    <p:sldId id="278" r:id="rId22"/>
    <p:sldId id="279" r:id="rId23"/>
    <p:sldId id="282" r:id="rId24"/>
    <p:sldId id="269" r:id="rId25"/>
    <p:sldId id="270" r:id="rId26"/>
    <p:sldId id="271" r:id="rId27"/>
    <p:sldId id="272" r:id="rId28"/>
    <p:sldId id="280" r:id="rId29"/>
    <p:sldId id="273" r:id="rId30"/>
    <p:sldId id="28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60"/>
  </p:normalViewPr>
  <p:slideViewPr>
    <p:cSldViewPr>
      <p:cViewPr>
        <p:scale>
          <a:sx n="70" d="100"/>
          <a:sy n="70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D1DAA-DF7B-468C-ADE2-12AA53919A21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61BAA-0B5B-4684-A6DC-44A1BF1924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61BAA-0B5B-4684-A6DC-44A1BF1924E4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39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61BAA-0B5B-4684-A6DC-44A1BF1924E4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488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2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028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26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147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05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58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123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34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42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041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6927E-3128-4F80-BB69-F75BBCDC7B04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86312-F843-4A6F-A1FB-8550F4743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68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76260" y="908720"/>
            <a:ext cx="6391493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Толкуйдуохха</a:t>
            </a:r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, </a:t>
            </a:r>
          </a:p>
          <a:p>
            <a:pPr algn="ctr"/>
            <a:r>
              <a:rPr lang="ru-RU" sz="8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суоттуохха</a:t>
            </a:r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, </a:t>
            </a:r>
          </a:p>
          <a:p>
            <a:pPr algn="ctr"/>
            <a:r>
              <a:rPr lang="ru-RU" sz="8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таайыахха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Picture 14" descr="MC900233844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1718678" cy="158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 descr="MC900434411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64407"/>
            <a:ext cx="16256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02580" y="908720"/>
            <a:ext cx="4938853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түһүмэх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«Кроссворд»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Надежда\Documents\Анимешки\Школа\370145-0be40ff79090d1c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1464" y="3573016"/>
            <a:ext cx="1902693" cy="190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47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429289"/>
              </p:ext>
            </p:extLst>
          </p:nvPr>
        </p:nvGraphicFramePr>
        <p:xfrm>
          <a:off x="827584" y="332656"/>
          <a:ext cx="7632843" cy="27363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8803"/>
                <a:gridCol w="509601"/>
              </a:tblGrid>
              <a:tr h="45605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6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605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3717032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действия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выцчитания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Сумма всех сторон.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Каким действием можно заменить сумму одинаковых слагаемых.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Компонент действия вычитания.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Компонент действия деления.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Фигура, у которой все стороны равны.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296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61537" y="908720"/>
            <a:ext cx="9267089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ҕ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омтолоох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истээччи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Надежда\Documents\Анимешки\Минньигэс о5олор\0_60835_2f1f6c96_XL.jp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2088232" cy="185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10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Детсадка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баар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паровоз,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 «Хаммер»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массыына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Ыт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о5ото Барбос,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Манан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куоска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Маанньа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Килбэчигэс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ыныырдаах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Дьурулуйбут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а5ыс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Учугэйкээн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дьууппалаах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Катя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куукула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эмиэ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баар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Ким бол5ойон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истибит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Хас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оонньууру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аахтын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26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952" y="2348880"/>
            <a:ext cx="1584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208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81158" y="908720"/>
            <a:ext cx="7381701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Миэстэтин</a:t>
            </a: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буллар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3" descr="C:\Documents and Settings\Елена\Мои документы\Мои рисунки\анимированные\знаки\c6aad6abc112aee1d382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1573212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76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Трапеция 17"/>
          <p:cNvSpPr/>
          <p:nvPr/>
        </p:nvSpPr>
        <p:spPr>
          <a:xfrm rot="10800000">
            <a:off x="683567" y="1124744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Трапеция 18"/>
          <p:cNvSpPr/>
          <p:nvPr/>
        </p:nvSpPr>
        <p:spPr>
          <a:xfrm rot="10800000">
            <a:off x="1979703" y="1124744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Трапеция 19"/>
          <p:cNvSpPr/>
          <p:nvPr/>
        </p:nvSpPr>
        <p:spPr>
          <a:xfrm rot="10800000">
            <a:off x="3280829" y="1124745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Трапеция 20"/>
          <p:cNvSpPr/>
          <p:nvPr/>
        </p:nvSpPr>
        <p:spPr>
          <a:xfrm rot="10800000">
            <a:off x="4572000" y="1124745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 rot="10800000">
            <a:off x="6012159" y="1124745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Трапеция 22"/>
          <p:cNvSpPr/>
          <p:nvPr/>
        </p:nvSpPr>
        <p:spPr>
          <a:xfrm rot="10800000">
            <a:off x="7416316" y="1124745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Трапеция 23"/>
          <p:cNvSpPr/>
          <p:nvPr/>
        </p:nvSpPr>
        <p:spPr>
          <a:xfrm rot="10800000">
            <a:off x="751211" y="1484785"/>
            <a:ext cx="782137" cy="864096"/>
          </a:xfrm>
          <a:prstGeom prst="trapezoid">
            <a:avLst>
              <a:gd name="adj" fmla="val 20412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рапеция 24"/>
          <p:cNvSpPr/>
          <p:nvPr/>
        </p:nvSpPr>
        <p:spPr>
          <a:xfrm rot="10800000">
            <a:off x="2056685" y="1484784"/>
            <a:ext cx="782137" cy="864096"/>
          </a:xfrm>
          <a:prstGeom prst="trapezoid">
            <a:avLst>
              <a:gd name="adj" fmla="val 20412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Трапеция 25"/>
          <p:cNvSpPr/>
          <p:nvPr/>
        </p:nvSpPr>
        <p:spPr>
          <a:xfrm rot="10800000">
            <a:off x="3357812" y="1484784"/>
            <a:ext cx="782137" cy="864096"/>
          </a:xfrm>
          <a:prstGeom prst="trapezoid">
            <a:avLst>
              <a:gd name="adj" fmla="val 20412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Трапеция 13"/>
          <p:cNvSpPr/>
          <p:nvPr/>
        </p:nvSpPr>
        <p:spPr>
          <a:xfrm rot="10800000">
            <a:off x="683567" y="4191922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 rot="10800000">
            <a:off x="1979701" y="4191922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3280829" y="4191922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рапеция 16"/>
          <p:cNvSpPr/>
          <p:nvPr/>
        </p:nvSpPr>
        <p:spPr>
          <a:xfrm rot="10800000">
            <a:off x="4572000" y="4191922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Трапеция 27"/>
          <p:cNvSpPr/>
          <p:nvPr/>
        </p:nvSpPr>
        <p:spPr>
          <a:xfrm rot="10800000">
            <a:off x="6012157" y="4191922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рапеция 28"/>
          <p:cNvSpPr/>
          <p:nvPr/>
        </p:nvSpPr>
        <p:spPr>
          <a:xfrm rot="10800000">
            <a:off x="7416316" y="4191922"/>
            <a:ext cx="936104" cy="1224136"/>
          </a:xfrm>
          <a:prstGeom prst="trapezoid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10800000">
            <a:off x="760549" y="4551962"/>
            <a:ext cx="782137" cy="864096"/>
          </a:xfrm>
          <a:prstGeom prst="trapezoid">
            <a:avLst>
              <a:gd name="adj" fmla="val 20412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Трапеция 30"/>
          <p:cNvSpPr/>
          <p:nvPr/>
        </p:nvSpPr>
        <p:spPr>
          <a:xfrm rot="10800000">
            <a:off x="3357812" y="4576134"/>
            <a:ext cx="782137" cy="864096"/>
          </a:xfrm>
          <a:prstGeom prst="trapezoid">
            <a:avLst>
              <a:gd name="adj" fmla="val 20412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Трапеция 31"/>
          <p:cNvSpPr/>
          <p:nvPr/>
        </p:nvSpPr>
        <p:spPr>
          <a:xfrm rot="10800000">
            <a:off x="6093409" y="4576134"/>
            <a:ext cx="782137" cy="864096"/>
          </a:xfrm>
          <a:prstGeom prst="trapezoid">
            <a:avLst>
              <a:gd name="adj" fmla="val 20412"/>
            </a:avLst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8892480" y="2204864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трелка вниз 3"/>
          <p:cNvSpPr/>
          <p:nvPr/>
        </p:nvSpPr>
        <p:spPr>
          <a:xfrm>
            <a:off x="4355976" y="2662064"/>
            <a:ext cx="504056" cy="1198984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8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02582" y="908720"/>
            <a:ext cx="4938853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Ребустар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5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616592" y="-672376"/>
            <a:ext cx="5780762" cy="822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2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744203" y="-836783"/>
            <a:ext cx="5906832" cy="8245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4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1963" y="908720"/>
            <a:ext cx="8520088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түһүмэх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Таабырыннары</a:t>
            </a: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таай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4" descr="MC900434403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412327"/>
            <a:ext cx="151149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19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571048" y="-914865"/>
            <a:ext cx="6001903" cy="849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36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788" y="908720"/>
            <a:ext cx="8734442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Туох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атыннаахтарый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65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586" b="6869"/>
          <a:stretch/>
        </p:blipFill>
        <p:spPr>
          <a:xfrm>
            <a:off x="107503" y="404664"/>
            <a:ext cx="4288867" cy="5832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577" b="6868"/>
          <a:stretch/>
        </p:blipFill>
        <p:spPr>
          <a:xfrm>
            <a:off x="4499991" y="404664"/>
            <a:ext cx="4505769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29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384" b="6666"/>
          <a:stretch/>
        </p:blipFill>
        <p:spPr>
          <a:xfrm>
            <a:off x="108929" y="332656"/>
            <a:ext cx="4248473" cy="57490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778" b="6868"/>
          <a:stretch/>
        </p:blipFill>
        <p:spPr>
          <a:xfrm>
            <a:off x="4499992" y="332655"/>
            <a:ext cx="4485598" cy="5749027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275856" y="1124744"/>
            <a:ext cx="36004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444208" y="980728"/>
            <a:ext cx="43204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444208" y="3861048"/>
            <a:ext cx="43204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187985" y="3915092"/>
            <a:ext cx="43204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04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53420" y="908720"/>
            <a:ext cx="9450857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ү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Кистэлэҥнээх</a:t>
            </a: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задачалар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 descr="MC900287327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477581"/>
            <a:ext cx="1656184" cy="223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81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26064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Ньургунтан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ыйыппыттар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Эһиги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кылааскытыгар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хас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кыыс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үөрэнэрий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?»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Володя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маннык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эппиэттээбит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Өскө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саамай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улахан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бэлиэлээх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чыыһылаттан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8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сыыппаранан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суруллар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чыыһыланы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көҕүрэттэххэ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уонна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тахсыбытыгар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саамай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кыра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бэлиэлээх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чыыһыланы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эптэххэ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кыргыттар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ахсааннара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тахсыа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Кылааска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хас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кыыс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баарый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94404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1409581"/>
            <a:ext cx="592014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99 </a:t>
            </a:r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88 = 11    </a:t>
            </a:r>
            <a:endParaRPr lang="ru-RU" sz="5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+ 10 = 21 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кыыс</a:t>
            </a:r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672" l="3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77188"/>
            <a:ext cx="2592288" cy="197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1628800"/>
            <a:ext cx="61926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киһи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чаас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саахыматтаабыт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Биирдиилэрэ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хас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чаас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оонньообутуй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95736" y="450912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чаас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1" descr="MCj03433630000[1]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720132"/>
            <a:ext cx="2304256" cy="20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18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те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124744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Витя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чыы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ыла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толкуйдаабыт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чыы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ылатыттан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3 кө5үрэппит,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онтон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эппит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эппиэтэ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8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буолбут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Витя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ханнык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чыы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ыланы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толкуйдаабытый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5673" y="3662743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8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2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матем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1543050" y="7505700"/>
            <a:ext cx="333375" cy="2857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95525" y="7505700"/>
            <a:ext cx="304800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Правильный пятиугольник 3"/>
          <p:cNvSpPr/>
          <p:nvPr/>
        </p:nvSpPr>
        <p:spPr>
          <a:xfrm>
            <a:off x="2971800" y="7458075"/>
            <a:ext cx="333375" cy="333375"/>
          </a:xfrm>
          <a:prstGeom prst="pent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Шестиугольник 4"/>
          <p:cNvSpPr/>
          <p:nvPr/>
        </p:nvSpPr>
        <p:spPr>
          <a:xfrm>
            <a:off x="3543300" y="7505700"/>
            <a:ext cx="342900" cy="28575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94175" y="7505700"/>
            <a:ext cx="295275" cy="28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3" y="620688"/>
            <a:ext cx="72728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Ханнык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атын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фигура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баарый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805153" y="2564904"/>
            <a:ext cx="1246567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447925" y="2564417"/>
            <a:ext cx="102413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ильный пятиугольник 13"/>
          <p:cNvSpPr/>
          <p:nvPr/>
        </p:nvSpPr>
        <p:spPr>
          <a:xfrm>
            <a:off x="3913386" y="2564904"/>
            <a:ext cx="1152128" cy="1079633"/>
          </a:xfrm>
          <a:prstGeom prst="pent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5364088" y="2564904"/>
            <a:ext cx="1152128" cy="108012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948264" y="2564417"/>
            <a:ext cx="108012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98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1" y="1268760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Икки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истээх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түөрт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кулгаахтаах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баар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үһү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images (3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82" b="100000" l="0" r="991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1" y="3212976"/>
            <a:ext cx="2601125" cy="249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95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0500437">
            <a:off x="1416814" y="3125632"/>
            <a:ext cx="68854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Маладьыастар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ocuments\Анимешки\мультяшки\dis1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3276" y="672359"/>
            <a:ext cx="1859830" cy="280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0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764704"/>
            <a:ext cx="619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Сүүс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иннэни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сүгэ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сылдьар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эрээри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кыайан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тикпэт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баар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үһү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75" b="99687" l="9900" r="899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9473" y="3212976"/>
            <a:ext cx="3312368" cy="26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49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908720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Туох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таҥаһын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сылга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түөрт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төгүл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уларытарый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  <p:pic>
        <p:nvPicPr>
          <p:cNvPr id="1027" name="Picture 3" descr="C:\Users\Надежда\Documents\Настоящее электронное пособие\ПРИРОДА\саас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12" y="4293096"/>
            <a:ext cx="2266832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дежда\Documents\Настоящее электронное пособие\ПРИРОДА\кусун\osen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518" y="4293096"/>
            <a:ext cx="2088232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дежда\Documents\Настоящее электронное пособие\ПРИРОДА\кысын\zima5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3795" y="4293096"/>
            <a:ext cx="2303197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Надежда\Documents\Настоящее электронное пособие\ПРИРОДА\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9244" y="4293096"/>
            <a:ext cx="2190274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4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476672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Кутуруга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төбөтө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суох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эрээри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түөрт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атахтаах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баар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>
                <a:latin typeface="Times New Roman" pitchFamily="18" charset="0"/>
                <a:cs typeface="Times New Roman" pitchFamily="18" charset="0"/>
              </a:rPr>
              <a:t>үһү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448900"/>
            <a:ext cx="3672408" cy="315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8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0412" y="908720"/>
            <a:ext cx="8843190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түһүмэх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Капитаннар</a:t>
            </a:r>
            <a:r>
              <a:rPr lang="ru-RU" sz="6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күрэхтэрэ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C:\Documents and Settings\Admin\Рабочий стол\анимэ\book1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858" y="4900772"/>
            <a:ext cx="233207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Надежда\Documents\Анимешки\Школа\knigi-23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475" y="2966041"/>
            <a:ext cx="1758678" cy="330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79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589240"/>
            <a:ext cx="9144000" cy="7200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548680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53 – 45 = 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93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42 + 18 =			41 – 26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17 + 46 =			17 + 66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29 + 43 =			95 – 89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100 – 92 =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+ 38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54 – 29 =			84 – 36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75 – 39 =			36 + 18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38 + 27 =			91 – 45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57 + 34 =			43 + 29 =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93 – 68 =			67 + 18 =</a:t>
            </a:r>
          </a:p>
        </p:txBody>
      </p:sp>
      <p:pic>
        <p:nvPicPr>
          <p:cNvPr id="6" name="Picture 3" descr="K:\анимэ\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6376" y="332656"/>
            <a:ext cx="964406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K:\анимэ\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9953" y="1844824"/>
            <a:ext cx="958019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K:\анимэ\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9953" y="3364835"/>
            <a:ext cx="910829" cy="127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K:\анимэ\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6169" y="4853905"/>
            <a:ext cx="928688" cy="1239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009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мате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589240"/>
            <a:ext cx="9144000" cy="7200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548680"/>
            <a:ext cx="74168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53 – 45 =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93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7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42 + 18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60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41 – 26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15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17 + 46 =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63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17 + 66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83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29 + 43 =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95 – 89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6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100 – 92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8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26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+ 38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64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54 – 29 =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84 – 36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48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75 – 39 =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36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36 + 18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54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38 + 27 =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91 – 45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46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57 + 34 =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91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43 + 29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72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93 – 68 =	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		67 + 18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= 85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9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281</Words>
  <Application>Microsoft Office PowerPoint</Application>
  <PresentationFormat>Экран (4:3)</PresentationFormat>
  <Paragraphs>128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79644201827</cp:lastModifiedBy>
  <cp:revision>26</cp:revision>
  <dcterms:created xsi:type="dcterms:W3CDTF">2007-11-04T06:03:31Z</dcterms:created>
  <dcterms:modified xsi:type="dcterms:W3CDTF">2022-04-05T00:02:24Z</dcterms:modified>
</cp:coreProperties>
</file>