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74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3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1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8111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992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463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9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246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75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03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92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61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6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1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0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2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99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27133-59E1-4B65-BB53-581437C16AE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15A2BB-83CD-4D3A-A82C-394845EE1B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4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245" y="1956122"/>
            <a:ext cx="9884779" cy="16989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Доклад на тему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Современные цифровые инструменты в преподавании Английского языка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65408" y="208344"/>
            <a:ext cx="619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ГБПОУ РТ «РМК»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067554" y="5578997"/>
            <a:ext cx="3669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преподаватель АЯ</a:t>
            </a:r>
          </a:p>
          <a:p>
            <a:r>
              <a:rPr lang="ru-RU" dirty="0" err="1" smtClean="0"/>
              <a:t>Ондар</a:t>
            </a:r>
            <a:r>
              <a:rPr lang="ru-RU" dirty="0" smtClean="0"/>
              <a:t> А.А.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196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791" y="520860"/>
            <a:ext cx="972273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социально-экономические аспекты общественной жизни выдвигают на первый план проблему подготовки компетентных и конкурентоспособных специалистов. Свободное владение ИЯ значительно повышает значимость и востребованность современного специалиста любого профиля.  Однако успешное изучение иностранных языков в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напрямую связано с использованием различных средств информационно-коммуникативных технологий (ИКТ). Они прочно вошли в нашу образовательную среду, совершив настоящий прорыв в процессе получения знаний, умений, навыков.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49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1022" y="525870"/>
            <a:ext cx="1083390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Занятие, во время которого используютс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цифровые ресурсы, разнообразные программы, а также технические средства с целью более эффективного влияния на учащегося называется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мультимедийным занятием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таких занятиях решаются следующие методические задачи: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*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симуляция коммуникативного процесса;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	*развитие интереса студентов, повышение их мотивации к изучению 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активизация аудиторной работы;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*обеспечение поддержки путем предоставления информации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110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218" y="185195"/>
            <a:ext cx="6192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Quizlet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включает в себя пять режимов обучения и три режима игры.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https://quizlet.com/ru/630656518/new-words-flash-cards/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84" y="1215343"/>
            <a:ext cx="9988951" cy="526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40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5347504" cy="69431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788" y="-138896"/>
            <a:ext cx="6567065" cy="39238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756" y="3634450"/>
            <a:ext cx="7025773" cy="30325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0646" y="138895"/>
            <a:ext cx="304414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заучивания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067554" y="3784921"/>
            <a:ext cx="267375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письмо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58674" y="-138896"/>
            <a:ext cx="2071868" cy="3819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65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964" y="243068"/>
            <a:ext cx="8657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bubbl.us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ресурс для создания так называемых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mind maps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онлайн режиме. С помощью таких карт памяти можно организовать необходимую информацию для наиболее быстрого ее изучения, запоминания и повторения. Также можно использовать для задания «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“Summarizing a book chapter”, “essay pre-writing”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081" y="1553356"/>
            <a:ext cx="11869838" cy="530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15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091" y="162046"/>
            <a:ext cx="1062556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3</a:t>
            </a:r>
            <a:r>
              <a:rPr lang="en-US" sz="2400" dirty="0" smtClean="0"/>
              <a:t>.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Remember the milk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удобный бесплатный ресурс, который позволяет формировать онлайн расписание с указанием сроков, к которым нужно выполнить определенные задания, составить графики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EasyBib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может использоваться при написании исследовательских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работикак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русском, так и на иностранных языках. (автоматическое составление списка литературы, проверка на плагиат, исправление ошибок)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5.Survey Monkey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использующийся обучающимися и преподавателями для придумывания и воплощения всевозможных викторин, тестов и опросников.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мультимедиаресурс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Свободный доступ, доступность любых материалов для людей с разными уровнями знаний и навыков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класс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особенно популярен в последние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годыблагодаря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множеству однозначных преимуществ. Как правило, речь идет о «Документы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“Google Docs”, “Google class”</a:t>
            </a:r>
          </a:p>
        </p:txBody>
      </p:sp>
    </p:spTree>
    <p:extLst>
      <p:ext uri="{BB962C8B-B14F-4D97-AF65-F5344CB8AC3E}">
        <p14:creationId xmlns:p14="http://schemas.microsoft.com/office/powerpoint/2010/main" val="503167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6041" y="1967697"/>
            <a:ext cx="8194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23287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227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Доклад на тему  Современные цифровые инструменты в преподавании Английского языка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на тему  Современные цифровые инструменты в преподавании Английского языка</dc:title>
  <dc:creator>Пользователь</dc:creator>
  <cp:lastModifiedBy>Пользователь</cp:lastModifiedBy>
  <cp:revision>9</cp:revision>
  <dcterms:created xsi:type="dcterms:W3CDTF">2022-03-09T02:38:30Z</dcterms:created>
  <dcterms:modified xsi:type="dcterms:W3CDTF">2022-03-09T04:09:18Z</dcterms:modified>
</cp:coreProperties>
</file>