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7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05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25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6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3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51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0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08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82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0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A64AD-98B5-4369-A658-58D0769310E2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0C14B-2478-4673-95B0-9DD4C19D3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3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12" Type="http://schemas.microsoft.com/office/2007/relationships/hdphoto" Target="../media/hdphoto4.wdp"/><Relationship Id="rId2" Type="http://schemas.openxmlformats.org/officeDocument/2006/relationships/audio" Target="../media/media1.wma"/><Relationship Id="rId16" Type="http://schemas.openxmlformats.org/officeDocument/2006/relationships/image" Target="../media/image7.png"/><Relationship Id="rId1" Type="http://schemas.microsoft.com/office/2007/relationships/media" Target="../media/media1.wma"/><Relationship Id="rId6" Type="http://schemas.microsoft.com/office/2007/relationships/hdphoto" Target="../media/hdphoto1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slide" Target="slide2.xml"/><Relationship Id="rId10" Type="http://schemas.microsoft.com/office/2007/relationships/hdphoto" Target="../media/hdphoto3.wdp"/><Relationship Id="rId4" Type="http://schemas.openxmlformats.org/officeDocument/2006/relationships/image" Target="../media/image1.png"/><Relationship Id="rId9" Type="http://schemas.openxmlformats.org/officeDocument/2006/relationships/image" Target="../media/image4.png"/><Relationship Id="rId1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12" Type="http://schemas.openxmlformats.org/officeDocument/2006/relationships/slide" Target="slide4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microsoft.com/office/2007/relationships/hdphoto" Target="../media/hdphoto6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8.wdp"/><Relationship Id="rId4" Type="http://schemas.openxmlformats.org/officeDocument/2006/relationships/image" Target="../media/image1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microsoft.com/office/2007/relationships/hdphoto" Target="../media/hdphoto9.wdp"/><Relationship Id="rId11" Type="http://schemas.openxmlformats.org/officeDocument/2006/relationships/image" Target="../media/image7.png"/><Relationship Id="rId5" Type="http://schemas.openxmlformats.org/officeDocument/2006/relationships/image" Target="../media/image18.png"/><Relationship Id="rId10" Type="http://schemas.openxmlformats.org/officeDocument/2006/relationships/slide" Target="slide6.xml"/><Relationship Id="rId4" Type="http://schemas.openxmlformats.org/officeDocument/2006/relationships/image" Target="../media/image1.png"/><Relationship Id="rId9" Type="http://schemas.microsoft.com/office/2007/relationships/hdphoto" Target="../media/hdphoto10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7620" y="570016"/>
            <a:ext cx="7255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ком совершали путешествие в Африку Айболит и его друзья?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7100" r="90000">
                        <a14:backgroundMark x1="29500" y1="28500" x2="29500" y2="28500"/>
                        <a14:backgroundMark x1="35600" y1="50300" x2="35600" y2="503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753" t="16507" r="12026" b="12715"/>
          <a:stretch/>
        </p:blipFill>
        <p:spPr>
          <a:xfrm>
            <a:off x="907619" y="2281382"/>
            <a:ext cx="1891567" cy="16283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50" b="99750" l="3062" r="99014">
                        <a14:foregroundMark x1="22574" y1="82400" x2="22574" y2="82400"/>
                        <a14:foregroundMark x1="15672" y1="93850" x2="15672" y2="93850"/>
                        <a14:foregroundMark x1="11002" y1="37550" x2="11002" y2="375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266" y="4455578"/>
            <a:ext cx="1478299" cy="1534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961" b="89844" l="4102" r="98047">
                        <a14:backgroundMark x1="41211" y1="29297" x2="41211" y2="29297"/>
                        <a14:backgroundMark x1="59570" y1="33594" x2="59570" y2="33594"/>
                        <a14:backgroundMark x1="74512" y1="41504" x2="74512" y2="41504"/>
                        <a14:backgroundMark x1="63086" y1="23828" x2="62305" y2="23633"/>
                        <a14:backgroundMark x1="47168" y1="15723" x2="47168" y2="15723"/>
                        <a14:backgroundMark x1="51758" y1="26270" x2="51758" y2="26270"/>
                        <a14:backgroundMark x1="50098" y1="71289" x2="50098" y2="712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35" t="23875" r="2029" b="30909"/>
          <a:stretch/>
        </p:blipFill>
        <p:spPr>
          <a:xfrm>
            <a:off x="8810171" y="1585371"/>
            <a:ext cx="2058550" cy="9794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752" b="96975" l="2571" r="92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300" y="2281382"/>
            <a:ext cx="1627605" cy="14601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487" b="90000" l="100" r="99800">
                        <a14:foregroundMark x1="84500" y1="42051" x2="84500" y2="42051"/>
                        <a14:foregroundMark x1="91200" y1="43333" x2="91200" y2="43333"/>
                        <a14:foregroundMark x1="97300" y1="40128" x2="97300" y2="40128"/>
                        <a14:foregroundMark x1="87600" y1="50256" x2="87600" y2="50256"/>
                        <a14:foregroundMark x1="90900" y1="44487" x2="90900" y2="44487"/>
                        <a14:foregroundMark x1="21800" y1="63590" x2="21800" y2="63590"/>
                        <a14:foregroundMark x1="20400" y1="65641" x2="20400" y2="65641"/>
                        <a14:foregroundMark x1="26800" y1="62308" x2="26800" y2="62308"/>
                        <a14:foregroundMark x1="43100" y1="71282" x2="43100" y2="71282"/>
                        <a14:foregroundMark x1="44700" y1="70000" x2="44700" y2="70000"/>
                        <a14:foregroundMark x1="40200" y1="72564" x2="40200" y2="72564"/>
                        <a14:foregroundMark x1="55900" y1="66538" x2="55900" y2="66538"/>
                        <a14:foregroundMark x1="58300" y1="65641" x2="58300" y2="65641"/>
                        <a14:foregroundMark x1="60400" y1="64103" x2="60400" y2="64103"/>
                        <a14:foregroundMark x1="65300" y1="24487" x2="65300" y2="24487"/>
                        <a14:foregroundMark x1="73500" y1="24487" x2="73500" y2="244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4675" y="3429000"/>
            <a:ext cx="2356687" cy="1838216"/>
          </a:xfrm>
          <a:prstGeom prst="rect">
            <a:avLst/>
          </a:prstGeom>
        </p:spPr>
      </p:pic>
      <p:sp>
        <p:nvSpPr>
          <p:cNvPr id="10" name="Стрелка вправо 9">
            <a:hlinkClick r:id="rId15" action="ppaction://hlinksldjump"/>
          </p:cNvPr>
          <p:cNvSpPr/>
          <p:nvPr/>
        </p:nvSpPr>
        <p:spPr>
          <a:xfrm>
            <a:off x="7986156" y="5341257"/>
            <a:ext cx="1898073" cy="119017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</a:p>
        </p:txBody>
      </p:sp>
      <p:pic>
        <p:nvPicPr>
          <p:cNvPr id="11" name="1 вопрос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260554" y="73689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98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 showWhenStopped="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4286" y="566057"/>
            <a:ext cx="67926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прославляют воробья?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68" t="2713" r="28465" b="3078"/>
          <a:stretch/>
        </p:blipFill>
        <p:spPr>
          <a:xfrm>
            <a:off x="1919843" y="3230423"/>
            <a:ext cx="1580040" cy="21108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781" y="2858319"/>
            <a:ext cx="1633448" cy="21563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10" y="1699423"/>
            <a:ext cx="1507800" cy="1990495"/>
          </a:xfrm>
          <a:prstGeom prst="rect">
            <a:avLst/>
          </a:prstGeom>
        </p:spPr>
      </p:pic>
      <p:sp>
        <p:nvSpPr>
          <p:cNvPr id="9" name="Стрелка вправо 8">
            <a:hlinkClick r:id="rId8" action="ppaction://hlinksldjump"/>
          </p:cNvPr>
          <p:cNvSpPr/>
          <p:nvPr/>
        </p:nvSpPr>
        <p:spPr>
          <a:xfrm>
            <a:off x="7986156" y="5341257"/>
            <a:ext cx="1898073" cy="119017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</a:p>
        </p:txBody>
      </p:sp>
      <p:pic>
        <p:nvPicPr>
          <p:cNvPr id="4" name="2 вопрос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100263" y="102772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12343" y="696686"/>
            <a:ext cx="6052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ехали комарики?</a:t>
            </a:r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5" b="93500" l="10000" r="99783">
                        <a14:foregroundMark x1="61522" y1="52625" x2="61522" y2="52625"/>
                        <a14:foregroundMark x1="56739" y1="60125" x2="56739" y2="60125"/>
                        <a14:foregroundMark x1="63913" y1="68750" x2="63913" y2="68750"/>
                        <a14:foregroundMark x1="57283" y1="79375" x2="57283" y2="79375"/>
                        <a14:foregroundMark x1="62065" y1="93500" x2="62065" y2="93500"/>
                        <a14:foregroundMark x1="61848" y1="86250" x2="61848" y2="86250"/>
                        <a14:foregroundMark x1="59130" y1="65625" x2="59130" y2="65625"/>
                        <a14:foregroundMark x1="99783" y1="68375" x2="99783" y2="68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667" r="26839" b="43271"/>
          <a:stretch/>
        </p:blipFill>
        <p:spPr>
          <a:xfrm>
            <a:off x="1566635" y="2392065"/>
            <a:ext cx="2162629" cy="23976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59" b="9208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145" t="13387" r="12177" b="7234"/>
          <a:stretch/>
        </p:blipFill>
        <p:spPr>
          <a:xfrm>
            <a:off x="4011117" y="4318000"/>
            <a:ext cx="2084883" cy="15820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850" b="94928" l="7729" r="9118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914" y="821347"/>
            <a:ext cx="3141436" cy="31414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899" y="3230507"/>
            <a:ext cx="2803884" cy="1713874"/>
          </a:xfrm>
          <a:prstGeom prst="rect">
            <a:avLst/>
          </a:prstGeom>
        </p:spPr>
      </p:pic>
      <p:sp>
        <p:nvSpPr>
          <p:cNvPr id="8" name="Стрелка вправо 7">
            <a:hlinkClick r:id="rId12" action="ppaction://hlinksldjump"/>
          </p:cNvPr>
          <p:cNvSpPr/>
          <p:nvPr/>
        </p:nvSpPr>
        <p:spPr>
          <a:xfrm>
            <a:off x="7245926" y="5304972"/>
            <a:ext cx="1898073" cy="119017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</a:p>
        </p:txBody>
      </p:sp>
      <p:pic>
        <p:nvPicPr>
          <p:cNvPr id="9" name="3 вопрос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585357" y="5487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7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showWhenStopped="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02743" y="6096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сказке все наоборот?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5243" y="2989943"/>
            <a:ext cx="1633947" cy="21570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2163982"/>
            <a:ext cx="1426740" cy="19855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68" t="2713" r="28465" b="3078"/>
          <a:stretch/>
        </p:blipFill>
        <p:spPr>
          <a:xfrm>
            <a:off x="9216570" y="2108752"/>
            <a:ext cx="1555997" cy="2078714"/>
          </a:xfrm>
          <a:prstGeom prst="rect">
            <a:avLst/>
          </a:prstGeom>
        </p:spPr>
      </p:pic>
      <p:sp>
        <p:nvSpPr>
          <p:cNvPr id="8" name="Стрелка вправо 7">
            <a:hlinkClick r:id="rId8" action="ppaction://hlinksldjump"/>
          </p:cNvPr>
          <p:cNvSpPr/>
          <p:nvPr/>
        </p:nvSpPr>
        <p:spPr>
          <a:xfrm>
            <a:off x="7899070" y="5326743"/>
            <a:ext cx="1898073" cy="119017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</a:t>
            </a:r>
          </a:p>
        </p:txBody>
      </p:sp>
      <p:pic>
        <p:nvPicPr>
          <p:cNvPr id="4" name="4 вопрос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2542170" y="5356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0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57486" y="609600"/>
            <a:ext cx="568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Любимое лакомство крокодилов из сказки «Телефон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885" b="95115" l="2679" r="94643">
                        <a14:foregroundMark x1="70089" y1="34483" x2="70089" y2="34483"/>
                        <a14:foregroundMark x1="81920" y1="37931" x2="81920" y2="379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19" y="3118499"/>
            <a:ext cx="3025811" cy="23504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308" y="2929745"/>
            <a:ext cx="2191656" cy="19262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429" b="9757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694" y="2050197"/>
            <a:ext cx="2127150" cy="1654450"/>
          </a:xfrm>
          <a:prstGeom prst="rect">
            <a:avLst/>
          </a:prstGeom>
        </p:spPr>
      </p:pic>
      <p:sp>
        <p:nvSpPr>
          <p:cNvPr id="10" name="Стрелка вправо 9">
            <a:hlinkClick r:id="" action="ppaction://noaction"/>
          </p:cNvPr>
          <p:cNvSpPr/>
          <p:nvPr/>
        </p:nvSpPr>
        <p:spPr>
          <a:xfrm>
            <a:off x="7986156" y="5341257"/>
            <a:ext cx="1898073" cy="1190171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Вперед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5 вопрос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935514" y="6429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25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5664" y="2522884"/>
            <a:ext cx="97245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9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44</Words>
  <Application>Microsoft Office PowerPoint</Application>
  <PresentationFormat>Широкоэкранный</PresentationFormat>
  <Paragraphs>11</Paragraphs>
  <Slides>6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2022-04-05T15:13:13Z</dcterms:created>
  <dcterms:modified xsi:type="dcterms:W3CDTF">2022-04-05T15:22:48Z</dcterms:modified>
</cp:coreProperties>
</file>