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73" r:id="rId2"/>
    <p:sldId id="257" r:id="rId3"/>
    <p:sldId id="258" r:id="rId4"/>
    <p:sldId id="271" r:id="rId5"/>
    <p:sldId id="259" r:id="rId6"/>
    <p:sldId id="270" r:id="rId7"/>
    <p:sldId id="274" r:id="rId8"/>
    <p:sldId id="260" r:id="rId9"/>
    <p:sldId id="262" r:id="rId10"/>
    <p:sldId id="263" r:id="rId11"/>
    <p:sldId id="265" r:id="rId12"/>
    <p:sldId id="266" r:id="rId13"/>
    <p:sldId id="267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5343351"/>
            <a:ext cx="9036496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C6DAA6-A168-4361-800A-79436BB6256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940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27737-BC42-45D6-AD10-468554BBEE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094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8CC1E7-8999-407F-9F08-D7F099411CA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999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A91C9-3676-4A76-9D5A-D285E33F40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0266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2C075-6565-463C-86C7-DD19587845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885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F0773E9-0D41-4D63-BD43-323EE15E8C3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648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22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BB59EB7-3D1A-4082-879F-E5E2A1DA7EB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036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7058399-99A2-459D-A184-8736AC2FD9A8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0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90278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30040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9027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30040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F21180-AFD6-4E6F-A656-B795AD1FB86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25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65DAF-7CAB-4969-A384-F48F1097D64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091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A1D35-2E55-41B0-8F00-5596151513B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46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2163E-4A6C-425A-AD7B-8CE7144E597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746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430C1-EB0F-4469-A66F-2210DCA1E6F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221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1940"/>
            <a:ext cx="6264696" cy="1648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132856"/>
            <a:ext cx="8496944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C6DAA6-A168-4361-800A-79436BB6256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pic>
        <p:nvPicPr>
          <p:cNvPr id="7" name="Рисунок 6">
            <a:hlinkClick r:id="rId16"/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3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"/>
            <a:ext cx="9036496" cy="62068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</a:t>
            </a:r>
            <a:br>
              <a:rPr lang="ru-RU" sz="1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156»</a:t>
            </a:r>
            <a:endParaRPr lang="ru-RU" sz="1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1988840"/>
            <a:ext cx="5760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ОД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«Ознакомление с миром природы»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«Водные ресурсы Земли»</a:t>
            </a: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(старшая группа)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4128" y="530120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подготовила воспитатель</a:t>
            </a:r>
            <a:r>
              <a:rPr 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Федорова И.Е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0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6" descr="море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059" y="2133600"/>
            <a:ext cx="7181420" cy="4237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в море соленая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Морские обитатели</a:t>
            </a:r>
          </a:p>
        </p:txBody>
      </p:sp>
      <p:pic>
        <p:nvPicPr>
          <p:cNvPr id="12291" name="Picture 9" descr="жители коралловых рифов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64" y="1600200"/>
            <a:ext cx="3380871" cy="218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2" name="Picture 10" descr="краб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1600200"/>
            <a:ext cx="3265487" cy="218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4" name="Picture 12" descr="рапаны черного моря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606" y="3938588"/>
            <a:ext cx="2929787" cy="2187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Picture 11" descr="медуза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3938588"/>
            <a:ext cx="3265487" cy="2187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7" descr="дельфин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989138"/>
            <a:ext cx="3887787" cy="381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6" name="Picture 8" descr="акул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463" y="2864226"/>
            <a:ext cx="4248150" cy="2794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 descr="волн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916832"/>
            <a:ext cx="6684886" cy="4453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Океанская волна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8" descr="вод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772816"/>
            <a:ext cx="6192688" cy="4642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Родники, реки, моря и океаны –всё это водные ресурсы Земли. Берегите воду!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Вода необходима всем. Где есть вода, там есть жизнь.</a:t>
            </a:r>
          </a:p>
        </p:txBody>
      </p:sp>
      <p:pic>
        <p:nvPicPr>
          <p:cNvPr id="2051" name="Picture 7" descr="вода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989138"/>
            <a:ext cx="3744913" cy="3960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8" descr="рос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463" y="2845594"/>
            <a:ext cx="4248150" cy="2832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 eaLnBrk="1" hangingPunct="1"/>
            <a:r>
              <a:rPr lang="ru-RU" altLang="ru-RU" sz="2400" b="1" smtClean="0"/>
              <a:t>Ручей начинается из родника. Родник-это источник, ключ- естественный выход подземных  вод на земную поверхность. Вода в роднике чистая, ее можно пить.</a:t>
            </a:r>
          </a:p>
        </p:txBody>
      </p:sp>
      <p:pic>
        <p:nvPicPr>
          <p:cNvPr id="3078" name="Picture 6" descr="https://avatars.mds.yandex.net/get-altay/2809325/2a00000172a487219fb5a3889927dcd9aeed/XXXL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" y="1987714"/>
            <a:ext cx="2818656" cy="3131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avatars.mds.yandex.net/get-altay/5479384/2a0000017e345e0f670a913d547752f0910f/XXXL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207" y="5103483"/>
            <a:ext cx="2746648" cy="1531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528" y="2916098"/>
            <a:ext cx="4539966" cy="3025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535528" y="5949280"/>
            <a:ext cx="5117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Гремучий ключ, </a:t>
            </a:r>
            <a:r>
              <a:rPr lang="ru-RU" dirty="0" err="1" smtClean="0"/>
              <a:t>Шарлыкский</a:t>
            </a:r>
            <a:r>
              <a:rPr lang="ru-RU" dirty="0" smtClean="0"/>
              <a:t> район, оренбургская обл.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/>
              <a:t>Но человек часто загрязняет окружающую среду, и тогда наш ручеек выглядит так…</a:t>
            </a:r>
          </a:p>
        </p:txBody>
      </p:sp>
      <p:pic>
        <p:nvPicPr>
          <p:cNvPr id="4099" name="Picture 7" descr="грязный ручей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2133600"/>
            <a:ext cx="3959225" cy="381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0" name="Picture 8" descr="грязный ручнй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2134934"/>
            <a:ext cx="3857261" cy="3819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Маленькие ручейки собираются в большие реки.</a:t>
            </a:r>
          </a:p>
        </p:txBody>
      </p:sp>
      <p:pic>
        <p:nvPicPr>
          <p:cNvPr id="5124" name="Picture 10" descr="ручей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1773238"/>
            <a:ext cx="3671888" cy="4176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6" descr="https://sun9-16.userapi.com/nfVMDuoutBNdZt0tYGukvzA_PuOs5lBltMuo0Q/UmTt6Vv6U6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444372"/>
            <a:ext cx="4248150" cy="2834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16024" y="-99392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98376" y="1043608"/>
            <a:ext cx="8147248" cy="8206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Река- природный водный поток, который течет по руслу, естественному углублению, от истока (начала) до устья. </a:t>
            </a:r>
          </a:p>
        </p:txBody>
      </p:sp>
      <p:pic>
        <p:nvPicPr>
          <p:cNvPr id="6150" name="Picture 6" descr="https://utv.ru/media/uploads/2019/09/06/oren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777088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5589240"/>
            <a:ext cx="67770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Урал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ее длина 2 428 километров. Это третья по длине река в Европе, после Волги и Дуная.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 Сакмара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https://orenburzhie.ru/wp-content/uploads/2020/05/RssGPStDC60.jpg"/>
          <p:cNvSpPr>
            <a:spLocks noChangeAspect="1" noChangeArrowheads="1"/>
          </p:cNvSpPr>
          <p:nvPr/>
        </p:nvSpPr>
        <p:spPr bwMode="auto">
          <a:xfrm>
            <a:off x="14128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417638"/>
            <a:ext cx="7463661" cy="4968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6257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11" descr="обитатели ре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1340768"/>
            <a:ext cx="7200528" cy="495569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Речные обитатели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6" descr="мор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28800"/>
            <a:ext cx="7905721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Море - природный водоем, который питают реки и озера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cean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167</TotalTime>
  <Words>181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ocean</vt:lpstr>
      <vt:lpstr>Муниципальное дошкольное образовательное автономное учреждение «Детский сад № 156»</vt:lpstr>
      <vt:lpstr>Вода необходима всем. Где есть вода, там есть жизнь.</vt:lpstr>
      <vt:lpstr>Ручей начинается из родника. Родник-это источник, ключ- естественный выход подземных  вод на земную поверхность. Вода в роднике чистая, ее можно пить.</vt:lpstr>
      <vt:lpstr>Но человек часто загрязняет окружающую среду, и тогда наш ручеек выглядит так…</vt:lpstr>
      <vt:lpstr>Маленькие ручейки собираются в большие реки.</vt:lpstr>
      <vt:lpstr>Река</vt:lpstr>
      <vt:lpstr>Река Сакмара</vt:lpstr>
      <vt:lpstr>Речные обитатели</vt:lpstr>
      <vt:lpstr>Море - природный водоем, который питают реки и озера  </vt:lpstr>
      <vt:lpstr>Вода в море соленая</vt:lpstr>
      <vt:lpstr>Морские обитатели</vt:lpstr>
      <vt:lpstr>Презентация PowerPoint</vt:lpstr>
      <vt:lpstr>Океанская волна</vt:lpstr>
      <vt:lpstr>Родники, реки, моря и океаны –всё это водные ресурсы Земли. Берегите воду!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ресурсы Земли</dc:title>
  <dc:creator>Customer</dc:creator>
  <cp:lastModifiedBy>iskander</cp:lastModifiedBy>
  <cp:revision>12</cp:revision>
  <dcterms:created xsi:type="dcterms:W3CDTF">2016-03-12T19:59:35Z</dcterms:created>
  <dcterms:modified xsi:type="dcterms:W3CDTF">2022-04-05T12:06:58Z</dcterms:modified>
</cp:coreProperties>
</file>