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83" r:id="rId28"/>
    <p:sldId id="285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1600" dirty="0"/>
              <a:t>Муниципальное дошкольное образовательное бюджетное учреждения детский сад  </a:t>
            </a:r>
            <a:r>
              <a:rPr lang="ru-RU" sz="1600" dirty="0" smtClean="0"/>
              <a:t>№</a:t>
            </a:r>
            <a:r>
              <a:rPr lang="en-US" sz="1600" dirty="0" smtClean="0"/>
              <a:t>38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МО </a:t>
            </a:r>
            <a:r>
              <a:rPr lang="ru-RU" sz="1600" dirty="0" err="1"/>
              <a:t>Кореновский</a:t>
            </a:r>
            <a:r>
              <a:rPr lang="ru-RU" sz="1600" dirty="0"/>
              <a:t> район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4000" dirty="0"/>
              <a:t>Проект «Занимательная экономика»</a:t>
            </a:r>
            <a:br>
              <a:rPr lang="ru-RU" sz="4000" dirty="0"/>
            </a:br>
            <a:r>
              <a:rPr lang="ru-RU" sz="4000" dirty="0"/>
              <a:t>« Кому нужна математика»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cloud.prezentacii.org/18/12/108512/images/screen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6326" y="2852936"/>
            <a:ext cx="4100830" cy="30740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59180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Автор проекта: </a:t>
            </a:r>
          </a:p>
          <a:p>
            <a:r>
              <a:rPr lang="ru-RU" b="1" dirty="0"/>
              <a:t>Касьянова Лариса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2179078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Центр книги:</a:t>
            </a:r>
            <a:endParaRPr lang="ru-RU" dirty="0"/>
          </a:p>
          <a:p>
            <a:r>
              <a:rPr lang="ru-RU" dirty="0"/>
              <a:t>Выставка в книжном уголке книг о монетах.  (Л.А.)</a:t>
            </a:r>
          </a:p>
          <a:p>
            <a:r>
              <a:rPr lang="ru-RU" dirty="0"/>
              <a:t>Найти поговорки и пословицы о деньгах  (Саша)</a:t>
            </a:r>
          </a:p>
          <a:p>
            <a:r>
              <a:rPr lang="ru-RU" dirty="0"/>
              <a:t>Оформление стенгазеты  (Л.А.)</a:t>
            </a:r>
          </a:p>
          <a:p>
            <a:r>
              <a:rPr lang="ru-RU" dirty="0"/>
              <a:t>Придумать рассказы и сказки о деньгах  (Марина)</a:t>
            </a:r>
          </a:p>
          <a:p>
            <a:r>
              <a:rPr lang="ru-RU" dirty="0"/>
              <a:t>Беседы Как называются деньги в нашей стране?  литературный турнир </a:t>
            </a:r>
            <a:r>
              <a:rPr lang="ru-RU" dirty="0" smtClean="0"/>
              <a:t>( Л.А)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ds05.infourok.ru/uploads/ex/04bb/00052152-cfcd7c48/img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032448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0930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Центр </a:t>
            </a:r>
            <a:r>
              <a:rPr lang="ru-RU" b="1" dirty="0"/>
              <a:t>математики:</a:t>
            </a:r>
            <a:endParaRPr lang="ru-RU" dirty="0"/>
          </a:p>
          <a:p>
            <a:r>
              <a:rPr lang="ru-RU" dirty="0"/>
              <a:t>Обучающие настольно – печатные игры</a:t>
            </a:r>
          </a:p>
          <a:p>
            <a:r>
              <a:rPr lang="ru-RU" dirty="0"/>
              <a:t>Геометрические мозаики и головоломки</a:t>
            </a:r>
          </a:p>
          <a:p>
            <a:r>
              <a:rPr lang="ru-RU" dirty="0"/>
              <a:t>Занимательные книги по математике.</a:t>
            </a:r>
          </a:p>
          <a:p>
            <a:r>
              <a:rPr lang="ru-RU" dirty="0"/>
              <a:t>Сосчитать  (Артём)</a:t>
            </a:r>
          </a:p>
          <a:p>
            <a:r>
              <a:rPr lang="ru-RU" dirty="0"/>
              <a:t>Найти одинаковые (Влад)</a:t>
            </a:r>
          </a:p>
          <a:p>
            <a:r>
              <a:rPr lang="ru-RU" dirty="0"/>
              <a:t>Изготовление дидактических игр.( Л.А)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catherineasquithgallery.com/uploads/posts/2021-02/1613657698_86-p-fon-dlya-prezentatsii-po-matematike-dlya-d-9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920365" cy="2920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7142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Центр искусства: </a:t>
            </a:r>
            <a:endParaRPr lang="ru-RU" dirty="0"/>
          </a:p>
          <a:p>
            <a:r>
              <a:rPr lang="ru-RU" dirty="0"/>
              <a:t>Рисование. « Кто спрятался за цифрами», «Математическая раскраска» (Настя) Узор в полосе из чередующихся геометрических фигур» «Монета для Мухи – цокотухи»</a:t>
            </a:r>
            <a:r>
              <a:rPr lang="ru-RU" i="1" dirty="0"/>
              <a:t> </a:t>
            </a:r>
            <a:endParaRPr lang="ru-RU" dirty="0"/>
          </a:p>
          <a:p>
            <a:r>
              <a:rPr lang="ru-RU" dirty="0"/>
              <a:t>Лепка  «Арифметика», «Веселые цифры»</a:t>
            </a:r>
          </a:p>
          <a:p>
            <a:r>
              <a:rPr lang="ru-RU" dirty="0"/>
              <a:t>Аппликация « Оживи цифру»</a:t>
            </a:r>
          </a:p>
          <a:p>
            <a:r>
              <a:rPr lang="ru-RU" dirty="0"/>
              <a:t>Конструирование: превращение квадрата « Птичка», «Лягушка»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rrpo.pnzreg.ru/upload/iblock/89b/89b9626eaec4049d89defdd500cf8cc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04664"/>
            <a:ext cx="3834765" cy="2538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0093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Центр физкультуры: </a:t>
            </a:r>
            <a:endParaRPr lang="ru-RU" dirty="0"/>
          </a:p>
          <a:p>
            <a:r>
              <a:rPr lang="ru-RU" dirty="0"/>
              <a:t>Подвижные игры : « Сделай фигуру», «Море волнуется»</a:t>
            </a:r>
          </a:p>
          <a:p>
            <a:r>
              <a:rPr lang="ru-RU" dirty="0"/>
              <a:t>Центр игры: </a:t>
            </a:r>
          </a:p>
          <a:p>
            <a:r>
              <a:rPr lang="ru-RU" dirty="0"/>
              <a:t>Сюжетно ролевая игра «Магазин», «Банк»  </a:t>
            </a:r>
          </a:p>
          <a:p>
            <a:r>
              <a:rPr lang="ru-RU" dirty="0"/>
              <a:t>Игры «Наполни кошелёк», «Мир профессий»</a:t>
            </a:r>
          </a:p>
          <a:p>
            <a:r>
              <a:rPr lang="ru-RU" dirty="0"/>
              <a:t>«Эстафета из букв»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www.culture.ru/storage/images/a7c6d9547c0a108424bbd7f46af984fa/d2ca64ce08ff774efcb2a591228fa26e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6632"/>
            <a:ext cx="3672408" cy="29110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3535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Центр развития речи: </a:t>
            </a:r>
            <a:endParaRPr lang="ru-RU" dirty="0"/>
          </a:p>
          <a:p>
            <a:r>
              <a:rPr lang="ru-RU" dirty="0"/>
              <a:t>Беседы ( Л.А)</a:t>
            </a:r>
          </a:p>
          <a:p>
            <a:r>
              <a:rPr lang="ru-RU" dirty="0"/>
              <a:t>Чтение художественной литературы « Три медведя», «два медвежонка», «Двенадцать </a:t>
            </a:r>
            <a:r>
              <a:rPr lang="ru-RU" dirty="0" err="1"/>
              <a:t>месяцев»С.Маршака</a:t>
            </a:r>
            <a:r>
              <a:rPr lang="ru-RU" dirty="0"/>
              <a:t>, «Цветик </a:t>
            </a:r>
            <a:r>
              <a:rPr lang="ru-RU" dirty="0" err="1"/>
              <a:t>семицветик</a:t>
            </a:r>
            <a:r>
              <a:rPr lang="ru-RU" dirty="0"/>
              <a:t>» В Катаева, рассказ </a:t>
            </a:r>
            <a:r>
              <a:rPr lang="ru-RU" dirty="0" err="1"/>
              <a:t>К.Ушинского</a:t>
            </a:r>
            <a:r>
              <a:rPr lang="ru-RU" dirty="0"/>
              <a:t> «четыре желания»</a:t>
            </a:r>
          </a:p>
          <a:p>
            <a:r>
              <a:rPr lang="ru-RU" dirty="0"/>
              <a:t>Заучивание стихов про </a:t>
            </a:r>
            <a:r>
              <a:rPr lang="ru-RU" dirty="0" err="1"/>
              <a:t>цифры,считалок</a:t>
            </a:r>
            <a:r>
              <a:rPr lang="ru-RU" dirty="0"/>
              <a:t>, загадок о геометрических фигурах и цифрах.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placepic.ru/wp-content/uploads/2021/09/35-1.jpe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4752528" cy="23308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384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Взаимодействие с семьей: </a:t>
            </a:r>
            <a:endParaRPr lang="ru-RU" dirty="0"/>
          </a:p>
          <a:p>
            <a:r>
              <a:rPr lang="ru-RU" dirty="0"/>
              <a:t>Анкетирование, диагностирование  родителей, детей;</a:t>
            </a:r>
          </a:p>
          <a:p>
            <a:r>
              <a:rPr lang="ru-RU" dirty="0"/>
              <a:t>Создание альбома  «Монеты разные бывают»</a:t>
            </a:r>
          </a:p>
          <a:p>
            <a:r>
              <a:rPr lang="ru-RU" dirty="0"/>
              <a:t>Информационная папка для родителей «Развитие математических способностей детей».</a:t>
            </a:r>
          </a:p>
          <a:p>
            <a:r>
              <a:rPr lang="ru-RU" dirty="0"/>
              <a:t>Помочь организовать библиотеку.</a:t>
            </a:r>
          </a:p>
          <a:p>
            <a:r>
              <a:rPr lang="ru-RU" dirty="0"/>
              <a:t>Памятка для родителей «  Финансовая грамотность дошкольников»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1.bp.blogspot.com/-fxe98A8BtSI/XYdk0vrOmAI/AAAAAAAAAyA/3pBB-Sz6A6UhCYkHqA6-DoS79Jt_PSFkgCLcBGAsYHQ/s1600/IMG_058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33877"/>
            <a:ext cx="3938647" cy="2268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1607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/>
              <a:t>3 этап - практический.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Просмотрев презентацию по теме проекта    «Математика царица всех наук»  у детей повысился уровень знаний об экономике, дети заинтересовались экономикой, повысился интерес детей к играм с применением знаний  экономики.</a:t>
            </a:r>
            <a:br>
              <a:rPr lang="ru-RU" sz="1600" dirty="0"/>
            </a:br>
            <a:r>
              <a:rPr lang="ru-RU" sz="1400" dirty="0"/>
              <a:t>Просмотр презентации об истории возникновения денег</a:t>
            </a:r>
            <a:br>
              <a:rPr lang="ru-RU" sz="1400" dirty="0"/>
            </a:br>
            <a:endParaRPr lang="ru-RU" sz="1600" dirty="0"/>
          </a:p>
        </p:txBody>
      </p:sp>
      <p:pic>
        <p:nvPicPr>
          <p:cNvPr id="4" name="Объект 3" descr="C:\Users\Администратор\AppData\Local\Microsoft\Windows\INetCache\Content.Word\IMG_20211111_10575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472607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580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Создание альбома «Мир профессий»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https://fs00.infourok.ru/images/doc/219/4508/2/img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768752" cy="4759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9858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Центр книги:</a:t>
            </a:r>
            <a:br>
              <a:rPr lang="ru-RU" sz="1600" dirty="0"/>
            </a:br>
            <a:r>
              <a:rPr lang="ru-RU" sz="1600" dirty="0"/>
              <a:t>Беседа: Как называются деньги в нашей стране?  литературный турнир  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мой\AppData\Local\Microsoft\Windows\INetCache\Content.Word\IMG_20210305_10385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272808" cy="5169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1813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Центр математики: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Обучающие настольно – печатные игры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Администратор\AppData\Local\Microsoft\Windows\INetCache\Content.Word\IMG_20211110_11252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398" y="3313661"/>
            <a:ext cx="2901142" cy="2173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истратор\AppData\Local\Microsoft\Windows\INetCache\Content.Word\IMG_20211110_1125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6912767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28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/>
          <a:lstStyle/>
          <a:p>
            <a:r>
              <a:rPr lang="ru-RU" b="1" dirty="0"/>
              <a:t>Тема проекта: «Занимательная экономика»</a:t>
            </a:r>
            <a:endParaRPr lang="ru-RU" dirty="0"/>
          </a:p>
          <a:p>
            <a:r>
              <a:rPr lang="ru-RU" b="1" dirty="0"/>
              <a:t>Вид проекта: краткосрочный, познавательный.</a:t>
            </a:r>
            <a:endParaRPr lang="ru-RU" dirty="0"/>
          </a:p>
          <a:p>
            <a:r>
              <a:rPr lang="ru-RU" b="1" dirty="0"/>
              <a:t>Продолжительность:  краткосрочный ( 2 месяца)</a:t>
            </a:r>
            <a:endParaRPr lang="ru-RU" dirty="0"/>
          </a:p>
          <a:p>
            <a:r>
              <a:rPr lang="ru-RU" b="1" dirty="0"/>
              <a:t>Сроки проведения с 06.10. 2021 г – по 09.11.2021 г</a:t>
            </a:r>
            <a:endParaRPr lang="ru-RU" dirty="0"/>
          </a:p>
          <a:p>
            <a:r>
              <a:rPr lang="ru-RU" b="1" dirty="0"/>
              <a:t>Участники проекта: дети, педагоги, родители.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https://avatars.mds.yandex.net/get-zen_doc/3311877/pub_60202b55d96a1a50b8834113_60202bd05fadcc22a928f1ae/scale_120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077072"/>
            <a:ext cx="3080956" cy="21492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7849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Математические головоломки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Администратор\AppData\Local\Microsoft\Windows\INetCache\Content.Word\IMG_20211111_11110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3240360" cy="4463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истратор\AppData\Local\Microsoft\Windows\INetCache\Content.Word\IMG_20211111_11111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3744416" cy="4463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2326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Центр искусства: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Рисование «Математическая раскраска»</a:t>
            </a:r>
            <a:br>
              <a:rPr lang="ru-RU" sz="1600" dirty="0"/>
            </a:br>
            <a:r>
              <a:rPr lang="ru-RU" sz="1600" dirty="0"/>
              <a:t>Лепка «Веселые цифры»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мой\AppData\Local\Microsoft\Windows\INetCache\Content.Word\IMG_20210430_10073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3456384" cy="4638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AppData\Local\Microsoft\Windows\INetCache\Content.Word\IMG_20210430_10062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12776"/>
            <a:ext cx="3600400" cy="46380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680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Центр физкультуры: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Подвижные игры : « Сделай фигуру», «Море волнуется»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мой\AppData\Local\Microsoft\Windows\INetCache\Content.Word\IMG_20201106_104122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672408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\AppData\Local\Microsoft\Windows\INetCache\Content.Word\IMG_20211122_11153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600400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8711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/>
              <a:t>Центр игры: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Сюжетно ролевая игра «Магазин», «Банк»  </a:t>
            </a:r>
            <a:br>
              <a:rPr lang="ru-RU" sz="1600" dirty="0"/>
            </a:br>
            <a:r>
              <a:rPr lang="ru-RU" sz="1600" dirty="0"/>
              <a:t>Игры «Наполни кошелёк», «Мир профессий»</a:t>
            </a:r>
            <a:br>
              <a:rPr lang="ru-RU" sz="1600" dirty="0"/>
            </a:br>
            <a:r>
              <a:rPr lang="ru-RU" sz="1600" dirty="0"/>
              <a:t>«Эстафета из букв»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5" name="Объект 4" descr="C:\Users\Администратор\AppData\Local\Microsoft\Windows\INetCache\Content.Word\IMG_20211110_112600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700808"/>
            <a:ext cx="3600400" cy="30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ой\AppData\Local\Microsoft\Windows\INetCache\Content.Word\IMG_20211119_11405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36912"/>
            <a:ext cx="4911100" cy="3503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7092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/>
              <a:t>Центр развития речи: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Заучивание стихов про </a:t>
            </a:r>
            <a:r>
              <a:rPr lang="ru-RU" sz="1600" dirty="0" smtClean="0"/>
              <a:t> , </a:t>
            </a:r>
            <a:r>
              <a:rPr lang="ru-RU" sz="1600" dirty="0"/>
              <a:t>загадок о геометрических фигурах и цифрах. Чтение художественной литературы « Три медведя», «два медвежонка», «Двенадцать месяцев</a:t>
            </a:r>
            <a:r>
              <a:rPr lang="ru-RU" sz="1600" dirty="0" smtClean="0"/>
              <a:t>» </a:t>
            </a:r>
            <a:r>
              <a:rPr lang="ru-RU" sz="1600" dirty="0" err="1" smtClean="0"/>
              <a:t>С.Маршака</a:t>
            </a:r>
            <a:r>
              <a:rPr lang="ru-RU" sz="1600" dirty="0"/>
              <a:t>, «Цветик </a:t>
            </a:r>
            <a:r>
              <a:rPr lang="ru-RU" sz="1600" dirty="0" err="1"/>
              <a:t>семицветик</a:t>
            </a:r>
            <a:r>
              <a:rPr lang="ru-RU" sz="1600" dirty="0"/>
              <a:t>» В Катаева, рассказ </a:t>
            </a:r>
            <a:r>
              <a:rPr lang="ru-RU" sz="1600" dirty="0" err="1"/>
              <a:t>К.Ушинского</a:t>
            </a:r>
            <a:r>
              <a:rPr lang="ru-RU" sz="1600" dirty="0"/>
              <a:t> «четыре желания»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мой\AppData\Local\Microsoft\Windows\INetCache\Content.Word\IMG_20210305_103845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47260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63354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/>
              <a:t>Взаимодействие с семьей: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Создание альбома  «Монеты разные бывают»</a:t>
            </a:r>
            <a:br>
              <a:rPr lang="ru-RU" sz="1600" dirty="0"/>
            </a:br>
            <a:r>
              <a:rPr lang="ru-RU" sz="1600" dirty="0"/>
              <a:t>Маленькая библиотека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 descr="C:\Users\Администратор\Pictures\IMG_20211127_14032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3888432" cy="3345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s3.open-broker.ru/site/journals/articles/1499/pCGICupASjCKlCMjEDbQVY8hsPZd21RX6FvchYZx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1800200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mages.wbstatic.net/big/new/10920000/10924151-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930" y="2004049"/>
            <a:ext cx="2232248" cy="27488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0600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Вопросы к детям</a:t>
            </a:r>
            <a:r>
              <a:rPr lang="ru-RU" dirty="0"/>
              <a:t>: </a:t>
            </a:r>
          </a:p>
          <a:p>
            <a:pPr lvl="0"/>
            <a:r>
              <a:rPr lang="ru-RU" dirty="0"/>
              <a:t>Что нового и интересного вы узнали о деньгах</a:t>
            </a:r>
          </a:p>
          <a:p>
            <a:pPr lvl="0"/>
            <a:r>
              <a:rPr lang="ru-RU" dirty="0"/>
              <a:t>Где и как будете использовать свои знания? </a:t>
            </a:r>
          </a:p>
          <a:p>
            <a:pPr lvl="0"/>
            <a:r>
              <a:rPr lang="ru-RU" dirty="0"/>
              <a:t>Какой центр вас заинтересовал больше всего и почему?</a:t>
            </a:r>
          </a:p>
          <a:p>
            <a:pPr lvl="0"/>
            <a:r>
              <a:rPr lang="ru-RU" dirty="0"/>
              <a:t>Что вам больше всего понравилось и запомнилось?</a:t>
            </a:r>
          </a:p>
          <a:p>
            <a:r>
              <a:rPr lang="ru-RU" dirty="0"/>
              <a:t>Педагоги ДОУ проанализировали результаты проекта:</a:t>
            </a:r>
          </a:p>
          <a:p>
            <a:r>
              <a:rPr lang="ru-RU" dirty="0"/>
              <a:t>Ожидаемые результаты проекта </a:t>
            </a:r>
          </a:p>
          <a:p>
            <a:r>
              <a:rPr lang="ru-RU" b="1" dirty="0"/>
              <a:t>Вопросы родителям: </a:t>
            </a:r>
            <a:endParaRPr lang="ru-RU" dirty="0"/>
          </a:p>
          <a:p>
            <a:r>
              <a:rPr lang="ru-RU" dirty="0"/>
              <a:t>1.Нужно ли детям рассказывать о деньгах? </a:t>
            </a:r>
          </a:p>
          <a:p>
            <a:r>
              <a:rPr lang="ru-RU" dirty="0"/>
              <a:t>2.Как Вы относитесь к желанию детей иметь копилку?</a:t>
            </a:r>
          </a:p>
          <a:p>
            <a:r>
              <a:rPr lang="ru-RU" dirty="0"/>
              <a:t>3.Должны ли дошкольники иметь карманные деньги?</a:t>
            </a:r>
          </a:p>
          <a:p>
            <a:r>
              <a:rPr lang="ru-RU" dirty="0"/>
              <a:t>4.Как ребенок относится к труду?</a:t>
            </a:r>
          </a:p>
          <a:p>
            <a:r>
              <a:rPr lang="ru-RU" dirty="0"/>
              <a:t>5.Имеет ли ребенок постоянные обязанности дома?</a:t>
            </a:r>
          </a:p>
          <a:p>
            <a:r>
              <a:rPr lang="ru-RU" dirty="0"/>
              <a:t>6.Участвует ли ребенок в процессе планирования предстоящих покупок?</a:t>
            </a:r>
          </a:p>
          <a:p>
            <a:r>
              <a:rPr lang="ru-RU" dirty="0"/>
              <a:t>7.Знают ли дети профессии родителей?8.Знает ли ребенок на, что тратятся деньги?</a:t>
            </a:r>
          </a:p>
          <a:p>
            <a:r>
              <a:rPr lang="ru-RU" dirty="0"/>
              <a:t>9.Рассказываете ли вы ребенку, откуда берутся деньги?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b="1" dirty="0"/>
              <a:t>4 этап - итоговый</a:t>
            </a:r>
            <a:r>
              <a:rPr lang="ru-RU" sz="1600" dirty="0"/>
              <a:t>. </a:t>
            </a:r>
            <a:br>
              <a:rPr lang="ru-RU" sz="1600" dirty="0"/>
            </a:br>
            <a:r>
              <a:rPr lang="ru-RU" sz="1600" dirty="0"/>
              <a:t>Итоговым мероприятием проекта было проведение ООД «Все ли можно купить»</a:t>
            </a:r>
            <a:br>
              <a:rPr lang="ru-RU" sz="1600" dirty="0"/>
            </a:br>
            <a:r>
              <a:rPr lang="ru-RU" sz="1600" dirty="0"/>
              <a:t>Проанализировав совместно с детьми, родителями и педагогами выполнение плана проекта, отметили заслуги каждого участника проекта. 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29993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980728"/>
            <a:ext cx="7408333" cy="5217443"/>
          </a:xfrm>
        </p:spPr>
        <p:txBody>
          <a:bodyPr>
            <a:noAutofit/>
          </a:bodyPr>
          <a:lstStyle/>
          <a:p>
            <a:r>
              <a:rPr lang="ru-RU" sz="1100" b="1" dirty="0" smtClean="0"/>
              <a:t>Ожидаемые результаты проекта</a:t>
            </a:r>
            <a:endParaRPr lang="ru-RU" sz="1100" dirty="0" smtClean="0"/>
          </a:p>
          <a:p>
            <a:pPr lvl="0"/>
            <a:r>
              <a:rPr lang="ru-RU" sz="1100" dirty="0" smtClean="0"/>
              <a:t>Активно использовать в игровой деятельности основные экономические понятия и категории, которым было уделено внимание в ходе реализации проектных мероприятий (деньги, цена, товар, семейный бюджет и пр.).</a:t>
            </a:r>
          </a:p>
          <a:p>
            <a:pPr lvl="0"/>
            <a:r>
              <a:rPr lang="ru-RU" sz="1100" dirty="0" smtClean="0"/>
              <a:t>Осознавать и соизмерять свои потребности и возможности.</a:t>
            </a:r>
          </a:p>
          <a:p>
            <a:pPr lvl="0"/>
            <a:r>
              <a:rPr lang="ru-RU" sz="1100" dirty="0" smtClean="0"/>
              <a:t>Получить представления о том,  что зарплата – это оплата за количество и качество труда,  пенсии за прошлый труд, а пособия на детей – это аванс детям в расчете на их будущий труд.</a:t>
            </a:r>
          </a:p>
          <a:p>
            <a:r>
              <a:rPr lang="ru-RU" sz="1100" dirty="0" smtClean="0"/>
              <a:t>Понимать, что расходы семьи не должны быть расточительными и что ребенок может, будучи экономным, их уменьшить.</a:t>
            </a:r>
          </a:p>
          <a:p>
            <a:pPr lvl="0"/>
            <a:r>
              <a:rPr lang="ru-RU" sz="1100" dirty="0" smtClean="0"/>
              <a:t>Осознавать, что сбережения семьи – это денежные средства, которые могут остаться, если разумно расходовать свои доходы, и могут быть использованы для отдыха всей семьей или приобретения необходимых, вещей </a:t>
            </a:r>
          </a:p>
          <a:p>
            <a:pPr lvl="0"/>
            <a:r>
              <a:rPr lang="ru-RU" sz="1100" dirty="0" smtClean="0"/>
              <a:t>Контролировать  ответственность за свои поступки, которые могут положительно или отрицательно сказаться на экономическом положении семьи и его самого. </a:t>
            </a:r>
          </a:p>
          <a:p>
            <a:pPr lvl="0"/>
            <a:r>
              <a:rPr lang="ru-RU" sz="1100" dirty="0" smtClean="0"/>
              <a:t>Понимать, что реклама может помочь, если она правдива, и напротив, навредить, бюджету семьи и здоровью человека.</a:t>
            </a:r>
          </a:p>
          <a:p>
            <a:r>
              <a:rPr lang="ru-RU" sz="1100" b="1" dirty="0" smtClean="0"/>
              <a:t>Полученные результаты проекта</a:t>
            </a:r>
            <a:endParaRPr lang="ru-RU" sz="1100" dirty="0" smtClean="0"/>
          </a:p>
          <a:p>
            <a:r>
              <a:rPr lang="ru-RU" sz="1100" dirty="0" smtClean="0"/>
              <a:t>1.У детей повысился уровень знаний об экономике</a:t>
            </a:r>
          </a:p>
          <a:p>
            <a:r>
              <a:rPr lang="ru-RU" sz="1100" dirty="0" smtClean="0"/>
              <a:t>2.Дети заинтересовались экономикой</a:t>
            </a:r>
          </a:p>
          <a:p>
            <a:r>
              <a:rPr lang="ru-RU" sz="1100" dirty="0" smtClean="0"/>
              <a:t>3.Повысился интерес детей к играм с применением знаний  экономики</a:t>
            </a:r>
          </a:p>
          <a:p>
            <a:r>
              <a:rPr lang="ru-RU" sz="1100" dirty="0" smtClean="0"/>
              <a:t>4.Приобретение родителями знаний и практических навыков при взаимодействии с ребенком </a:t>
            </a:r>
          </a:p>
          <a:p>
            <a:r>
              <a:rPr lang="ru-RU" sz="1100" dirty="0" smtClean="0"/>
              <a:t>5.Дети и родители изъявили желание посетить банк.</a:t>
            </a:r>
          </a:p>
          <a:p>
            <a:r>
              <a:rPr lang="ru-RU" sz="1100" dirty="0" smtClean="0"/>
              <a:t>6.Дети научились контролировать  ответственность за свои поступки, которые могут положительно или отрицательно сказаться на экономическом положении семьи и его самого</a:t>
            </a:r>
          </a:p>
          <a:p>
            <a:r>
              <a:rPr lang="ru-RU" sz="1100" dirty="0" smtClean="0"/>
              <a:t>7. Дети научились понимать, что реклама может помочь, если она правдива, и напротив, навредить, бюджету семьи и здоровью человека.</a:t>
            </a:r>
            <a:endParaRPr lang="ru-RU" sz="11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24879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Вопросы педагогам: </a:t>
            </a:r>
            <a:endParaRPr lang="ru-RU" dirty="0"/>
          </a:p>
          <a:p>
            <a:pPr lvl="0"/>
            <a:r>
              <a:rPr lang="ru-RU" dirty="0"/>
              <a:t>Соответствуют ли полученные результаты проекта ожидаемым?</a:t>
            </a:r>
          </a:p>
          <a:p>
            <a:pPr lvl="0"/>
            <a:r>
              <a:rPr lang="ru-RU" dirty="0"/>
              <a:t>Что удалось, а что нет в ходе реализации проекта? Почему?</a:t>
            </a:r>
          </a:p>
          <a:p>
            <a:pPr lvl="0"/>
            <a:r>
              <a:rPr lang="ru-RU" dirty="0"/>
              <a:t>Какие мероприятия проекта оказались наиболее эффективным для решения задач проекта?</a:t>
            </a:r>
          </a:p>
          <a:p>
            <a:pPr lvl="0"/>
            <a:r>
              <a:rPr lang="ru-RU" dirty="0"/>
              <a:t>Что помогло включить детей в общий проект?</a:t>
            </a:r>
          </a:p>
          <a:p>
            <a:pPr lvl="0"/>
            <a:r>
              <a:rPr lang="ru-RU" dirty="0"/>
              <a:t>Что нужно будет учесть в следующий раз?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5.infourok.ru/uploads/ex/08e5/0009a5d4-85a7edd0/hello_html_m4da09d0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76672"/>
            <a:ext cx="4011930" cy="2509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88851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avatars.mds.yandex.net/get-pdb/2435676/1169fb4d-c829-41e6-93e0-074365c5e8c4/s1200?webp=fals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280920" cy="53614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370388" y="3140968"/>
            <a:ext cx="33618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15153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9" y="1268760"/>
            <a:ext cx="7488831" cy="4857403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Задачи проекта:</a:t>
            </a:r>
            <a:endParaRPr lang="ru-RU" dirty="0"/>
          </a:p>
          <a:p>
            <a:r>
              <a:rPr lang="ru-RU" dirty="0"/>
              <a:t>Формировать основы экономической культуры у детей подготовительной к школе группы.</a:t>
            </a:r>
          </a:p>
          <a:p>
            <a:r>
              <a:rPr lang="ru-RU" dirty="0"/>
              <a:t>Активизировать познавательную деятельность, развивающую основы экономики, посредством разнообразных видов детской деятельности.</a:t>
            </a:r>
          </a:p>
          <a:p>
            <a:r>
              <a:rPr lang="ru-RU" dirty="0"/>
              <a:t>Совершенствовать коммуникативные качества детей.</a:t>
            </a:r>
          </a:p>
          <a:p>
            <a:r>
              <a:rPr lang="ru-RU" dirty="0"/>
              <a:t>Содействовать проявлению интереса у детей к профессиональной деятельности взрослых.</a:t>
            </a:r>
          </a:p>
          <a:p>
            <a:r>
              <a:rPr lang="ru-RU" dirty="0"/>
              <a:t>Развивать умение творчески подходить к решению ситуаций экономических отношений посредством игровых действий.</a:t>
            </a:r>
          </a:p>
          <a:p>
            <a:r>
              <a:rPr lang="ru-RU" dirty="0"/>
              <a:t>Укреплять взаимоотношения в детском коллективе (взаимопомощь, взаимовыручка, дружеские отношения и пр.).</a:t>
            </a:r>
          </a:p>
          <a:p>
            <a:r>
              <a:rPr lang="ru-RU" dirty="0"/>
              <a:t>Продолжать активно взаимодействовать с родителями воспитанников.</a:t>
            </a:r>
          </a:p>
          <a:p>
            <a:r>
              <a:rPr lang="ru-RU" dirty="0"/>
              <a:t>Участники проекта: воспитатели, дети подготовительной к школе группы «Смородинка», родители воспитанников.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795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СОДЕРЖАНИЕ ПРОЕКТА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I этап – мотивация.</a:t>
            </a:r>
          </a:p>
          <a:p>
            <a:r>
              <a:rPr lang="ru-RU" dirty="0"/>
              <a:t>С целью мотивации детей подготовительной  группы на работу над проектом, во время утреннего круга, воспитатель обратилась к детям: « Ребята ,а вы были с родителями в магазине?. « Что такое экономика»? А как вы приобретаете продукты, вещи» « Что  такое деньги»</a:t>
            </a:r>
          </a:p>
          <a:p>
            <a:r>
              <a:rPr lang="ru-RU" dirty="0"/>
              <a:t>Последовали наперебой ответы: « В магазине можно купить игрушки, мороженное, новое платье». « Мы отдаем продавцу деньги, а она нам товар»</a:t>
            </a:r>
          </a:p>
          <a:p>
            <a:r>
              <a:rPr lang="ru-RU" dirty="0"/>
              <a:t>Так появилась идея проекта, и вместе с детьми перешли к заполнению модели трех вопросов.</a:t>
            </a:r>
          </a:p>
          <a:p>
            <a:r>
              <a:rPr lang="ru-RU" b="1" dirty="0"/>
              <a:t>II этап</a:t>
            </a:r>
            <a:r>
              <a:rPr lang="ru-RU" dirty="0"/>
              <a:t> – разработка совместного плана работы над проектом</a:t>
            </a:r>
          </a:p>
          <a:p>
            <a:r>
              <a:rPr lang="ru-RU" dirty="0"/>
              <a:t>Для составления плана была использована модель трёх вопросов Л. В. Михайловой-Свирской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kurspresent.ru/assets/images/resources/307/matematika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620688"/>
            <a:ext cx="3744416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9748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/>
          <a:lstStyle/>
          <a:p>
            <a:r>
              <a:rPr lang="ru-RU" b="1" dirty="0"/>
              <a:t>Что мы знаем о деньгах</a:t>
            </a:r>
            <a:endParaRPr lang="ru-RU" dirty="0"/>
          </a:p>
          <a:p>
            <a:r>
              <a:rPr lang="ru-RU" dirty="0"/>
              <a:t>Ими расплачиваются за товар – Кирилл</a:t>
            </a:r>
          </a:p>
          <a:p>
            <a:r>
              <a:rPr lang="ru-RU" dirty="0"/>
              <a:t>Деньги бывают железные и бумажные.- Алиса.</a:t>
            </a:r>
          </a:p>
          <a:p>
            <a:r>
              <a:rPr lang="ru-RU" dirty="0"/>
              <a:t>Их зарабатывают – Артем.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catherineasquithgallery.com/uploads/posts/2021-02/1613644892_70-p-fon-dlya-prezentatsii-matematika-dlya-dete-7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4752528" cy="27147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836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268760"/>
            <a:ext cx="7408333" cy="3450696"/>
          </a:xfrm>
        </p:spPr>
        <p:txBody>
          <a:bodyPr/>
          <a:lstStyle/>
          <a:p>
            <a:r>
              <a:rPr lang="ru-RU" b="1" dirty="0"/>
              <a:t>Что мы хотим узнать о деньгах</a:t>
            </a:r>
            <a:endParaRPr lang="ru-RU" dirty="0"/>
          </a:p>
          <a:p>
            <a:r>
              <a:rPr lang="ru-RU" dirty="0"/>
              <a:t>Что такое деньги, для чего нам нужны – Анна.</a:t>
            </a:r>
          </a:p>
          <a:p>
            <a:r>
              <a:rPr lang="ru-RU" dirty="0"/>
              <a:t>Для чего нужны деньги?-Миша</a:t>
            </a:r>
          </a:p>
          <a:p>
            <a:r>
              <a:rPr lang="ru-RU" dirty="0"/>
              <a:t>Что использовали в древние времена вместо денег?-  Илья.</a:t>
            </a:r>
          </a:p>
          <a:p>
            <a:r>
              <a:rPr lang="ru-RU" dirty="0"/>
              <a:t>Где взрослые берут деньги  -Злата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vatars.mds.yandex.net/get-zen_doc/1593239/pub_5c8fc850a611ae00b42d6ef1_5c8fc8a7ee822b00b38b461f/scale_120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789040"/>
            <a:ext cx="3312368" cy="24052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6767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Что нужно сделать, чтобы  больше узнать?</a:t>
            </a:r>
            <a:endParaRPr lang="ru-RU" dirty="0"/>
          </a:p>
          <a:p>
            <a:r>
              <a:rPr lang="ru-RU" dirty="0"/>
              <a:t>Просмотр презентаций, мультфильмов по теме проекта </a:t>
            </a:r>
          </a:p>
          <a:p>
            <a:r>
              <a:rPr lang="ru-RU" dirty="0"/>
              <a:t>Экскурсия в магазин, банк, в почтовое отделение.-</a:t>
            </a:r>
          </a:p>
          <a:p>
            <a:r>
              <a:rPr lang="ru-RU" dirty="0"/>
              <a:t>Чтение художественной литературы, беседы </a:t>
            </a:r>
          </a:p>
          <a:p>
            <a:r>
              <a:rPr lang="ru-RU" dirty="0"/>
              <a:t>Игровые ситуации «Использование сказочных персонажей в мире экономики»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mg2.freepng.ru/20180528/gxe/kisspng-mathematics-education-child-clip-art-kids-learning-5b0c8084cb7bc9.496990821527545988833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968552" cy="2014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668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/>
              <a:t>На основе этой модели был создан совместный план работы над проектом для каждого центра. Свои предложения вносили дети, педагоги и родители.</a:t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4" name="Объект 3" descr="C:\Users\Администратор\AppData\Local\Microsoft\Windows\INetCache\Content.Word\IMG_20211107_18504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784160" y="384193"/>
            <a:ext cx="5647686" cy="72728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1214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Центр науки: </a:t>
            </a:r>
            <a:endParaRPr lang="ru-RU" dirty="0"/>
          </a:p>
          <a:p>
            <a:r>
              <a:rPr lang="ru-RU" dirty="0"/>
              <a:t>Узнать из книг что такое экономика(Алиса)</a:t>
            </a:r>
          </a:p>
          <a:p>
            <a:r>
              <a:rPr lang="ru-RU" dirty="0"/>
              <a:t>Создать  презентацию об истории возникновения денег (Л.А)</a:t>
            </a:r>
          </a:p>
          <a:p>
            <a:r>
              <a:rPr lang="ru-RU" dirty="0"/>
              <a:t>Создание альбома «Мир профессий»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Эффективность занятий зависит от заинтересованности ребенк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4803775" cy="2211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143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74</TotalTime>
  <Words>687</Words>
  <Application>Microsoft Office PowerPoint</Application>
  <PresentationFormat>Экран (4:3)</PresentationFormat>
  <Paragraphs>129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Волна</vt:lpstr>
      <vt:lpstr>    Муниципальное дошкольное образовательное бюджетное учреждения детский сад  №38 МО Кореновский район   Проект «Занимательная экономика» « Кому нужна математика»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основе этой модели был создан совместный план работы над проектом для каждого центра. Свои предложения вносили дети, педагоги и родители.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этап - практический. Просмотрев презентацию по теме проекта    «Математика царица всех наук»  у детей повысился уровень знаний об экономике, дети заинтересовались экономикой, повысился интерес детей к играм с применением знаний  экономики. Просмотр презентации об истории возникновения денег </vt:lpstr>
      <vt:lpstr>Создание альбома «Мир профессий» </vt:lpstr>
      <vt:lpstr>Центр книги: Беседа: Как называются деньги в нашей стране?  литературный турнир   </vt:lpstr>
      <vt:lpstr>Центр математики: Обучающие настольно – печатные игры </vt:lpstr>
      <vt:lpstr>Математические головоломки </vt:lpstr>
      <vt:lpstr>Центр искусства:  Рисование «Математическая раскраска» Лепка «Веселые цифры» </vt:lpstr>
      <vt:lpstr>Центр физкультуры:  Подвижные игры : « Сделай фигуру», «Море волнуется» </vt:lpstr>
      <vt:lpstr>Центр игры:  Сюжетно ролевая игра «Магазин», «Банк»   Игры «Наполни кошелёк», «Мир профессий» «Эстафета из букв»   </vt:lpstr>
      <vt:lpstr>Центр развития речи:  Заучивание стихов про  , загадок о геометрических фигурах и цифрах. Чтение художественной литературы « Три медведя», «два медвежонка», «Двенадцать месяцев» С.Маршака, «Цветик семицветик» В Катаева, рассказ К.Ушинского «четыре желания» </vt:lpstr>
      <vt:lpstr>Взаимодействие с семьей: Создание альбома  «Монеты разные бывают» Маленькая библиотека </vt:lpstr>
      <vt:lpstr>4 этап - итоговый.  Итоговым мероприятием проекта было проведение ООД «Все ли можно купить» Проанализировав совместно с детьми, родителями и педагогами выполнение плана проекта, отметили заслуги каждого участника проекта.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учреждения детский сад  №38 МО Кореновский район   Проект «Занимательная экономика» « Кому нужна математика»</dc:title>
  <dc:creator>мой</dc:creator>
  <cp:lastModifiedBy>123</cp:lastModifiedBy>
  <cp:revision>10</cp:revision>
  <dcterms:created xsi:type="dcterms:W3CDTF">2021-12-13T12:21:25Z</dcterms:created>
  <dcterms:modified xsi:type="dcterms:W3CDTF">2022-04-04T15:55:57Z</dcterms:modified>
</cp:coreProperties>
</file>