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57" r:id="rId5"/>
    <p:sldId id="258" r:id="rId6"/>
    <p:sldId id="260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Сколько ушей у 3 мышей? </a:t>
            </a:r>
            <a:endParaRPr lang="ru-RU" dirty="0"/>
          </a:p>
        </p:txBody>
      </p:sp>
      <p:pic>
        <p:nvPicPr>
          <p:cNvPr id="2050" name="Picture 2" descr="D:\АЛЛА\МЕРОПРИЯТИЯ В ДС\Путешествие в Заниматику\maxresdefaul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535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Сколько лап у 2 медвежат? </a:t>
            </a:r>
            <a:endParaRPr lang="ru-RU" dirty="0"/>
          </a:p>
        </p:txBody>
      </p:sp>
      <p:pic>
        <p:nvPicPr>
          <p:cNvPr id="3074" name="Picture 2" descr="D:\АЛЛА\МЕРОПРИЯТИЯ В ДС\Путешествие в Заниматику\01fe828a9c8633bce3fbabdbd2b640b1--teddy-bear-pics-teddy-bear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2198" y="1772816"/>
            <a:ext cx="5462130" cy="4549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59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 8 братьев по одной сестре. Сколько всего сестер?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АЛЛА\МЕРОПРИЯТИЯ В ДС\Путешествие в Заниматику\e22c62848f2f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99" b="22208"/>
          <a:stretch/>
        </p:blipFill>
        <p:spPr bwMode="auto">
          <a:xfrm>
            <a:off x="457200" y="1600200"/>
            <a:ext cx="8136904" cy="515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152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err="1"/>
              <a:t>Кляксич</a:t>
            </a:r>
            <a:r>
              <a:rPr lang="ru-RU" sz="3200" dirty="0"/>
              <a:t> забрался в цифры и все их спрятал. Найдите, пожалуйста, все </a:t>
            </a:r>
            <a:r>
              <a:rPr lang="ru-RU" sz="3200" dirty="0" smtClean="0"/>
              <a:t>цифры.</a:t>
            </a:r>
            <a:endParaRPr lang="ru-RU" sz="3200" dirty="0"/>
          </a:p>
        </p:txBody>
      </p:sp>
      <p:pic>
        <p:nvPicPr>
          <p:cNvPr id="4" name="Рисунок 3" descr="https://urok.1sept.ru/articles/506951/img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340768"/>
            <a:ext cx="7200800" cy="52565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2459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/>
              <a:t>Чтобы попасть в крепость, вам надо с помощью 2-х наборов из игры “</a:t>
            </a:r>
            <a:r>
              <a:rPr lang="ru-RU" sz="2700" dirty="0" err="1"/>
              <a:t>Танграм</a:t>
            </a:r>
            <a:r>
              <a:rPr lang="ru-RU" sz="2700" dirty="0"/>
              <a:t>” выложить точно такую же </a:t>
            </a:r>
            <a:r>
              <a:rPr lang="ru-RU" dirty="0" smtClean="0"/>
              <a:t>крепость.</a:t>
            </a:r>
            <a:endParaRPr lang="ru-RU" dirty="0"/>
          </a:p>
        </p:txBody>
      </p:sp>
      <p:pic>
        <p:nvPicPr>
          <p:cNvPr id="4" name="Объект 3" descr="https://urok.1sept.ru/articles/506951/img3.gif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628800"/>
            <a:ext cx="7478488" cy="52197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654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err="1"/>
              <a:t>Кляксич</a:t>
            </a:r>
            <a:r>
              <a:rPr lang="ru-RU" sz="3200" dirty="0"/>
              <a:t> заколдовал королеву, и мы сможем ее расколдовать, если найдем все </a:t>
            </a:r>
            <a:r>
              <a:rPr lang="ru-RU" sz="3200" dirty="0" smtClean="0"/>
              <a:t>отличия.</a:t>
            </a:r>
            <a:endParaRPr lang="ru-RU" sz="3200" dirty="0"/>
          </a:p>
        </p:txBody>
      </p:sp>
      <p:pic>
        <p:nvPicPr>
          <p:cNvPr id="2050" name="Picture 2" descr="D:\АЛЛА\МЕРОПРИЯТИЯ В ДС\Путешествие в Заниматику\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9358" y="1556792"/>
            <a:ext cx="7105283" cy="4657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815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646673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D:\АЛЛА\МЕРОПРИЯТИЯ В ДС\Путешествие в Заниматику\MellowElderlyGalapagossealion-size_restricted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586493"/>
            <a:ext cx="3024336" cy="5843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739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76</Words>
  <Application>Microsoft Office PowerPoint</Application>
  <PresentationFormat>Экран (4:3)</PresentationFormat>
  <Paragraphs>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Сколько ушей у 3 мышей? </vt:lpstr>
      <vt:lpstr>Сколько лап у 2 медвежат? </vt:lpstr>
      <vt:lpstr>У 8 братьев по одной сестре. Сколько всего сестер? </vt:lpstr>
      <vt:lpstr>Кляксич забрался в цифры и все их спрятал. Найдите, пожалуйста, все цифры.</vt:lpstr>
      <vt:lpstr>Чтобы попасть в крепость, вам надо с помощью 2-х наборов из игры “Танграм” выложить точно такую же крепость.</vt:lpstr>
      <vt:lpstr>Кляксич заколдовал королеву, и мы сможем ее расколдовать, если найдем все отличия.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PANiKo</dc:creator>
  <cp:lastModifiedBy>User</cp:lastModifiedBy>
  <cp:revision>19</cp:revision>
  <dcterms:created xsi:type="dcterms:W3CDTF">2020-11-28T18:47:42Z</dcterms:created>
  <dcterms:modified xsi:type="dcterms:W3CDTF">2022-04-05T15:31:19Z</dcterms:modified>
</cp:coreProperties>
</file>