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6" r:id="rId9"/>
    <p:sldId id="268" r:id="rId10"/>
    <p:sldId id="269" r:id="rId11"/>
    <p:sldId id="264" r:id="rId12"/>
    <p:sldId id="265" r:id="rId13"/>
    <p:sldId id="263" r:id="rId14"/>
    <p:sldId id="267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36ECF8-5FBB-4A4A-928F-168A7BB8DD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Умножение десятичных дробей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0C31435-CFD4-425B-B236-8BB6C1A6AB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5 класс</a:t>
            </a:r>
          </a:p>
          <a:p>
            <a:endParaRPr lang="ru-RU" dirty="0"/>
          </a:p>
          <a:p>
            <a:r>
              <a:rPr lang="ru-RU" dirty="0"/>
              <a:t>6.04.22</a:t>
            </a:r>
          </a:p>
        </p:txBody>
      </p:sp>
    </p:spTree>
    <p:extLst>
      <p:ext uri="{BB962C8B-B14F-4D97-AF65-F5344CB8AC3E}">
        <p14:creationId xmlns:p14="http://schemas.microsoft.com/office/powerpoint/2010/main" val="1930983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49F781-30BC-465C-8C3E-17E06E01C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085" y="103696"/>
            <a:ext cx="11193527" cy="584462"/>
          </a:xfrm>
        </p:spPr>
        <p:txBody>
          <a:bodyPr>
            <a:normAutofit fontScale="90000"/>
          </a:bodyPr>
          <a:lstStyle/>
          <a:p>
            <a:r>
              <a:rPr lang="ru-RU" dirty="0"/>
              <a:t>№957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148DA843-0787-4472-BD43-9039D15F2D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9329" y="1264555"/>
            <a:ext cx="11419086" cy="137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312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F036EC-2911-46AA-89DD-592CF673D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755" y="624110"/>
            <a:ext cx="10957857" cy="1280890"/>
          </a:xfrm>
        </p:spPr>
        <p:txBody>
          <a:bodyPr>
            <a:noAutofit/>
          </a:bodyPr>
          <a:lstStyle/>
          <a:p>
            <a:pPr algn="ctr"/>
            <a:r>
              <a:rPr lang="ru-RU" sz="4500" b="1" i="1" dirty="0"/>
              <a:t>Практическая групповая работа:</a:t>
            </a:r>
            <a:br>
              <a:rPr lang="ru-RU" sz="4500" b="1" i="1" dirty="0"/>
            </a:br>
            <a:r>
              <a:rPr lang="ru-RU" sz="4500" b="1" i="1" dirty="0"/>
              <a:t>Закрась окна дома.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E1E40A-C3E0-4438-925D-5AD19F9438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i="1" dirty="0"/>
              <a:t>Произведите вычисления и закрасьте желтым карандашом те окошки, в которых записаны верные ответы.</a:t>
            </a:r>
          </a:p>
        </p:txBody>
      </p:sp>
    </p:spTree>
    <p:extLst>
      <p:ext uri="{BB962C8B-B14F-4D97-AF65-F5344CB8AC3E}">
        <p14:creationId xmlns:p14="http://schemas.microsoft.com/office/powerpoint/2010/main" val="214743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226DA6-EE83-46F3-A997-E33867AAD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890" y="624110"/>
            <a:ext cx="10910722" cy="1280890"/>
          </a:xfrm>
        </p:spPr>
        <p:txBody>
          <a:bodyPr/>
          <a:lstStyle/>
          <a:p>
            <a:r>
              <a:rPr lang="ru-RU" dirty="0"/>
              <a:t>1 группа				  2 группа				  3 группа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EA50EA8-0BCB-4AF1-B976-B5393295FB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37" y="2057400"/>
            <a:ext cx="10360058" cy="4409388"/>
          </a:xfrm>
          <a:prstGeom prst="rect">
            <a:avLst/>
          </a:prstGeom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7B416224-AA6C-470F-9D2C-02BC33F554A5}"/>
              </a:ext>
            </a:extLst>
          </p:cNvPr>
          <p:cNvCxnSpPr>
            <a:cxnSpLocks/>
          </p:cNvCxnSpPr>
          <p:nvPr/>
        </p:nvCxnSpPr>
        <p:spPr>
          <a:xfrm>
            <a:off x="3780148" y="2055043"/>
            <a:ext cx="0" cy="425148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52532B4D-1EAA-47B9-AC6A-B44F90AD1B81}"/>
              </a:ext>
            </a:extLst>
          </p:cNvPr>
          <p:cNvCxnSpPr>
            <a:cxnSpLocks/>
          </p:cNvCxnSpPr>
          <p:nvPr/>
        </p:nvCxnSpPr>
        <p:spPr>
          <a:xfrm>
            <a:off x="7420466" y="2055043"/>
            <a:ext cx="0" cy="425148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4755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75D4CEC-9A09-4C1D-89BD-C720F24FD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9056" y="77753"/>
            <a:ext cx="6438508" cy="6702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601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4FEBB8-3325-4B51-BCD6-48B043025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564617-477C-43A4-9DD6-475C98731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5579" y="2020478"/>
            <a:ext cx="8915400" cy="3777622"/>
          </a:xfrm>
        </p:spPr>
        <p:txBody>
          <a:bodyPr>
            <a:normAutofit/>
          </a:bodyPr>
          <a:lstStyle/>
          <a:p>
            <a:r>
              <a:rPr lang="ru-RU" sz="5400" b="1" dirty="0"/>
              <a:t>958, 960</a:t>
            </a:r>
          </a:p>
        </p:txBody>
      </p:sp>
    </p:spTree>
    <p:extLst>
      <p:ext uri="{BB962C8B-B14F-4D97-AF65-F5344CB8AC3E}">
        <p14:creationId xmlns:p14="http://schemas.microsoft.com/office/powerpoint/2010/main" val="31110984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A1FCF6-8368-4025-90FC-CE63AC4B4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Продолжите высказывания об уроке.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D1AE75-10EE-4960-8D69-AA5BE3E8CA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1. На уроке для меня </a:t>
            </a:r>
            <a:r>
              <a:rPr lang="ru-RU" sz="3600"/>
              <a:t>было важно…. </a:t>
            </a:r>
            <a:endParaRPr lang="ru-RU" sz="3600" dirty="0"/>
          </a:p>
          <a:p>
            <a:r>
              <a:rPr lang="ru-RU" sz="3600" dirty="0"/>
              <a:t>2. На уроке мне было сложно … . </a:t>
            </a:r>
          </a:p>
          <a:p>
            <a:r>
              <a:rPr lang="ru-RU" sz="3600" dirty="0"/>
              <a:t>3. Урок помог задуматься о … .</a:t>
            </a:r>
          </a:p>
        </p:txBody>
      </p:sp>
    </p:spTree>
    <p:extLst>
      <p:ext uri="{BB962C8B-B14F-4D97-AF65-F5344CB8AC3E}">
        <p14:creationId xmlns:p14="http://schemas.microsoft.com/office/powerpoint/2010/main" val="2898577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70B412-13A4-4858-BD17-DF7C66DB0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 урока: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685960-2A86-4EC3-A4A8-67A2BDF7BC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Отработать навыки учащихся умножать десятичные дроби, навыки решения текстовых задач, содержащих десятичные дроби, арифметическим способом, применения свойств умножения для вычисления значений выражений, содержащих десятичные дроби. </a:t>
            </a:r>
          </a:p>
        </p:txBody>
      </p:sp>
    </p:spTree>
    <p:extLst>
      <p:ext uri="{BB962C8B-B14F-4D97-AF65-F5344CB8AC3E}">
        <p14:creationId xmlns:p14="http://schemas.microsoft.com/office/powerpoint/2010/main" val="3722529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AEAFF0-7C5F-45A4-AE18-EA94504C8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354" y="0"/>
            <a:ext cx="11099258" cy="556181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Проверка домашнего задания:№943(3)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45671BD-C574-4297-A097-8692258397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80" y="718597"/>
            <a:ext cx="6657975" cy="9525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5EA9384-C688-47CE-9C13-C3C238834A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8970" y="766222"/>
            <a:ext cx="5314950" cy="85725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E582799-0114-4F15-9EFC-E1DA69B981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080" y="1793449"/>
            <a:ext cx="2000250" cy="173355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16A46DD-A692-4313-8ACC-C8D16F5F89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7892" y="1793449"/>
            <a:ext cx="2038350" cy="17907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9D4A8A2-9B7F-4B88-9703-7EED8AFB1B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9377" y="1793449"/>
            <a:ext cx="2124075" cy="178117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1225E0B-BAEB-4642-831E-2137524500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3684" y="1831156"/>
            <a:ext cx="2057400" cy="178117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4F17528-B1C0-49C5-982F-3B8201312D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68588" y="1793449"/>
            <a:ext cx="1590675" cy="178117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B7CD373-12FB-431D-91D8-ED5DC617A88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2495" y="4197333"/>
            <a:ext cx="2057400" cy="181927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83C6221-7CDE-4157-8C43-029BA4584B1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56677" y="4310603"/>
            <a:ext cx="25527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221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911F18-8862-4360-874A-79BC3DF23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500" y="75414"/>
            <a:ext cx="11118112" cy="603316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Проверка домашнего задания:№955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2EDAD65-3ACE-41BA-ADD8-F5D8682925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78" y="678730"/>
            <a:ext cx="5710878" cy="167882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1463411-ABCC-480A-9A43-BA2206860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678" y="2419456"/>
            <a:ext cx="5710878" cy="84942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7ACA2E3-346F-4F4C-886A-0C5EDF62B6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4774" y="678730"/>
            <a:ext cx="4837387" cy="2466386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F403ECE-B691-4364-A695-5563EDEBD76C}"/>
              </a:ext>
            </a:extLst>
          </p:cNvPr>
          <p:cNvSpPr/>
          <p:nvPr/>
        </p:nvSpPr>
        <p:spPr>
          <a:xfrm>
            <a:off x="7522590" y="914400"/>
            <a:ext cx="1564849" cy="377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64B4334-51E0-4F4A-8185-DB4F93B0A6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678" y="3429000"/>
            <a:ext cx="3368403" cy="49931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EC18F1A-B6B3-42B2-8B38-E4FA549250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3081" y="3452276"/>
            <a:ext cx="7142016" cy="49931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8745C8F-03CE-45B5-9035-08C9341D0B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03827" y="3951592"/>
            <a:ext cx="2265658" cy="42686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8016D77-BC08-474B-8BDC-C5E48C33DD8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4767" y="4550986"/>
            <a:ext cx="1543050" cy="17907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E159A1E-8DE5-4417-8ABF-D4129F75409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81840" y="4589086"/>
            <a:ext cx="1952625" cy="17526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3173BDC-04DE-488B-BB4F-3F1B1487643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19187" y="4553444"/>
            <a:ext cx="203835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64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882063-3B11-4ECE-9C7F-DD61AC8A9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488" y="141402"/>
            <a:ext cx="11052124" cy="603316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Проверка домашнего задания:№955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855A0C4-3F16-4756-9F9A-CBC9D759A0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4987" y="744718"/>
            <a:ext cx="4680555" cy="240317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8A66930-8818-4317-BA4F-81D05DAB3D86}"/>
              </a:ext>
            </a:extLst>
          </p:cNvPr>
          <p:cNvSpPr/>
          <p:nvPr/>
        </p:nvSpPr>
        <p:spPr>
          <a:xfrm>
            <a:off x="9417377" y="2724346"/>
            <a:ext cx="1602557" cy="2922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D274CCB-C985-49D5-A437-7178494517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938" y="1012792"/>
            <a:ext cx="4876800" cy="5715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F33339B-ECCB-4175-9435-E218B57509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938" y="1766543"/>
            <a:ext cx="5295900" cy="6477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1E6B394-2D85-4726-B5B2-E1436353F7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450" y="2566863"/>
            <a:ext cx="5057775" cy="58102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011679F-C0AD-450A-BF3F-5E743188C3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9450" y="3362467"/>
            <a:ext cx="9220200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952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709C30-C6C8-4371-8686-D80550242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086" y="65988"/>
            <a:ext cx="11193526" cy="659876"/>
          </a:xfrm>
        </p:spPr>
        <p:txBody>
          <a:bodyPr/>
          <a:lstStyle/>
          <a:p>
            <a:r>
              <a:rPr lang="ru-RU" dirty="0"/>
              <a:t>Проверка домашнего задания:№955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FFDF037-0902-46E5-80FE-21ADB40D4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17" y="1314647"/>
            <a:ext cx="4514850" cy="5334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587702C-E175-4131-8622-C1E217D306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17" y="2230764"/>
            <a:ext cx="2990850" cy="294322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71401AF-3009-48FC-BEA4-0C8699DAC7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0533" y="885825"/>
            <a:ext cx="4857750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040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79B7D1-AFA1-430E-A47B-C79A78AF4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14" y="179109"/>
            <a:ext cx="11042698" cy="716437"/>
          </a:xfrm>
        </p:spPr>
        <p:txBody>
          <a:bodyPr/>
          <a:lstStyle/>
          <a:p>
            <a:r>
              <a:rPr lang="ru-RU" dirty="0"/>
              <a:t>Устно: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EF9BB06-7D0D-483B-AAFE-49F0169EBE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497" y="988101"/>
            <a:ext cx="10939005" cy="570321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2FB6A75-41E1-4DDF-9C43-ABA9585CA1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6062" y="1950715"/>
            <a:ext cx="474008" cy="53517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7E8106B-86F9-4654-B17C-9B4BCC4E5D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5503" y="3902384"/>
            <a:ext cx="1200771" cy="52033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AFC7ACD-470F-46DC-B702-7157475D5C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4244" y="4764974"/>
            <a:ext cx="460743" cy="78326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6B1333F-2F0F-4512-B219-55DD7790AD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68649" y="2031561"/>
            <a:ext cx="881604" cy="58773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BA4A4A2-E4AA-4FD9-8063-D2142C1136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68649" y="2976378"/>
            <a:ext cx="881604" cy="51746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09655F6-59D9-4580-A278-AB499E94E0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30616" y="3997606"/>
            <a:ext cx="1110204" cy="48571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03ED85C-1F8E-4290-9343-34A12638DF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49574" y="4907501"/>
            <a:ext cx="1191246" cy="59562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C04E170-D283-4AFD-8F52-E7F6CE78959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72020" y="5918204"/>
            <a:ext cx="968800" cy="54495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2C65631-660A-4900-AC9F-8B5A23345C6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38066" y="5869900"/>
            <a:ext cx="874958" cy="57062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BC20A5B7-0E5A-4195-A4D4-0F54B74EBDA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91072" y="2976378"/>
            <a:ext cx="642004" cy="566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849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46FD1A-8260-4D4A-9AA8-55B9F9D13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Работа с учебником: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B3F8BF-21D0-4122-83DF-2D4803D01B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№956,957</a:t>
            </a:r>
          </a:p>
        </p:txBody>
      </p:sp>
    </p:spTree>
    <p:extLst>
      <p:ext uri="{BB962C8B-B14F-4D97-AF65-F5344CB8AC3E}">
        <p14:creationId xmlns:p14="http://schemas.microsoft.com/office/powerpoint/2010/main" val="4101107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4AC4125-C757-4B9C-BD4A-05150560B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413" y="103695"/>
            <a:ext cx="10656200" cy="697583"/>
          </a:xfrm>
        </p:spPr>
        <p:txBody>
          <a:bodyPr>
            <a:normAutofit/>
          </a:bodyPr>
          <a:lstStyle/>
          <a:p>
            <a:r>
              <a:rPr lang="ru-RU" dirty="0"/>
              <a:t>№</a:t>
            </a:r>
            <a:r>
              <a:rPr lang="en-US" dirty="0"/>
              <a:t>95</a:t>
            </a:r>
            <a:r>
              <a:rPr lang="ru-RU" dirty="0"/>
              <a:t>6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D5B48ED8-99EE-471D-9BE3-D135E8E41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9945" y="970960"/>
            <a:ext cx="9694667" cy="494026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4000" b="1" dirty="0"/>
          </a:p>
          <a:p>
            <a:pPr marL="0" indent="0">
              <a:buNone/>
            </a:pPr>
            <a:endParaRPr lang="ru-RU" sz="4000" b="1" dirty="0"/>
          </a:p>
          <a:p>
            <a:pPr marL="0" indent="0">
              <a:buNone/>
            </a:pPr>
            <a:r>
              <a:rPr lang="ru-RU" sz="4000" b="1" dirty="0"/>
              <a:t>Печенье- 1,5 кг по 0,8 р</a:t>
            </a:r>
          </a:p>
          <a:p>
            <a:pPr marL="0" indent="0">
              <a:buNone/>
            </a:pPr>
            <a:r>
              <a:rPr lang="ru-RU" sz="4000" b="1" dirty="0"/>
              <a:t>Вафли- 0,8 кг по 90 р</a:t>
            </a:r>
          </a:p>
          <a:p>
            <a:pPr marL="0" indent="0">
              <a:buNone/>
            </a:pPr>
            <a:r>
              <a:rPr lang="ru-RU" sz="4000" b="1" dirty="0"/>
              <a:t>Конфеты 0,5 кг по 240 р.</a:t>
            </a:r>
          </a:p>
          <a:p>
            <a:pPr marL="0" indent="0">
              <a:buNone/>
            </a:pPr>
            <a:r>
              <a:rPr lang="ru-RU" sz="4000" b="1" dirty="0"/>
              <a:t>Всего- 360 р</a:t>
            </a:r>
          </a:p>
          <a:p>
            <a:pPr marL="0" indent="0">
              <a:buNone/>
            </a:pPr>
            <a:r>
              <a:rPr lang="ru-RU" sz="4000" b="1" dirty="0"/>
              <a:t>Хватит ли Свете денег?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8DBED48-6688-4E22-8148-76402CD65D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387" y="729397"/>
            <a:ext cx="11480425" cy="1240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44704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231</TotalTime>
  <Words>182</Words>
  <Application>Microsoft Office PowerPoint</Application>
  <PresentationFormat>Широкоэкранный</PresentationFormat>
  <Paragraphs>31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Century Gothic</vt:lpstr>
      <vt:lpstr>Wingdings 3</vt:lpstr>
      <vt:lpstr>Легкий дым</vt:lpstr>
      <vt:lpstr>Умножение десятичных дробей</vt:lpstr>
      <vt:lpstr>Цель урока:</vt:lpstr>
      <vt:lpstr>Проверка домашнего задания:№943(3)</vt:lpstr>
      <vt:lpstr>Проверка домашнего задания:№955</vt:lpstr>
      <vt:lpstr>Проверка домашнего задания:№955</vt:lpstr>
      <vt:lpstr>Проверка домашнего задания:№955</vt:lpstr>
      <vt:lpstr>Устно:</vt:lpstr>
      <vt:lpstr>Работа с учебником:</vt:lpstr>
      <vt:lpstr>№956</vt:lpstr>
      <vt:lpstr>№957</vt:lpstr>
      <vt:lpstr>Практическая групповая работа: Закрась окна дома.</vt:lpstr>
      <vt:lpstr>1 группа      2 группа      3 группа</vt:lpstr>
      <vt:lpstr>Презентация PowerPoint</vt:lpstr>
      <vt:lpstr>Домашнее задание:</vt:lpstr>
      <vt:lpstr>Продолжите высказывания об уроке.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десятичных дробей</dc:title>
  <dc:creator>HP</dc:creator>
  <cp:lastModifiedBy>HP</cp:lastModifiedBy>
  <cp:revision>16</cp:revision>
  <dcterms:created xsi:type="dcterms:W3CDTF">2022-04-05T05:46:37Z</dcterms:created>
  <dcterms:modified xsi:type="dcterms:W3CDTF">2022-04-06T03:25:36Z</dcterms:modified>
</cp:coreProperties>
</file>