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867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39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78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375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50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82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20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50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18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44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CDC151-4B88-4371-BEDC-EE0D69E23683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2658C95-12AB-48B6-829C-7BCD2E8EC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0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Доброе утро!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176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дедушки Тита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705" y="2298706"/>
            <a:ext cx="3334418" cy="34460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7798" y="2031634"/>
            <a:ext cx="721966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Глаза его были открыты, но смотрели равнодушно, не видя ничего, в каждом глазу светилась большая капля слезы.</a:t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>Он жил в деревне с внуком и дочкой. </a:t>
            </a:r>
          </a:p>
          <a:p>
            <a:r>
              <a:rPr lang="ru-RU" sz="3200" dirty="0" smtClean="0"/>
              <a:t>Он умный и добрый.</a:t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>Автор относится к нему с уважением.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7731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самостоятельно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24242" y="1737360"/>
            <a:ext cx="1043143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 Определите и подчеркните жанр произведения </a:t>
            </a:r>
            <a:r>
              <a:rPr lang="ru-RU" sz="2000" dirty="0" err="1"/>
              <a:t>А.Платонова</a:t>
            </a:r>
            <a:r>
              <a:rPr lang="ru-RU" sz="2000" dirty="0"/>
              <a:t> «Цветок на земле»: </a:t>
            </a:r>
          </a:p>
          <a:p>
            <a:r>
              <a:rPr lang="ru-RU" sz="2000" dirty="0"/>
              <a:t>рассказ; </a:t>
            </a:r>
          </a:p>
          <a:p>
            <a:r>
              <a:rPr lang="ru-RU" sz="2000" dirty="0"/>
              <a:t>сказка; </a:t>
            </a:r>
          </a:p>
          <a:p>
            <a:r>
              <a:rPr lang="ru-RU" sz="2000" dirty="0"/>
              <a:t>былина; </a:t>
            </a:r>
          </a:p>
          <a:p>
            <a:r>
              <a:rPr lang="ru-RU" sz="2000" dirty="0"/>
              <a:t>стихотворение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 2. Найдите спрятавшиеся слова.</a:t>
            </a:r>
          </a:p>
          <a:p>
            <a:r>
              <a:rPr lang="ru-RU" sz="2000" dirty="0"/>
              <a:t> П Р А Н Д Р Е Й У Ц </a:t>
            </a:r>
          </a:p>
          <a:p>
            <a:r>
              <a:rPr lang="ru-RU" sz="2000" dirty="0"/>
              <a:t> П Б Ф В Ш Ы Д Ы В </a:t>
            </a:r>
          </a:p>
          <a:p>
            <a:r>
              <a:rPr lang="ru-RU" sz="2000" dirty="0"/>
              <a:t> Я Ч О Л У Е Й Щ   Е</a:t>
            </a:r>
          </a:p>
          <a:p>
            <a:r>
              <a:rPr lang="ru-RU" sz="2000" dirty="0"/>
              <a:t> Л О Н Д З Г Я Ш    Т </a:t>
            </a:r>
          </a:p>
          <a:p>
            <a:r>
              <a:rPr lang="ru-RU" sz="2000" dirty="0"/>
              <a:t> Э Г Я Н А Ы Л Ф   О </a:t>
            </a:r>
          </a:p>
          <a:p>
            <a:r>
              <a:rPr lang="ru-RU" sz="2000" dirty="0"/>
              <a:t> Х Д В Т П Л Д Е Д </a:t>
            </a:r>
            <a:r>
              <a:rPr lang="ru-RU" sz="2000" dirty="0" smtClean="0"/>
              <a:t>К</a:t>
            </a:r>
            <a:endParaRPr lang="ru-RU" sz="2000" dirty="0"/>
          </a:p>
          <a:p>
            <a:r>
              <a:rPr lang="ru-RU" sz="2000" dirty="0"/>
              <a:t> 3. Что значит осерчал? _______________________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5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проверку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24242" y="1737360"/>
            <a:ext cx="104314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	Рассказ</a:t>
            </a:r>
          </a:p>
          <a:p>
            <a:r>
              <a:rPr lang="ru-RU" sz="2800" dirty="0" smtClean="0"/>
              <a:t>2.           П Р </a:t>
            </a:r>
            <a:r>
              <a:rPr lang="ru-RU" sz="2800" b="1" dirty="0" smtClean="0"/>
              <a:t>А Н Д Р Е Й </a:t>
            </a:r>
            <a:r>
              <a:rPr lang="ru-RU" sz="2800" dirty="0" smtClean="0"/>
              <a:t>У </a:t>
            </a:r>
            <a:r>
              <a:rPr lang="ru-RU" sz="2800" b="1" dirty="0" smtClean="0"/>
              <a:t>Ц </a:t>
            </a:r>
          </a:p>
          <a:p>
            <a:r>
              <a:rPr lang="ru-RU" sz="2800" dirty="0" smtClean="0"/>
              <a:t>              П Б </a:t>
            </a:r>
            <a:r>
              <a:rPr lang="ru-RU" sz="2800" b="1" dirty="0" smtClean="0"/>
              <a:t>Ф</a:t>
            </a:r>
            <a:r>
              <a:rPr lang="ru-RU" sz="2800" dirty="0" smtClean="0"/>
              <a:t> В Ш Ы Д Ы </a:t>
            </a:r>
            <a:r>
              <a:rPr lang="ru-RU" sz="2800" b="1" dirty="0" smtClean="0"/>
              <a:t>В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              Я Ч </a:t>
            </a:r>
            <a:r>
              <a:rPr lang="ru-RU" sz="2800" b="1" dirty="0" smtClean="0"/>
              <a:t>О </a:t>
            </a:r>
            <a:r>
              <a:rPr lang="ru-RU" sz="2800" dirty="0" smtClean="0"/>
              <a:t>Л У Е Й Щ   </a:t>
            </a:r>
            <a:r>
              <a:rPr lang="ru-RU" sz="2800" b="1" dirty="0" smtClean="0"/>
              <a:t>Е</a:t>
            </a:r>
          </a:p>
          <a:p>
            <a:r>
              <a:rPr lang="ru-RU" sz="2800" dirty="0" smtClean="0"/>
              <a:t>              Л О </a:t>
            </a:r>
            <a:r>
              <a:rPr lang="ru-RU" sz="2800" b="1" dirty="0" smtClean="0"/>
              <a:t>Н</a:t>
            </a:r>
            <a:r>
              <a:rPr lang="ru-RU" sz="2800" dirty="0" smtClean="0"/>
              <a:t> Д З Г Я Ш   </a:t>
            </a:r>
            <a:r>
              <a:rPr lang="ru-RU" sz="2800" b="1" dirty="0" smtClean="0"/>
              <a:t>Т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              Э Г </a:t>
            </a:r>
            <a:r>
              <a:rPr lang="ru-RU" sz="2800" b="1" dirty="0" smtClean="0"/>
              <a:t>Я</a:t>
            </a:r>
            <a:r>
              <a:rPr lang="ru-RU" sz="2800" dirty="0" smtClean="0"/>
              <a:t> Н А Ы Л Ф   </a:t>
            </a:r>
            <a:r>
              <a:rPr lang="ru-RU" sz="2800" b="1" dirty="0" smtClean="0"/>
              <a:t>О </a:t>
            </a:r>
          </a:p>
          <a:p>
            <a:r>
              <a:rPr lang="ru-RU" sz="2800" dirty="0" smtClean="0"/>
              <a:t>              Х Д В Т П Л </a:t>
            </a:r>
            <a:r>
              <a:rPr lang="ru-RU" sz="2800" b="1" dirty="0" smtClean="0"/>
              <a:t>Д Е Д К</a:t>
            </a:r>
          </a:p>
          <a:p>
            <a:r>
              <a:rPr lang="ru-RU" sz="2800" dirty="0" smtClean="0"/>
              <a:t>3.	Рассердился.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989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7982" y="1323833"/>
            <a:ext cx="90501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ТЕМА: </a:t>
            </a:r>
            <a:r>
              <a:rPr lang="ru-RU" sz="3600" dirty="0"/>
              <a:t>Андрей Платонов «Цветок на земле».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75344" y="2701418"/>
            <a:ext cx="7597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ЦЕЛЬ:  </a:t>
            </a:r>
            <a:r>
              <a:rPr lang="ru-RU" sz="3600" dirty="0"/>
              <a:t>Продолжать изучать рассказ и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дать </a:t>
            </a:r>
            <a:r>
              <a:rPr lang="ru-RU" sz="3600" dirty="0"/>
              <a:t>характеристику героям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8873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 пословицы, объясни их смысл.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4400" dirty="0" smtClean="0"/>
              <a:t>И </a:t>
            </a:r>
            <a:r>
              <a:rPr lang="ru-RU" sz="4400" dirty="0"/>
              <a:t>старость не страшна, коли молодые помогут. </a:t>
            </a:r>
            <a:endParaRPr lang="ru-RU" sz="4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4400" dirty="0" smtClean="0"/>
              <a:t>Не </a:t>
            </a:r>
            <a:r>
              <a:rPr lang="ru-RU" sz="4400" dirty="0"/>
              <a:t>обижай малого, уважай старого — сам в почете будешь. </a:t>
            </a:r>
          </a:p>
        </p:txBody>
      </p:sp>
    </p:spTree>
    <p:extLst>
      <p:ext uri="{BB962C8B-B14F-4D97-AF65-F5344CB8AC3E}">
        <p14:creationId xmlns:p14="http://schemas.microsoft.com/office/powerpoint/2010/main" val="2517217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766" y="518614"/>
            <a:ext cx="4084502" cy="5114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2606" y="5732060"/>
            <a:ext cx="4917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А.Платонов</a:t>
            </a:r>
            <a:r>
              <a:rPr lang="ru-RU" sz="2800" dirty="0" smtClean="0"/>
              <a:t> «Цветок на земле»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902912" y="122828"/>
            <a:ext cx="2711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Главные герои</a:t>
            </a:r>
            <a:endParaRPr lang="ru-RU" sz="3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565" y="1815153"/>
            <a:ext cx="4681389" cy="48381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43981" y="1175981"/>
            <a:ext cx="4029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Дед Тит и его внук </a:t>
            </a:r>
            <a:r>
              <a:rPr lang="ru-RU" sz="2800" dirty="0" err="1" smtClean="0"/>
              <a:t>Афоня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623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7982" y="1323833"/>
            <a:ext cx="90501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ТЕМА: </a:t>
            </a:r>
            <a:r>
              <a:rPr lang="ru-RU" sz="3600" dirty="0"/>
              <a:t>Андрей Платонов «Цветок на земле».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75344" y="2701418"/>
            <a:ext cx="75976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ЦЕЛЬ:  </a:t>
            </a:r>
            <a:r>
              <a:rPr lang="ru-RU" sz="3600" dirty="0"/>
              <a:t>Продолжать изучать рассказ и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дать </a:t>
            </a:r>
            <a:r>
              <a:rPr lang="ru-RU" sz="3600" dirty="0"/>
              <a:t>характеристику героям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9520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анализа героев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74460" y="2429301"/>
            <a:ext cx="839896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4.Ваше отношение к герою.</a:t>
            </a:r>
          </a:p>
          <a:p>
            <a:r>
              <a:rPr lang="ru-RU" sz="3200" dirty="0"/>
              <a:t>2. Действия и поступки, совершаемые героем. </a:t>
            </a:r>
          </a:p>
          <a:p>
            <a:r>
              <a:rPr lang="ru-RU" sz="3200" dirty="0"/>
              <a:t>1. Имя героя, его место жительства.</a:t>
            </a:r>
          </a:p>
          <a:p>
            <a:r>
              <a:rPr lang="ru-RU" sz="3200" dirty="0"/>
              <a:t>4. Отношение автора к герою. </a:t>
            </a:r>
          </a:p>
          <a:p>
            <a:r>
              <a:rPr lang="ru-RU" sz="3200" dirty="0"/>
              <a:t>3. Внешность и характер героя.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33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 анализа героев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74460" y="2429301"/>
            <a:ext cx="8398966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1. Имя героя, его место жительства. </a:t>
            </a:r>
          </a:p>
          <a:p>
            <a:r>
              <a:rPr lang="ru-RU" sz="3200" dirty="0"/>
              <a:t>2. Действия и поступки, совершаемые героем. </a:t>
            </a:r>
          </a:p>
          <a:p>
            <a:r>
              <a:rPr lang="ru-RU" sz="3200" dirty="0"/>
              <a:t>3. Внешность и характер героя.</a:t>
            </a:r>
          </a:p>
          <a:p>
            <a:r>
              <a:rPr lang="ru-RU" sz="3200" dirty="0"/>
              <a:t>4. Отношение автора к герою. </a:t>
            </a:r>
          </a:p>
          <a:p>
            <a:r>
              <a:rPr lang="ru-RU" sz="3200" dirty="0"/>
              <a:t>5. Ваше отношение к герою.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1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</a:t>
            </a:r>
            <a:r>
              <a:rPr lang="ru-RU" dirty="0" err="1" smtClean="0"/>
              <a:t>Афони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705" y="2298706"/>
            <a:ext cx="3334418" cy="34460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97280" y="2298706"/>
            <a:ext cx="660005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Мальчик добрый, понятливый, вдумчивый, упрямый, упорный, настойчивый, любознательный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>Дедушка с симпатией</a:t>
            </a:r>
            <a:r>
              <a:rPr lang="ru-RU" sz="3200" dirty="0"/>
              <a:t>, называл его «маленький </a:t>
            </a:r>
            <a:r>
              <a:rPr lang="ru-RU" sz="3200" dirty="0" err="1"/>
              <a:t>Афоня</a:t>
            </a:r>
            <a:r>
              <a:rPr lang="ru-RU" sz="3200" dirty="0"/>
              <a:t>», «добрый внук».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13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452" t="5022" r="2046" b="3057"/>
          <a:stretch/>
        </p:blipFill>
        <p:spPr>
          <a:xfrm>
            <a:off x="1591328" y="286603"/>
            <a:ext cx="9070303" cy="603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2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дедушки Тита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705" y="2298706"/>
            <a:ext cx="3334418" cy="34460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7798" y="2031634"/>
            <a:ext cx="721966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бороде деда были хлебные крошки. И там жил еще один комарик.</a:t>
            </a:r>
          </a:p>
          <a:p>
            <a:endParaRPr lang="ru-RU" sz="3200" dirty="0" smtClean="0"/>
          </a:p>
          <a:p>
            <a:r>
              <a:rPr lang="ru-RU" sz="3200" dirty="0" smtClean="0"/>
              <a:t>Руки у дедушки лежали на столе, они были большие, кожа на них стала как кора на дереве, и под кожей видны были толстые черные жилы, эти руки много земли испахали.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3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</TotalTime>
  <Words>353</Words>
  <Application>Microsoft Office PowerPoint</Application>
  <PresentationFormat>Широкоэкранный</PresentationFormat>
  <Paragraphs>58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Calibri Light</vt:lpstr>
      <vt:lpstr>Wingdings</vt:lpstr>
      <vt:lpstr>Ретро</vt:lpstr>
      <vt:lpstr>Доброе утро!</vt:lpstr>
      <vt:lpstr>Прочитай пословицы, объясни их смысл.</vt:lpstr>
      <vt:lpstr>Презентация PowerPoint</vt:lpstr>
      <vt:lpstr>Презентация PowerPoint</vt:lpstr>
      <vt:lpstr>Алгоритм анализа героев</vt:lpstr>
      <vt:lpstr>Алгоритм анализа героев</vt:lpstr>
      <vt:lpstr>Характеристика Афони</vt:lpstr>
      <vt:lpstr>Презентация PowerPoint</vt:lpstr>
      <vt:lpstr>Характеристика дедушки Тита</vt:lpstr>
      <vt:lpstr>Характеристика дедушки Тита</vt:lpstr>
      <vt:lpstr>Выполните самостоятельно</vt:lpstr>
      <vt:lpstr>Выполните проверку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HP</dc:creator>
  <cp:lastModifiedBy>HP</cp:lastModifiedBy>
  <cp:revision>2</cp:revision>
  <dcterms:created xsi:type="dcterms:W3CDTF">2022-03-21T17:53:05Z</dcterms:created>
  <dcterms:modified xsi:type="dcterms:W3CDTF">2022-03-21T18:10:41Z</dcterms:modified>
</cp:coreProperties>
</file>