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3" r:id="rId5"/>
    <p:sldId id="268" r:id="rId6"/>
    <p:sldId id="267" r:id="rId7"/>
    <p:sldId id="266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4CB9E-57D4-40A0-B510-8BD6FDFAB663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4D5AA-99DC-4649-AACC-9AD0BD4C61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g.sync-computers.com/img/help-desk/345/how-prioritize-multiple-networks-with-interface-service-order-mac-os-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1"/>
            <a:ext cx="5857884" cy="2500329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</a:t>
            </a:r>
            <a:b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916832"/>
            <a:ext cx="6228184" cy="4248472"/>
          </a:xfrm>
        </p:spPr>
        <p:txBody>
          <a:bodyPr>
            <a:normAutofit fontScale="85000" lnSpcReduction="20000"/>
          </a:bodyPr>
          <a:lstStyle/>
          <a:p>
            <a:endParaRPr lang="ru-RU" sz="4400" dirty="0" smtClean="0"/>
          </a:p>
          <a:p>
            <a:endParaRPr lang="ru-RU" sz="4400" dirty="0" smtClean="0"/>
          </a:p>
          <a:p>
            <a:pPr algn="l"/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или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сказка 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новый лад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929066"/>
            <a:ext cx="2700738" cy="255431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12290" name="Picture 2" descr="https://aquatech-services.co.uk/wp-content/uploads/2012/05/iStock_000016867859Smal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4802" y="428604"/>
            <a:ext cx="2697725" cy="250033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User\Pictures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571612"/>
            <a:ext cx="6753241" cy="384854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 descr="C:\Users\User\Pictures\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89957"/>
            <a:ext cx="8072494" cy="57251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286256"/>
            <a:ext cx="1785950" cy="16891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214686"/>
            <a:ext cx="2294206" cy="216982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26627" name="Picture 3" descr="C:\Users\User\Pictures\49e31719edc2bff443761a593dac153f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3" y="2428868"/>
            <a:ext cx="2571737" cy="3102988"/>
          </a:xfrm>
          <a:prstGeom prst="rect">
            <a:avLst/>
          </a:prstGeom>
          <a:noFill/>
        </p:spPr>
      </p:pic>
      <p:pic>
        <p:nvPicPr>
          <p:cNvPr id="9" name="Рисунок 8" descr="https://phonoteka.org/uploads/posts/2021-04/1619218237_44-phonoteka_org-p-fon-dlya-prezentatsii-distantsionnoe-obuch-47.pn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000372"/>
            <a:ext cx="2286016" cy="2184491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Рисунок 9" descr="C:\Users\User\Pictures\9655HuBwbLU9y3Tdl2j69CIYH206GSL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06344">
            <a:off x="4168941" y="3173227"/>
            <a:ext cx="1335874" cy="112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214686"/>
            <a:ext cx="2143140" cy="20269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9" name="Рисунок 8" descr="https://phonoteka.org/uploads/posts/2021-04/1619218237_44-phonoteka_org-p-fon-dlya-prezentatsii-distantsionnoe-obuch-47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928934"/>
            <a:ext cx="2286016" cy="2184491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Рисунок 11" descr="C:\Users\User\Pictures\4f4b47e5e7e09235f5221f26ec8901ef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428736"/>
            <a:ext cx="2643174" cy="3786214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" name="Рисунок 12" descr="C:\Users\User\Pictures\6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2715">
            <a:off x="3645545" y="2999229"/>
            <a:ext cx="1355999" cy="121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066" y="4429132"/>
            <a:ext cx="1992074" cy="188406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9" name="Рисунок 8" descr="https://phonoteka.org/uploads/posts/2021-04/1619218237_44-phonoteka_org-p-fon-dlya-prezentatsii-distantsionnoe-obuch-47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643182"/>
            <a:ext cx="2786082" cy="2541681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https://avatars.mds.yandex.net/get-mpic/4415357/img_id6075301730068688217.jpeg/ori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785794"/>
            <a:ext cx="3143272" cy="526618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Рисунок 9" descr="C:\Users\User\Pictures\B4JYvPLIgAArT4p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7332">
            <a:off x="2860225" y="2785023"/>
            <a:ext cx="1643074" cy="136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34118"/>
            <a:ext cx="2143140" cy="20269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9" name="Рисунок 8" descr="https://phonoteka.org/uploads/posts/2021-04/1619218237_44-phonoteka_org-p-fon-dlya-prezentatsii-distantsionnoe-obuch-47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928934"/>
            <a:ext cx="2714644" cy="2470243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" name="Рисунок 7" descr="C:\Users\User\Pictures\71cb6aa502876e0142c84859ad85fe9d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928802"/>
            <a:ext cx="2253563" cy="3909676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8674" name="Picture 2" descr="C:\Users\User\Pictures\slide-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47494">
            <a:off x="3670281" y="3070517"/>
            <a:ext cx="1605322" cy="1324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photoshop-kopona.com/uploads/posts/2018-08/1535569529_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ds05.infourok.ru/uploads/ex/0f21/0001d058-d9c7c853/hello_html_m745f5e5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34118"/>
            <a:ext cx="2143140" cy="202694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9" name="Рисунок 8" descr="https://phonoteka.org/uploads/posts/2021-04/1619218237_44-phonoteka_org-p-fon-dlya-prezentatsii-distantsionnoe-obuch-47.pn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929066"/>
            <a:ext cx="1714512" cy="161298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57356" y="571480"/>
            <a:ext cx="4786346" cy="26432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16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Безопасный  интернет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садик</dc:creator>
  <cp:lastModifiedBy> </cp:lastModifiedBy>
  <cp:revision>27</cp:revision>
  <dcterms:created xsi:type="dcterms:W3CDTF">2018-03-20T05:03:14Z</dcterms:created>
  <dcterms:modified xsi:type="dcterms:W3CDTF">2022-04-06T08:32:59Z</dcterms:modified>
</cp:coreProperties>
</file>