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6" r:id="rId3"/>
    <p:sldId id="264" r:id="rId4"/>
    <p:sldId id="267" r:id="rId5"/>
    <p:sldId id="274" r:id="rId6"/>
    <p:sldId id="260" r:id="rId7"/>
    <p:sldId id="261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60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Сосенка\Desktop\1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641" y="0"/>
            <a:ext cx="8876359" cy="6481991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143240" y="1428736"/>
            <a:ext cx="3429024" cy="31432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2571736" y="928670"/>
            <a:ext cx="4357718" cy="4286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4" name="Овал 3"/>
          <p:cNvSpPr/>
          <p:nvPr/>
        </p:nvSpPr>
        <p:spPr>
          <a:xfrm>
            <a:off x="1857356" y="1071546"/>
            <a:ext cx="5429288" cy="321471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00298" y="2571744"/>
            <a:ext cx="4429156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3" name="Трапеция 2"/>
          <p:cNvSpPr/>
          <p:nvPr/>
        </p:nvSpPr>
        <p:spPr>
          <a:xfrm>
            <a:off x="2571736" y="1928802"/>
            <a:ext cx="4643470" cy="1928826"/>
          </a:xfrm>
          <a:prstGeom prst="trapezoid">
            <a:avLst/>
          </a:prstGeom>
          <a:solidFill>
            <a:srgbClr val="67603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5" name="Равнобедренный треугольник 4"/>
          <p:cNvSpPr/>
          <p:nvPr/>
        </p:nvSpPr>
        <p:spPr>
          <a:xfrm>
            <a:off x="2571736" y="857232"/>
            <a:ext cx="4714908" cy="300039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s://i.pinimg.com/236x/3a/20/0e/3a200e2de201f91581d51c73d5310be8.jpg?nii=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195585"/>
            <a:ext cx="3143272" cy="2448125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1;p17" descr="http://g-ecx.images-amazon.com/images/G/01/wiley-ems/BoraBora_200.jpg"/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Сосенка</dc:creator>
  <cp:lastModifiedBy>Microsoft Office</cp:lastModifiedBy>
  <cp:revision>9</cp:revision>
  <dcterms:created xsi:type="dcterms:W3CDTF">2022-03-09T04:12:23Z</dcterms:created>
  <dcterms:modified xsi:type="dcterms:W3CDTF">2022-04-06T07:21:44Z</dcterms:modified>
</cp:coreProperties>
</file>