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E7C4FF6-6103-43EF-B38F-91E2C615A26C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8DFF315-EEA3-4FBB-939C-E2022F71249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08111"/>
          </a:xfrm>
        </p:spPr>
        <p:txBody>
          <a:bodyPr/>
          <a:lstStyle/>
          <a:p>
            <a:r>
              <a:rPr lang="ru-RU" dirty="0" smtClean="0"/>
              <a:t>«Дети без речи»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00808"/>
            <a:ext cx="6002204" cy="507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909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Задержка речевого развития- запаздывание освоения устной речи по сравнению с возрастной нормой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Частота ЗРР достигает 10%, у мальчиков-</a:t>
            </a:r>
          </a:p>
          <a:p>
            <a:pPr marL="0" indent="0">
              <a:buNone/>
            </a:pPr>
            <a:r>
              <a:rPr lang="ru-RU" dirty="0" smtClean="0"/>
              <a:t>в 4 раза чаще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dirty="0" smtClean="0"/>
              <a:t> позднее начало речи</a:t>
            </a:r>
          </a:p>
          <a:p>
            <a:pPr marL="0" indent="0">
              <a:buNone/>
            </a:pPr>
            <a:r>
              <a:rPr lang="ru-RU" dirty="0" smtClean="0"/>
              <a:t>-небольшой словарный запас</a:t>
            </a:r>
          </a:p>
          <a:p>
            <a:pPr marL="0" indent="0">
              <a:buNone/>
            </a:pPr>
            <a:r>
              <a:rPr lang="ru-RU" dirty="0" smtClean="0"/>
              <a:t>-большое количество ошибок в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фонетическом оформлении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Признаки ЗРР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212976"/>
            <a:ext cx="3384376" cy="268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322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Медицинские причины:</a:t>
            </a:r>
          </a:p>
          <a:p>
            <a:pPr marL="0" indent="0">
              <a:buNone/>
            </a:pPr>
            <a:r>
              <a:rPr lang="ru-RU" b="1" dirty="0" smtClean="0"/>
              <a:t>-Это различные патологические процессы, затрагивающие головной мозг внутриутробно или в раннем возрасте </a:t>
            </a:r>
          </a:p>
          <a:p>
            <a:pPr marL="0" indent="0">
              <a:buNone/>
            </a:pPr>
            <a:r>
              <a:rPr lang="ru-RU" b="1" dirty="0" smtClean="0"/>
              <a:t>-Часто болеющие дети</a:t>
            </a:r>
          </a:p>
          <a:p>
            <a:pPr marL="0" indent="0">
              <a:buNone/>
            </a:pPr>
            <a:r>
              <a:rPr lang="ru-RU" b="1" dirty="0" smtClean="0"/>
              <a:t>-Дети с недостатком слуха</a:t>
            </a:r>
          </a:p>
          <a:p>
            <a:pPr marL="0" indent="0">
              <a:buNone/>
            </a:pPr>
            <a:r>
              <a:rPr lang="ru-RU" b="1" dirty="0" smtClean="0"/>
              <a:t>-Ухудшение экологической </a:t>
            </a:r>
          </a:p>
          <a:p>
            <a:pPr marL="0" indent="0">
              <a:buNone/>
            </a:pPr>
            <a:r>
              <a:rPr lang="ru-RU" b="1" dirty="0" smtClean="0"/>
              <a:t>обстановки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ЗРР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969715"/>
            <a:ext cx="3419872" cy="227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125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Социальные факторы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-педзапущенность (ребенок предоставлен сам себе)</a:t>
            </a:r>
          </a:p>
          <a:p>
            <a:pPr marL="0" indent="0">
              <a:buNone/>
            </a:pPr>
            <a:r>
              <a:rPr lang="ru-RU" dirty="0" smtClean="0"/>
              <a:t>-недостаток семейного общения</a:t>
            </a:r>
          </a:p>
          <a:p>
            <a:pPr marL="0" indent="0">
              <a:buNone/>
            </a:pPr>
            <a:r>
              <a:rPr lang="ru-RU" dirty="0" smtClean="0"/>
              <a:t>-гиперопека (нет потребности в речи)</a:t>
            </a:r>
          </a:p>
          <a:p>
            <a:pPr marL="0" indent="0">
              <a:buNone/>
            </a:pPr>
            <a:r>
              <a:rPr lang="ru-RU" dirty="0" smtClean="0"/>
              <a:t>-проживание в иноязычной семье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Причины ЗРР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37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Воспитатели не понимают ребенка</a:t>
            </a:r>
          </a:p>
          <a:p>
            <a:r>
              <a:rPr lang="ru-RU" dirty="0" smtClean="0"/>
              <a:t>Ребенок не понимает инструкцию воспитателя</a:t>
            </a:r>
          </a:p>
          <a:p>
            <a:r>
              <a:rPr lang="ru-RU" dirty="0" smtClean="0"/>
              <a:t>У ребенка нет навыков общения со сверстниками</a:t>
            </a:r>
          </a:p>
          <a:p>
            <a:r>
              <a:rPr lang="ru-RU" dirty="0" smtClean="0"/>
              <a:t>Ребенок тяжело привыкает к детскому саду, возможен даже нервный срыв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571184" cy="24208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Проблемы, с которыми сталкиваются воспитатели в период адаптации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739564"/>
            <a:ext cx="3563887" cy="200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648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392" y="2672344"/>
            <a:ext cx="7408333" cy="3450696"/>
          </a:xfrm>
        </p:spPr>
        <p:txBody>
          <a:bodyPr/>
          <a:lstStyle/>
          <a:p>
            <a:r>
              <a:rPr lang="ru-RU" dirty="0" smtClean="0"/>
              <a:t>Слабая артикуляционная моторика (ребенок тяжело пережевывает пищу)</a:t>
            </a:r>
          </a:p>
          <a:p>
            <a:pPr marL="0" indent="0">
              <a:buNone/>
            </a:pPr>
            <a:r>
              <a:rPr lang="ru-RU" dirty="0" smtClean="0"/>
              <a:t>Причины:</a:t>
            </a:r>
          </a:p>
          <a:p>
            <a:pPr marL="0" indent="0">
              <a:buNone/>
            </a:pPr>
            <a:r>
              <a:rPr lang="ru-RU" dirty="0" smtClean="0"/>
              <a:t>-неврологический статус (</a:t>
            </a:r>
            <a:r>
              <a:rPr lang="ru-RU" dirty="0" err="1" smtClean="0"/>
              <a:t>гипотонус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smtClean="0"/>
              <a:t>-дома ел протертую пищу</a:t>
            </a:r>
          </a:p>
          <a:p>
            <a:pPr marL="0" indent="0">
              <a:buNone/>
            </a:pPr>
            <a:r>
              <a:rPr lang="ru-RU" dirty="0" smtClean="0"/>
              <a:t>-долгое сосание соски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192" y="4221088"/>
            <a:ext cx="2438400" cy="190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035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3"/>
            <a:ext cx="7408333" cy="2597256"/>
          </a:xfrm>
        </p:spPr>
        <p:txBody>
          <a:bodyPr/>
          <a:lstStyle/>
          <a:p>
            <a:r>
              <a:rPr lang="ru-RU" dirty="0" smtClean="0"/>
              <a:t>Развивать понимание обращенной речи</a:t>
            </a:r>
          </a:p>
          <a:p>
            <a:r>
              <a:rPr lang="ru-RU" dirty="0" smtClean="0"/>
              <a:t>Больше читать и разговаривать со своим ребенком</a:t>
            </a:r>
          </a:p>
          <a:p>
            <a:r>
              <a:rPr lang="ru-RU" dirty="0" smtClean="0"/>
              <a:t>Свести к минимуму гаджеты, телефоны, телевизоры</a:t>
            </a:r>
          </a:p>
          <a:p>
            <a:r>
              <a:rPr lang="ru-RU" dirty="0" smtClean="0"/>
              <a:t> стимулировать речь (вызывать потребность)</a:t>
            </a:r>
          </a:p>
          <a:p>
            <a:r>
              <a:rPr lang="ru-RU" dirty="0" smtClean="0"/>
              <a:t>Чаще бывать с ребенком в обществе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Помощь, которую могут оказать родители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545098"/>
            <a:ext cx="3044952" cy="217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819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622" y="2492896"/>
            <a:ext cx="5194694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3177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</TotalTime>
  <Words>215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«Дети без речи»</vt:lpstr>
      <vt:lpstr>   Признаки ЗРР</vt:lpstr>
      <vt:lpstr>Причины ЗРР</vt:lpstr>
      <vt:lpstr>Причины ЗРР</vt:lpstr>
      <vt:lpstr>Проблемы, с которыми сталкиваются воспитатели в период адаптации</vt:lpstr>
      <vt:lpstr>Проблемы </vt:lpstr>
      <vt:lpstr>Помощь, которую могут оказать родители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«Дети без речи»</dc:title>
  <dc:creator>Вит</dc:creator>
  <cp:lastModifiedBy>User</cp:lastModifiedBy>
  <cp:revision>11</cp:revision>
  <dcterms:created xsi:type="dcterms:W3CDTF">2021-05-16T18:58:25Z</dcterms:created>
  <dcterms:modified xsi:type="dcterms:W3CDTF">2021-05-17T07:59:21Z</dcterms:modified>
</cp:coreProperties>
</file>