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2" r:id="rId5"/>
    <p:sldId id="263" r:id="rId6"/>
    <p:sldId id="261" r:id="rId7"/>
    <p:sldId id="265" r:id="rId8"/>
    <p:sldId id="268" r:id="rId9"/>
    <p:sldId id="266" r:id="rId10"/>
    <p:sldId id="270" r:id="rId11"/>
    <p:sldId id="272" r:id="rId12"/>
    <p:sldId id="274" r:id="rId13"/>
    <p:sldId id="267" r:id="rId14"/>
    <p:sldId id="26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45;&#1083;&#1077;&#1085;&#1072;\Desktop\&#1079;&#1074;&#1091;&#1082;&#1080;\&#1076;&#1080;&#1092;&#1092;&#1077;&#1088;&#1077;&#1085;&#1094;&#1080;&#1072;&#1094;&#1080;&#1103;%20&#1079;&#1074;&#1091;&#1082;&#1086;&#1074;\&#1074;&#1086;&#1079;&#1076;.%20&#1096;&#1072;&#1088;&#1080;&#1082;%20&#1083;&#1086;&#1087;&#1085;&#1091;&#1074;&#1096;&#1080;&#1081;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45;&#1083;&#1077;&#1085;&#1072;\Desktop\&#1079;&#1074;&#1091;&#1082;&#1080;\&#1076;&#1080;&#1092;&#1092;&#1077;&#1088;&#1077;&#1085;&#1094;&#1080;&#1072;&#1094;&#1080;&#1103;%20&#1079;&#1074;&#1091;&#1082;&#1086;&#1074;\&#1083;&#1072;&#1081;%20&#1089;&#1086;&#1073;&#1072;&#1082;&#1080;.mp3" TargetMode="Externa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45;&#1083;&#1077;&#1085;&#1072;\Desktop\&#1079;&#1074;&#1091;&#1082;&#1080;\&#1076;&#1080;&#1092;&#1092;&#1077;&#1088;&#1077;&#1085;&#1094;&#1080;&#1072;&#1094;&#1080;&#1103;%20&#1079;&#1074;&#1091;&#1082;&#1086;&#1074;\&#1095;&#1080;&#1093;&#1072;&#1085;&#1100;&#1077;.mp3" TargetMode="Externa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45;&#1083;&#1077;&#1085;&#1072;\Desktop\&#1079;&#1074;&#1091;&#1082;&#1080;\&#1076;&#1080;&#1092;&#1092;&#1077;&#1088;&#1077;&#1085;&#1094;&#1080;&#1072;&#1094;&#1080;&#1103;%20&#1079;&#1074;&#1091;&#1082;&#1086;&#1074;\&#1084;&#1103;&#1091;&#1082;&#1072;&#1085;&#1100;&#1077;%20&#1082;&#1086;&#1096;&#1082;&#1080;.mp3" TargetMode="Externa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45;&#1083;&#1077;&#1085;&#1072;\Desktop\&#1079;&#1074;&#1091;&#1082;&#1080;\&#1076;&#1080;&#1092;&#1092;&#1077;&#1088;&#1077;&#1085;&#1094;&#1080;&#1072;&#1094;&#1080;&#1103;%20&#1079;&#1074;&#1091;&#1082;&#1086;&#1074;\&#1096;&#1091;&#1088;&#1096;&#1072;&#1085;&#1080;&#1077;%20&#1083;&#1080;&#1089;&#1090;&#1100;&#1077;&#1074;.mp3" TargetMode="Externa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45;&#1083;&#1077;&#1085;&#1072;\Desktop\&#1079;&#1074;&#1091;&#1082;&#1080;\&#1076;&#1080;&#1092;&#1092;&#1077;&#1088;&#1077;&#1085;&#1094;&#1080;&#1072;&#1094;&#1080;&#1103;%20&#1079;&#1074;&#1091;&#1082;&#1086;&#1074;\&#1085;&#1072;%20&#1087;&#1088;&#1080;&#1074;&#1080;&#1074;&#1082;&#1091;.mp3" TargetMode="Externa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45;&#1083;&#1077;&#1085;&#1072;\Desktop\&#1079;&#1074;&#1091;&#1082;&#1080;\&#1076;&#1080;&#1092;&#1092;&#1077;&#1088;&#1077;&#1085;&#1094;&#1080;&#1072;&#1094;&#1080;&#1103;%20&#1079;&#1074;&#1091;&#1082;&#1086;&#1074;\&#1082;&#1072;&#1087;&#1072;&#1077;&#1090;%20&#1074;&#1086;&#1076;&#1072;.mp3" TargetMode="Externa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45;&#1083;&#1077;&#1085;&#1072;\Desktop\&#1079;&#1074;&#1091;&#1082;&#1080;\&#1076;&#1080;&#1092;&#1092;&#1077;&#1088;&#1077;&#1085;&#1094;&#1080;&#1072;&#1094;&#1080;&#1103;%20&#1079;&#1074;&#1091;&#1082;&#1086;&#1074;\&#1082;&#1072;&#1088;&#1072;&#1085;&#1076;&#1072;&#1096;.mp3" TargetMode="Externa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45;&#1083;&#1077;&#1085;&#1072;\Desktop\&#1079;&#1074;&#1091;&#1082;&#1080;\&#1076;&#1080;&#1092;&#1092;&#1077;&#1088;&#1077;&#1085;&#1094;&#1080;&#1072;&#1094;&#1080;&#1103;%20&#1079;&#1074;&#1091;&#1082;&#1086;&#1074;\&#1084;&#1072;&#1084;&#1072;.mp3" TargetMode="Externa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45;&#1083;&#1077;&#1085;&#1072;\Desktop\&#1079;&#1074;&#1091;&#1082;&#1080;\&#1076;&#1080;&#1092;&#1092;&#1077;&#1088;&#1077;&#1085;&#1094;&#1080;&#1072;&#1094;&#1080;&#1103;%20&#1079;&#1074;&#1091;&#1082;&#1086;&#1074;\&#1084;&#1086;&#1102;&#1090;%20&#1087;&#1086;&#1089;&#1091;&#1076;&#1091;.mp3" TargetMode="Externa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45;&#1083;&#1077;&#1085;&#1072;\Desktop\&#1079;&#1074;&#1091;&#1082;&#1080;\&#1076;&#1080;&#1092;&#1092;&#1077;&#1088;&#1077;&#1085;&#1094;&#1080;&#1072;&#1094;&#1080;&#1103;%20&#1079;&#1074;&#1091;&#1082;&#1086;&#1074;\&#1082;&#1086;&#1084;&#1087;.%20&#1082;&#1083;&#1072;&#1074;.mp3" TargetMode="Externa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45;&#1083;&#1077;&#1085;&#1072;\Desktop\&#1079;&#1074;&#1091;&#1082;&#1080;\&#1076;&#1080;&#1092;&#1092;&#1077;&#1088;&#1077;&#1085;&#1094;&#1080;&#1072;&#1094;&#1080;&#1103;%20&#1079;&#1074;&#1091;&#1082;&#1086;&#1074;\&#1085;&#1072;&#1083;&#1080;&#1074;&#1072;&#1102;&#1090;%20&#1074;&#1086;&#1076;&#1091;.mp3" TargetMode="Externa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45;&#1083;&#1077;&#1085;&#1072;\Desktop\&#1079;&#1074;&#1091;&#1082;&#1080;\&#1076;&#1080;&#1092;&#1092;&#1077;&#1088;&#1077;&#1085;&#1094;&#1080;&#1072;&#1094;&#1080;&#1103;%20&#1079;&#1074;&#1091;&#1082;&#1086;&#1074;\&#1089;&#1072;&#1083;&#1102;&#1090;.mp3" TargetMode="Externa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45;&#1083;&#1077;&#1085;&#1072;\Desktop\&#1079;&#1074;&#1091;&#1082;&#1080;\&#1076;&#1080;&#1092;&#1092;&#1077;&#1088;&#1077;&#1085;&#1094;&#1080;&#1072;&#1094;&#1080;&#1103;%20&#1079;&#1074;&#1091;&#1082;&#1086;&#1074;\&#1087;&#1077;&#1088;&#1077;&#1084;&#1077;&#1085;&#1072;.mp3" TargetMode="Externa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www.bluntmoms.com/wp-content/uploads/2013/12/bucket-lis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возд. шарик лопнувший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316416" y="26064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301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4" name="Picture 6" descr="https://cdn1.lockerdomecdn.com/uploads/8f9dcf65e779c1af9218e89393d2522680094b72b75625b9392e74ef2a8a6c13_lar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1885" y="0"/>
            <a:ext cx="9165885" cy="6858000"/>
          </a:xfrm>
          <a:prstGeom prst="rect">
            <a:avLst/>
          </a:prstGeom>
          <a:noFill/>
        </p:spPr>
      </p:pic>
      <p:pic>
        <p:nvPicPr>
          <p:cNvPr id="5" name="лай собак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532440" y="26064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3454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interun.spb.ru/img/kak-oblegchit-allergiyu-bez-lekarst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3" name="чихань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604448" y="26064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918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rollanimals.ru/wp-content/uploads/2017/07/o-CAT-facebook-1392x696.jpg"/>
          <p:cNvPicPr>
            <a:picLocks noChangeAspect="1" noChangeArrowheads="1"/>
          </p:cNvPicPr>
          <p:nvPr/>
        </p:nvPicPr>
        <p:blipFill>
          <a:blip r:embed="rId3" cstate="print"/>
          <a:srcRect l="12223" r="18811"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3" name="мяуканье кошк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388424" y="33265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proza.moscow/pics/2015/10/20/11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6334" y="0"/>
            <a:ext cx="9150333" cy="6858000"/>
          </a:xfrm>
          <a:prstGeom prst="rect">
            <a:avLst/>
          </a:prstGeom>
          <a:noFill/>
        </p:spPr>
      </p:pic>
      <p:pic>
        <p:nvPicPr>
          <p:cNvPr id="3" name="шуршание листьев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532440" y="18864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551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img.labirint.ru/images/comments_pic/0838/03lab4hrv1221775603.jpg"/>
          <p:cNvPicPr>
            <a:picLocks noChangeAspect="1" noChangeArrowheads="1"/>
          </p:cNvPicPr>
          <p:nvPr/>
        </p:nvPicPr>
        <p:blipFill>
          <a:blip r:embed="rId3" cstate="print"/>
          <a:srcRect r="28181"/>
          <a:stretch>
            <a:fillRect/>
          </a:stretch>
        </p:blipFill>
        <p:spPr bwMode="auto">
          <a:xfrm>
            <a:off x="971600" y="0"/>
            <a:ext cx="6567129" cy="6858000"/>
          </a:xfrm>
          <a:prstGeom prst="rect">
            <a:avLst/>
          </a:prstGeom>
          <a:noFill/>
        </p:spPr>
      </p:pic>
      <p:pic>
        <p:nvPicPr>
          <p:cNvPr id="3" name="на прививку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532440" y="18864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6248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333v.ru/uploads/34/34807c5330d1e16fe8c66a3ddab2c68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</p:spPr>
      </p:pic>
      <p:pic>
        <p:nvPicPr>
          <p:cNvPr id="3" name="капает вод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532440" y="26064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5931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s://d1o50x50snmhul.cloudfront.net/wp-content/uploads/2015/03/dn27189-1_8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карандаш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460432" y="26064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4204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cf.ppt-online.org/files/slide/j/JwbV3U5RG07dCHheKFkSpscuaygtoW8xTvBlzq/slide-3.jpg"/>
          <p:cNvPicPr>
            <a:picLocks noChangeAspect="1" noChangeArrowheads="1"/>
          </p:cNvPicPr>
          <p:nvPr/>
        </p:nvPicPr>
        <p:blipFill>
          <a:blip r:embed="rId3" cstate="print"/>
          <a:srcRect l="9844" t="6644" r="10423" b="49059"/>
          <a:stretch>
            <a:fillRect/>
          </a:stretch>
        </p:blipFill>
        <p:spPr bwMode="auto">
          <a:xfrm>
            <a:off x="17494" y="0"/>
            <a:ext cx="9126506" cy="6858000"/>
          </a:xfrm>
          <a:prstGeom prst="rect">
            <a:avLst/>
          </a:prstGeom>
          <a:noFill/>
        </p:spPr>
      </p:pic>
      <p:pic>
        <p:nvPicPr>
          <p:cNvPr id="3" name="мам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676456" y="18864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86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1m-idea.ru/wp-content/uploads/2016/08/balancing_work_and_hom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90296" cy="6858000"/>
          </a:xfrm>
          <a:prstGeom prst="rect">
            <a:avLst/>
          </a:prstGeom>
          <a:noFill/>
        </p:spPr>
      </p:pic>
      <p:pic>
        <p:nvPicPr>
          <p:cNvPr id="3" name="моют посуду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172400" y="26064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8018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static9.depositphotos.com/1468291/1138/i/950/depositphotos_11386173-stock-photo-extreme-close-up-of-hand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1"/>
            <a:ext cx="9144000" cy="6858000"/>
          </a:xfrm>
          <a:prstGeom prst="rect">
            <a:avLst/>
          </a:prstGeom>
          <a:noFill/>
        </p:spPr>
      </p:pic>
      <p:pic>
        <p:nvPicPr>
          <p:cNvPr id="3" name="комп. клав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532440" y="18864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3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stage.wonderopolis.org/wp-content/uploads/2013/10/dreamstime_xl_34163688-custo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наливают воду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388424" y="26064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911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ww1.vpackage.net/fotos_de_viaje/viaje_a_Espana/Fin_de_Ano_2013_1677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192" y="-28900"/>
            <a:ext cx="9123808" cy="6886900"/>
          </a:xfrm>
          <a:prstGeom prst="rect">
            <a:avLst/>
          </a:prstGeom>
          <a:noFill/>
        </p:spPr>
      </p:pic>
      <p:pic>
        <p:nvPicPr>
          <p:cNvPr id="3" name="салют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740352" y="26064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816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delaismelo.ru/wp-content/uploads/2015/10/peremena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перемен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604448" y="33265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1668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0</Words>
  <Application>Microsoft Office PowerPoint</Application>
  <PresentationFormat>Экран (4:3)</PresentationFormat>
  <Paragraphs>0</Paragraphs>
  <Slides>14</Slides>
  <Notes>0</Notes>
  <HiddenSlides>0</HiddenSlides>
  <MMClips>14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(А)Лёна</dc:creator>
  <cp:lastModifiedBy>Наталия Вл. Тимофеева</cp:lastModifiedBy>
  <cp:revision>13</cp:revision>
  <dcterms:created xsi:type="dcterms:W3CDTF">2017-10-17T16:50:30Z</dcterms:created>
  <dcterms:modified xsi:type="dcterms:W3CDTF">2022-04-06T06:50:14Z</dcterms:modified>
</cp:coreProperties>
</file>