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2" r:id="rId4"/>
    <p:sldId id="267" r:id="rId5"/>
    <p:sldId id="258" r:id="rId6"/>
    <p:sldId id="263" r:id="rId7"/>
    <p:sldId id="266" r:id="rId8"/>
    <p:sldId id="264" r:id="rId9"/>
    <p:sldId id="270" r:id="rId10"/>
    <p:sldId id="272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90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0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57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2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666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4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66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3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0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4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B103C-C249-4E2D-8556-E87E9053BAEF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88753-2D43-489E-B074-873F6A854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1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____________Microsoft_PowerPoint2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package" Target="../embeddings/____________Microsoft_PowerPoint1.ppt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математических способностей  обучающихся с ОВЗ средствами дополнительного образования.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616530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Составила: учитель начальных классов ГКОУ СКОШИ 52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</a:t>
            </a:r>
            <a:r>
              <a:rPr lang="ru-RU" dirty="0" err="1" smtClean="0"/>
              <a:t>Жмурина</a:t>
            </a:r>
            <a:r>
              <a:rPr lang="ru-RU" dirty="0" smtClean="0"/>
              <a:t> Е.П.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6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46"/>
            <a:ext cx="9144000" cy="686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95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4316" y="0"/>
            <a:ext cx="8974832" cy="67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7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сделать занятие интересным и полезным?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работе по дополнительному образованию можно использовать много методов и приёмов для того, чтобы заинтересовать обучающегося и попытаться дать возможность  ему полюбить математику. А также развить психические процессы ученика: память, разные виды мышления, внимание, воображение, речь с помощью заданий с математическим содержанием.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4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Печатный занимательный материал с математическим содержанием.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user\Desktop\20180410_1429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09467">
            <a:off x="2330415" y="2030033"/>
            <a:ext cx="3960574" cy="2970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2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на 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742361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87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 на развитие логического мышления с математическим содержанием.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 </a:t>
            </a:r>
            <a:r>
              <a:rPr lang="ru-RU" b="1" dirty="0">
                <a:solidFill>
                  <a:srgbClr val="00B050"/>
                </a:solidFill>
              </a:rPr>
              <a:t>В парке 4 зеленых и коричневых скамейки: зеленых скамеек больше, чем коричневых. Сколько скамеек каждого цвета</a:t>
            </a:r>
            <a:r>
              <a:rPr lang="ru-RU" b="1" dirty="0" smtClean="0">
                <a:solidFill>
                  <a:srgbClr val="00B050"/>
                </a:solidFill>
              </a:rPr>
              <a:t>?</a:t>
            </a:r>
          </a:p>
          <a:p>
            <a:pPr marL="0" lvl="0" indent="0">
              <a:buNone/>
            </a:pPr>
            <a:endParaRPr lang="ru-RU" b="1" dirty="0">
              <a:solidFill>
                <a:srgbClr val="00B050"/>
              </a:solidFill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рассадить в комнате 8 детей не хватает  двух стульев. Сколько   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стульев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комнате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lvl="0"/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столе лежали две линейки.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Жёлтая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длиннее зелёной на 2 см.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Синяя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короче зелёной на 3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см.</a:t>
            </a:r>
          </a:p>
          <a:p>
            <a:pPr marL="0" lvl="0" indent="0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Найдите 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длину жёлтой линейки,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если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синей – 15 см.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2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2008289"/>
              </p:ext>
            </p:extLst>
          </p:nvPr>
        </p:nvGraphicFramePr>
        <p:xfrm>
          <a:off x="179512" y="188640"/>
          <a:ext cx="4208785" cy="3155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Презентация" r:id="rId4" imgW="4569445" imgH="3426611" progId="PowerPoint.Show.12">
                  <p:embed/>
                </p:oleObj>
              </mc:Choice>
              <mc:Fallback>
                <p:oleObj name="Презентация" r:id="rId4" imgW="4569445" imgH="3426611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512" y="188640"/>
                        <a:ext cx="4208785" cy="3155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391819"/>
              </p:ext>
            </p:extLst>
          </p:nvPr>
        </p:nvGraphicFramePr>
        <p:xfrm>
          <a:off x="4575175" y="188640"/>
          <a:ext cx="4568825" cy="342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Презентация" r:id="rId7" imgW="4569445" imgH="3426611" progId="PowerPoint.Show.12">
                  <p:embed/>
                </p:oleObj>
              </mc:Choice>
              <mc:Fallback>
                <p:oleObj name="Презентация" r:id="rId7" imgW="4569445" imgH="3426611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5175" y="188640"/>
                        <a:ext cx="4568825" cy="3425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29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Задания на внимание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user\Desktop\593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479325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97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00125"/>
            <a:ext cx="9323512" cy="699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119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Тема Office</vt:lpstr>
      <vt:lpstr>Презентация</vt:lpstr>
      <vt:lpstr>Развитие математических способностей  обучающихся с ОВЗ средствами дополнительного образования.</vt:lpstr>
      <vt:lpstr>Как сделать занятие интересным и полезным?</vt:lpstr>
      <vt:lpstr>Печатный занимательный материал с математическим содержанием.</vt:lpstr>
      <vt:lpstr>Презентация PowerPoint</vt:lpstr>
      <vt:lpstr>Презентация PowerPoint</vt:lpstr>
      <vt:lpstr>Задачи  на развитие логического мышления с математическим содержанием.</vt:lpstr>
      <vt:lpstr>Презентация PowerPoint</vt:lpstr>
      <vt:lpstr>Задания на внимание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Наталия Вл. Тимофеева</cp:lastModifiedBy>
  <cp:revision>21</cp:revision>
  <dcterms:created xsi:type="dcterms:W3CDTF">2018-04-10T17:06:52Z</dcterms:created>
  <dcterms:modified xsi:type="dcterms:W3CDTF">2022-04-06T06:54:53Z</dcterms:modified>
</cp:coreProperties>
</file>