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65" r:id="rId3"/>
    <p:sldId id="257" r:id="rId4"/>
    <p:sldId id="259" r:id="rId5"/>
    <p:sldId id="260" r:id="rId6"/>
    <p:sldId id="261" r:id="rId7"/>
    <p:sldId id="262" r:id="rId8"/>
    <p:sldId id="263" r:id="rId9"/>
    <p:sldId id="267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374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7374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B91BC-77E9-4DCA-80AD-706276B2D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843CB-F1B7-49D3-9510-054605165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D6621-1026-4A42-9255-2762CAC0C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469DF-BC2F-4EE0-A3A7-16A25FA045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8CAEB-F25F-4C4B-8C2D-D5E8209E21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766DC-EAFB-4396-9C0F-7E373EE13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9C47C-E5B7-4EE3-B706-3B175D297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1205D-54AE-4339-B99A-B23B6D0EF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C4984-E509-458B-9E7A-EC542A1C8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C2B76-B828-43B5-BD75-DD9DAC073D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C1B60-E1EC-4F4F-A326-9B7729BC9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DE49C-2C3D-4D3F-9C82-804B7B88F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F5CF1-782D-40F0-8ADF-CAAFAB15A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90842-DA12-4802-B022-B6F6CD4FF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7270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0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0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1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2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72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272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7272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2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272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3C7F8C-D86C-4C7E-9495-42F286FC4E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272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8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585059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7938"/>
            <a:ext cx="9144000" cy="6865938"/>
          </a:xfr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958137" cy="9826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FF66"/>
                </a:solidFill>
              </a:rPr>
              <a:t>Исследовательская работа</a:t>
            </a:r>
            <a:br>
              <a:rPr lang="ru-RU" dirty="0" smtClean="0">
                <a:solidFill>
                  <a:srgbClr val="FFFF66"/>
                </a:solidFill>
              </a:rPr>
            </a:br>
            <a:r>
              <a:rPr lang="ru-RU" dirty="0" smtClean="0">
                <a:solidFill>
                  <a:srgbClr val="FFFF66"/>
                </a:solidFill>
              </a:rPr>
              <a:t>«</a:t>
            </a:r>
            <a:r>
              <a:rPr lang="ru-RU" dirty="0" err="1" smtClean="0">
                <a:solidFill>
                  <a:srgbClr val="FFFF66"/>
                </a:solidFill>
              </a:rPr>
              <a:t>Узамбарская</a:t>
            </a:r>
            <a:r>
              <a:rPr lang="ru-RU" dirty="0" smtClean="0">
                <a:solidFill>
                  <a:srgbClr val="FFFF66"/>
                </a:solidFill>
              </a:rPr>
              <a:t> фиалка»</a:t>
            </a:r>
            <a:endParaRPr lang="en-US" dirty="0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714375" y="571500"/>
            <a:ext cx="77152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Самый распространенный способ размножения – листовым черенком.</a:t>
            </a:r>
            <a:r>
              <a:rPr lang="ru-RU" sz="2400"/>
              <a:t/>
            </a:r>
            <a:br>
              <a:rPr lang="ru-RU" sz="2400"/>
            </a:br>
            <a:r>
              <a:rPr lang="ru-RU" sz="2400"/>
              <a:t> Я решила вырастить фиалку из листочка дома. Посадила листовой черенок сразу в землю под углом 45 градусов на глубину 1,5-2см, внимательно ухаживаю (слежу, чтобы земля была влажной : аккуратно поливаю. Прошло два месяца и вот стало появляться долгожданное потомство, еще через три недели появилось две детки, еще через две недели детки подросли до 4-5см</a:t>
            </a:r>
          </a:p>
        </p:txBody>
      </p:sp>
      <p:pic>
        <p:nvPicPr>
          <p:cNvPr id="12291" name="Содержимое 4" descr="DSC010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3643313"/>
            <a:ext cx="3678237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1" descr="3706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4143375"/>
            <a:ext cx="3960812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11" name="Rectangle 23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6572296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Спасибо за внимание!</a:t>
            </a:r>
          </a:p>
        </p:txBody>
      </p:sp>
      <p:pic>
        <p:nvPicPr>
          <p:cNvPr id="37919" name="Picture 31" descr="370693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 rot="729010">
            <a:off x="4268788" y="3241675"/>
            <a:ext cx="3960812" cy="2973388"/>
          </a:xfrm>
          <a:noFill/>
        </p:spPr>
      </p:pic>
      <p:pic>
        <p:nvPicPr>
          <p:cNvPr id="37921" name="Picture 33" descr="ek_nefertiti_b"/>
          <p:cNvPicPr>
            <a:picLocks noChangeAspect="1" noChangeArrowheads="1"/>
          </p:cNvPicPr>
          <p:nvPr>
            <p:ph sz="half" idx="3"/>
          </p:nvPr>
        </p:nvPicPr>
        <p:blipFill>
          <a:blip r:embed="rId3"/>
          <a:srcRect/>
          <a:stretch>
            <a:fillRect/>
          </a:stretch>
        </p:blipFill>
        <p:spPr>
          <a:xfrm rot="21318375">
            <a:off x="4403275" y="1303148"/>
            <a:ext cx="4038600" cy="3025775"/>
          </a:xfrm>
          <a:noFill/>
        </p:spPr>
      </p:pic>
      <p:pic>
        <p:nvPicPr>
          <p:cNvPr id="37915" name="Picture 27" descr="164482"/>
          <p:cNvPicPr>
            <a:picLocks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71472" y="1571612"/>
            <a:ext cx="3636648" cy="5072098"/>
          </a:xfrm>
          <a:noFill/>
        </p:spPr>
      </p:pic>
      <p:pic>
        <p:nvPicPr>
          <p:cNvPr id="6" name="Picture 31" descr="3706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29010">
            <a:off x="4269045" y="3501090"/>
            <a:ext cx="3960812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1" descr="370693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 rot="729010">
            <a:off x="4421445" y="3393418"/>
            <a:ext cx="3960812" cy="29733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/>
              <a:t>Цель данной работы: </a:t>
            </a:r>
            <a:r>
              <a:rPr lang="ru-RU" sz="2400" i="1" dirty="0" smtClean="0"/>
              <a:t>Вырастить фиалку в домашних условиях из листа.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ru-RU" sz="2000" b="1" dirty="0" smtClean="0"/>
              <a:t>Для достижения данной цели были поставлены следующие задачи: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1.Проанализировать научную информацию по данной теме.</a:t>
            </a:r>
            <a:br>
              <a:rPr lang="ru-RU" sz="2000" i="1" dirty="0" smtClean="0"/>
            </a:br>
            <a:r>
              <a:rPr lang="ru-RU" sz="2000" i="1" dirty="0" smtClean="0"/>
              <a:t>2.Вырастить фиалку в домашних условиях из листа и описать свои исследования.</a:t>
            </a:r>
            <a:br>
              <a:rPr lang="ru-RU" sz="2000" i="1" dirty="0" smtClean="0"/>
            </a:br>
            <a:r>
              <a:rPr lang="ru-RU" sz="2000" i="1" dirty="0" smtClean="0"/>
              <a:t>3.Познакомить одноклассников со своими исследованиями.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/>
              <a:t>Гипотеза исследования: </a:t>
            </a:r>
            <a:r>
              <a:rPr lang="ru-RU" sz="2000" i="1" dirty="0" smtClean="0"/>
              <a:t>Возможно ли вырастить фиалку из листика?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Методы исследования: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-анализ научной литературы;</a:t>
            </a:r>
            <a:br>
              <a:rPr lang="ru-RU" sz="2000" i="1" dirty="0" smtClean="0"/>
            </a:br>
            <a:r>
              <a:rPr lang="ru-RU" sz="2000" i="1" dirty="0" smtClean="0"/>
              <a:t>-эксперимент;</a:t>
            </a:r>
            <a:br>
              <a:rPr lang="ru-RU" sz="2000" i="1" dirty="0" smtClean="0"/>
            </a:br>
            <a:r>
              <a:rPr lang="ru-RU" sz="2000" i="1" dirty="0" smtClean="0"/>
              <a:t>-результат.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Советы по уходу</a:t>
            </a:r>
            <a:endParaRPr lang="en-US" smtClean="0"/>
          </a:p>
        </p:txBody>
      </p:sp>
      <p:pic>
        <p:nvPicPr>
          <p:cNvPr id="3078" name="Picture 6" descr="P1101387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557338"/>
            <a:ext cx="6192837" cy="4645025"/>
          </a:xfrm>
          <a:noFill/>
        </p:spPr>
      </p:pic>
      <p:pic>
        <p:nvPicPr>
          <p:cNvPr id="3082" name="Picture 10" descr="senpoliia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08625" y="3500438"/>
            <a:ext cx="3024188" cy="30241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Советы по уходу.</a:t>
            </a:r>
            <a:br>
              <a:rPr lang="ru-RU" sz="4000" smtClean="0"/>
            </a:br>
            <a:r>
              <a:rPr lang="ru-RU" sz="4000" smtClean="0"/>
              <a:t>	Полив.</a:t>
            </a:r>
            <a:endParaRPr lang="en-US" sz="40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Не поливать холодной водой.</a:t>
            </a:r>
          </a:p>
          <a:p>
            <a:pPr eaLnBrk="1" hangingPunct="1">
              <a:defRPr/>
            </a:pPr>
            <a:r>
              <a:rPr lang="ru-RU" sz="2800" smtClean="0"/>
              <a:t>Поверхность почвы содержать во влажном состоянии, поливают по мере подсыхания.</a:t>
            </a:r>
          </a:p>
          <a:p>
            <a:pPr eaLnBrk="1" hangingPunct="1">
              <a:defRPr/>
            </a:pPr>
            <a:r>
              <a:rPr lang="ru-RU" sz="2800" smtClean="0"/>
              <a:t>Поливают тепловатой водой, стараясь не попадать на листья.</a:t>
            </a:r>
          </a:p>
          <a:p>
            <a:pPr eaLnBrk="1" hangingPunct="1">
              <a:defRPr/>
            </a:pPr>
            <a:r>
              <a:rPr lang="ru-RU" sz="2800" smtClean="0"/>
              <a:t>Поливают методом погружения.</a:t>
            </a:r>
          </a:p>
          <a:p>
            <a:pPr eaLnBrk="1" hangingPunct="1">
              <a:buFontTx/>
              <a:buNone/>
              <a:defRPr/>
            </a:pPr>
            <a:endParaRPr lang="ru-RU" sz="28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en-US" sz="2400" smtClean="0"/>
          </a:p>
        </p:txBody>
      </p:sp>
      <p:pic>
        <p:nvPicPr>
          <p:cNvPr id="29703" name="Picture 7" descr="1480228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 rot="532381">
            <a:off x="5292725" y="3789363"/>
            <a:ext cx="3455988" cy="2632075"/>
          </a:xfrm>
          <a:noFill/>
        </p:spPr>
      </p:pic>
      <p:pic>
        <p:nvPicPr>
          <p:cNvPr id="29705" name="Picture 9" descr="da5f1e6d3a42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 rot="21151951">
            <a:off x="4643438" y="1557338"/>
            <a:ext cx="3600450" cy="2400300"/>
          </a:xfrm>
          <a:noFill/>
        </p:spPr>
      </p:pic>
      <p:pic>
        <p:nvPicPr>
          <p:cNvPr id="8" name="Picture 9" descr="da5f1e6d3a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48049">
            <a:off x="4641850" y="1509713"/>
            <a:ext cx="36004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Температура.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Умеренная зимой, не ниже 16</a:t>
            </a:r>
            <a:r>
              <a:rPr lang="en-US" sz="2800" smtClean="0"/>
              <a:t>°</a:t>
            </a:r>
            <a:r>
              <a:rPr lang="ru-RU" sz="2800" smtClean="0"/>
              <a:t> С.</a:t>
            </a:r>
          </a:p>
          <a:p>
            <a:pPr eaLnBrk="1" hangingPunct="1">
              <a:defRPr/>
            </a:pPr>
            <a:r>
              <a:rPr lang="ru-RU" sz="2800" smtClean="0"/>
              <a:t>Боится сквозняков.</a:t>
            </a:r>
          </a:p>
          <a:p>
            <a:pPr eaLnBrk="1" hangingPunct="1">
              <a:defRPr/>
            </a:pPr>
            <a:r>
              <a:rPr lang="ru-RU" sz="2800" smtClean="0"/>
              <a:t>Вредны резкие перемены температуры.</a:t>
            </a:r>
          </a:p>
          <a:p>
            <a:pPr eaLnBrk="1" hangingPunct="1">
              <a:buFontTx/>
              <a:buNone/>
              <a:defRPr/>
            </a:pPr>
            <a:endParaRPr lang="ru-RU" sz="2800" smtClean="0"/>
          </a:p>
          <a:p>
            <a:pPr eaLnBrk="1" hangingPunct="1">
              <a:defRPr/>
            </a:pPr>
            <a:endParaRPr lang="en-US" sz="2800" smtClean="0"/>
          </a:p>
        </p:txBody>
      </p:sp>
      <p:pic>
        <p:nvPicPr>
          <p:cNvPr id="30729" name="Picture 9" descr="081132b2532d7cbd8e0cd8007b04cdfb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3213100"/>
            <a:ext cx="8496300" cy="34686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Освещение.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412875"/>
            <a:ext cx="8229600" cy="21717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Яркий свет.</a:t>
            </a:r>
          </a:p>
          <a:p>
            <a:pPr eaLnBrk="1" hangingPunct="1">
              <a:defRPr/>
            </a:pPr>
            <a:r>
              <a:rPr lang="ru-RU" sz="2800" smtClean="0"/>
              <a:t>Не любит прямые лучи солнца.</a:t>
            </a:r>
          </a:p>
          <a:p>
            <a:pPr eaLnBrk="1" hangingPunct="1">
              <a:buFontTx/>
              <a:buNone/>
              <a:defRPr/>
            </a:pPr>
            <a:endParaRPr lang="en-US" sz="2800" smtClean="0"/>
          </a:p>
        </p:txBody>
      </p:sp>
      <p:pic>
        <p:nvPicPr>
          <p:cNvPr id="31750" name="Picture 6" descr="019_142_2_P6227077_b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636838"/>
            <a:ext cx="8569325" cy="39957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Советы по уходу</a:t>
            </a:r>
            <a:endParaRPr lang="en-US" smtClean="0"/>
          </a:p>
        </p:txBody>
      </p:sp>
      <p:pic>
        <p:nvPicPr>
          <p:cNvPr id="32775" name="Picture 7" descr="P110139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268413"/>
            <a:ext cx="6985000" cy="5238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Как правильно размножать фиалку листом</a:t>
            </a:r>
            <a:endParaRPr lang="en-US" sz="4000" smtClean="0"/>
          </a:p>
        </p:txBody>
      </p:sp>
      <p:pic>
        <p:nvPicPr>
          <p:cNvPr id="35845" name="Picture 5" descr="P1101392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557338"/>
            <a:ext cx="6840537" cy="51292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6600" dirty="0" smtClean="0"/>
              <a:t>Размножение фиалок: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4800" b="1" dirty="0" smtClean="0"/>
              <a:t>- делением куста;</a:t>
            </a:r>
          </a:p>
          <a:p>
            <a:pPr>
              <a:defRPr/>
            </a:pPr>
            <a:r>
              <a:rPr lang="ru-RU" sz="4800" b="1" dirty="0" smtClean="0"/>
              <a:t>- па</a:t>
            </a:r>
            <a:r>
              <a:rPr lang="en-US" sz="4800" b="1" dirty="0" smtClean="0"/>
              <a:t>сынками;</a:t>
            </a:r>
            <a:endParaRPr lang="ru-RU" sz="4800" b="1" dirty="0" smtClean="0"/>
          </a:p>
          <a:p>
            <a:pPr>
              <a:defRPr/>
            </a:pPr>
            <a:r>
              <a:rPr lang="ru-RU" sz="4800" b="1" dirty="0" smtClean="0"/>
              <a:t>- листом.</a:t>
            </a:r>
          </a:p>
        </p:txBody>
      </p:sp>
      <p:pic>
        <p:nvPicPr>
          <p:cNvPr id="11268" name="Содержимое 6" descr="отделение пасын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0" y="3286125"/>
            <a:ext cx="42799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191</TotalTime>
  <Words>125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Garamond</vt:lpstr>
      <vt:lpstr>Arial</vt:lpstr>
      <vt:lpstr>Calibri</vt:lpstr>
      <vt:lpstr>Сотрудничество</vt:lpstr>
      <vt:lpstr>Исследовательская работа «Узамбарская фиалка»</vt:lpstr>
      <vt:lpstr>Цель данной работы: Вырастить фиалку в домашних условиях из листа.</vt:lpstr>
      <vt:lpstr>Советы по уходу</vt:lpstr>
      <vt:lpstr>Советы по уходу.  Полив.</vt:lpstr>
      <vt:lpstr>Температура.</vt:lpstr>
      <vt:lpstr>Освещение.</vt:lpstr>
      <vt:lpstr>Советы по уходу</vt:lpstr>
      <vt:lpstr>Как правильно размножать фиалку листом</vt:lpstr>
      <vt:lpstr>Размножение фиалок:</vt:lpstr>
      <vt:lpstr>Слайд 10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Узамбарская фиалка</dc:title>
  <dc:creator>admin</dc:creator>
  <cp:lastModifiedBy>user</cp:lastModifiedBy>
  <cp:revision>14</cp:revision>
  <dcterms:created xsi:type="dcterms:W3CDTF">2010-03-12T18:12:03Z</dcterms:created>
  <dcterms:modified xsi:type="dcterms:W3CDTF">2022-04-06T20:09:09Z</dcterms:modified>
</cp:coreProperties>
</file>