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DAA3B38-2E01-49B7-B9D2-6D95B4F96265}" type="datetimeFigureOut">
              <a:rPr lang="ru-RU" smtClean="0"/>
              <a:t>04.04.2022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503426D-8C00-443B-905F-50C4F04D5FB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204864"/>
            <a:ext cx="3888432" cy="21602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«Кактус» графическая методика Панфиловава М.А.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229200"/>
            <a:ext cx="3309803" cy="864096"/>
          </a:xfrm>
        </p:spPr>
        <p:txBody>
          <a:bodyPr/>
          <a:lstStyle/>
          <a:p>
            <a:r>
              <a:rPr lang="ru-RU" dirty="0" smtClean="0"/>
              <a:t>Выполнила педагог- психолог :Наумова Т.С.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416824" cy="4423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520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Проективная методика.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Возраст ребенка : с 4 лет.</a:t>
            </a:r>
          </a:p>
          <a:p>
            <a:r>
              <a:rPr lang="ru-RU" dirty="0" smtClean="0"/>
              <a:t>Цель:</a:t>
            </a:r>
          </a:p>
          <a:p>
            <a:r>
              <a:rPr lang="ru-RU" dirty="0" smtClean="0"/>
              <a:t>1. </a:t>
            </a:r>
            <a:r>
              <a:rPr lang="ru-RU" dirty="0"/>
              <a:t>О</a:t>
            </a:r>
            <a:r>
              <a:rPr lang="ru-RU" dirty="0" smtClean="0"/>
              <a:t>пределяем эмоциональную сферу ребенка.</a:t>
            </a:r>
          </a:p>
          <a:p>
            <a:r>
              <a:rPr lang="ru-RU" dirty="0" smtClean="0"/>
              <a:t>2.Выявляем наличие агрессии.</a:t>
            </a:r>
          </a:p>
          <a:p>
            <a:r>
              <a:rPr lang="ru-RU" dirty="0" smtClean="0"/>
              <a:t>3.Узнаем интенсивность и направленность агрессии.</a:t>
            </a:r>
          </a:p>
          <a:p>
            <a:r>
              <a:rPr lang="ru-RU" dirty="0" smtClean="0"/>
              <a:t>4.Получаем информацию о самооценке ребенка.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16436"/>
            <a:ext cx="2627784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301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548681"/>
            <a:ext cx="6637468" cy="936103"/>
          </a:xfrm>
        </p:spPr>
        <p:txBody>
          <a:bodyPr/>
          <a:lstStyle/>
          <a:p>
            <a:r>
              <a:rPr lang="ru-RU" dirty="0" smtClean="0"/>
              <a:t>Инструкция 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1772816"/>
            <a:ext cx="6637467" cy="4014797"/>
          </a:xfrm>
        </p:spPr>
        <p:txBody>
          <a:bodyPr>
            <a:normAutofit/>
          </a:bodyPr>
          <a:lstStyle/>
          <a:p>
            <a:r>
              <a:rPr lang="ru-RU" dirty="0" smtClean="0"/>
              <a:t>Нам понадобиться лист формата А4, рисуем кактус, такой какой себе представляем.</a:t>
            </a:r>
          </a:p>
          <a:p>
            <a:r>
              <a:rPr lang="ru-RU" dirty="0" smtClean="0"/>
              <a:t>Ребенок во времени должен быть не ограничен. В процессе или после завершения проводиться </a:t>
            </a:r>
            <a:r>
              <a:rPr lang="ru-RU" b="1" dirty="0" smtClean="0"/>
              <a:t>беседа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1.Кактус домашний или дикий?</a:t>
            </a:r>
          </a:p>
          <a:p>
            <a:r>
              <a:rPr lang="ru-RU" dirty="0" smtClean="0"/>
              <a:t>2.Можно потрогать или он колется?</a:t>
            </a:r>
          </a:p>
          <a:p>
            <a:r>
              <a:rPr lang="ru-RU" dirty="0" smtClean="0"/>
              <a:t>3.Кактусу нравится, когда за ним ухаживают: поливают, удобряют?</a:t>
            </a:r>
          </a:p>
          <a:p>
            <a:r>
              <a:rPr lang="ru-RU" dirty="0" smtClean="0"/>
              <a:t>4.Растет один или с другими растениями,</a:t>
            </a:r>
          </a:p>
          <a:p>
            <a:r>
              <a:rPr lang="ru-RU" dirty="0" smtClean="0"/>
              <a:t>5.Когда вырастет, что в нем изменится?</a:t>
            </a:r>
          </a:p>
          <a:p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157192"/>
            <a:ext cx="1947510" cy="129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525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2060849"/>
            <a:ext cx="6637468" cy="792087"/>
          </a:xfrm>
        </p:spPr>
        <p:txBody>
          <a:bodyPr/>
          <a:lstStyle/>
          <a:p>
            <a:r>
              <a:rPr lang="ru-RU" dirty="0" smtClean="0"/>
              <a:t>Интерпретация: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3212976"/>
            <a:ext cx="6637467" cy="257463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Цвета в рисунке.</a:t>
            </a:r>
          </a:p>
          <a:p>
            <a:r>
              <a:rPr lang="ru-RU" dirty="0" smtClean="0"/>
              <a:t>Зеленый- постоянство и уверенность.</a:t>
            </a:r>
          </a:p>
          <a:p>
            <a:r>
              <a:rPr lang="ru-RU" dirty="0" smtClean="0"/>
              <a:t>Желтый-страх быть отверженным обществом.</a:t>
            </a:r>
          </a:p>
          <a:p>
            <a:r>
              <a:rPr lang="ru-RU" dirty="0" smtClean="0"/>
              <a:t>Синий-ребенку комфортно в той среде , в которой он находиться.</a:t>
            </a:r>
          </a:p>
          <a:p>
            <a:r>
              <a:rPr lang="ru-RU" dirty="0" smtClean="0"/>
              <a:t>Красный- эмоциональное возбуждение.</a:t>
            </a:r>
          </a:p>
          <a:p>
            <a:r>
              <a:rPr lang="ru-RU" dirty="0" smtClean="0"/>
              <a:t>Черный-противоречие близким, возможно избалован.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21" y="548680"/>
            <a:ext cx="2387234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609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980729"/>
            <a:ext cx="6637468" cy="1008111"/>
          </a:xfrm>
        </p:spPr>
        <p:txBody>
          <a:bodyPr/>
          <a:lstStyle/>
          <a:p>
            <a:r>
              <a:rPr lang="ru-RU" dirty="0" smtClean="0"/>
              <a:t>Пространство листа: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564904"/>
            <a:ext cx="6637467" cy="322270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Разделение пространства листа в равной степени показывает временную отсылку и  </a:t>
            </a:r>
            <a:r>
              <a:rPr lang="ru-RU" dirty="0" err="1" smtClean="0"/>
              <a:t>и</a:t>
            </a:r>
            <a:r>
              <a:rPr lang="ru-RU" dirty="0" smtClean="0"/>
              <a:t> привязанность к родителям: зона слева символизирует привязанность к матери, то есть прошлое; центр- настоящее; зона справа- привязанность к отцу, то есть будущее. Зона слева указывает и на интроверсию, а зона с права – экстраверсию.</a:t>
            </a:r>
          </a:p>
          <a:p>
            <a:r>
              <a:rPr lang="ru-RU" dirty="0" smtClean="0"/>
              <a:t>Уравновешенный ребенок располагает свой рисунок – по центру, эгоцентризм, стремление к лидерству - к верху листа, если   к низу – заземлённый, ощущает стабильность.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https://thumbs.dreamstime.com/b/%D1%81%D0%B4%D0%B5%D0%BB%D0%B0%D0%B9%D1%82%D0%B5-%D1%8D%D1%81%D0%BA%D0%B8%D0%B7-%D0%BA-%D0%BA%D0%B0%D0%BA%D1%82%D1%83%D1%81%D1%83-doodle-%D0%B4%D0%BE%D0%BC%D0%B0%D1%88%D0%BD%D0%B5%D0%BC%D1%83-%D0%B7%D0%B5%D0%BB%D0%B5%D0%BD%D0%BE%D0%BC%D1%83-%D0%B2-%D0%BA%D0%BE%D1%80%D0%B8%D1%87%D0%BD%D0%B5%D0%B2%D0%BE%D0%BC-%D0%B1%D0%B0%D0%BA%D0%B5-1146039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626" y="332656"/>
            <a:ext cx="15121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8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980729"/>
            <a:ext cx="6637468" cy="936103"/>
          </a:xfrm>
        </p:spPr>
        <p:txBody>
          <a:bodyPr/>
          <a:lstStyle/>
          <a:p>
            <a:r>
              <a:rPr lang="ru-RU" dirty="0" smtClean="0"/>
              <a:t>Размер рисунка.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ребенок рисует большой кактус- это говорит о завышенной самооценке.</a:t>
            </a:r>
          </a:p>
          <a:p>
            <a:r>
              <a:rPr lang="ru-RU" dirty="0" smtClean="0"/>
              <a:t>Если средний – об адекватной самооценке.</a:t>
            </a:r>
          </a:p>
          <a:p>
            <a:r>
              <a:rPr lang="ru-RU" dirty="0" smtClean="0"/>
              <a:t>Если маленький- о заниженном само оценивание себя.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206442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230425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8637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836713"/>
            <a:ext cx="6637468" cy="792087"/>
          </a:xfrm>
        </p:spPr>
        <p:txBody>
          <a:bodyPr>
            <a:normAutofit/>
          </a:bodyPr>
          <a:lstStyle/>
          <a:p>
            <a:r>
              <a:rPr lang="ru-RU" dirty="0" smtClean="0"/>
              <a:t>Сила нажима.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Сильный нажим – импульсивность, напористость характера.</a:t>
            </a:r>
          </a:p>
          <a:p>
            <a:r>
              <a:rPr lang="ru-RU" dirty="0" smtClean="0"/>
              <a:t>Слабый нажим- покладистость характера</a:t>
            </a:r>
            <a:r>
              <a:rPr lang="ru-RU" dirty="0" smtClean="0"/>
              <a:t>, мягкость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50" name="Picture 2" descr="https://st3.depositphotos.com/11953928/32396/v/1600/depositphotos_323969920-stock-illustration-funny-fantasy-cactus-kawaii-charac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42" y="1844824"/>
            <a:ext cx="269629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046822"/>
            <a:ext cx="2857500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428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980729"/>
            <a:ext cx="6637468" cy="10081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Направленность на внутренний или внешний мир: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204864"/>
            <a:ext cx="6637467" cy="3582749"/>
          </a:xfrm>
        </p:spPr>
        <p:txBody>
          <a:bodyPr/>
          <a:lstStyle/>
          <a:p>
            <a:r>
              <a:rPr lang="ru-RU" dirty="0" err="1" smtClean="0"/>
              <a:t>Экстровертность</a:t>
            </a:r>
            <a:r>
              <a:rPr lang="ru-RU" dirty="0" smtClean="0"/>
              <a:t>- наличие других кактусов, цветов.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Интровертность</a:t>
            </a:r>
            <a:r>
              <a:rPr lang="ru-RU" dirty="0" smtClean="0"/>
              <a:t>- изображен один кактус.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36912"/>
            <a:ext cx="3401871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229200"/>
            <a:ext cx="2887342" cy="978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78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908721"/>
            <a:ext cx="6637468" cy="1224135"/>
          </a:xfrm>
        </p:spPr>
        <p:txBody>
          <a:bodyPr/>
          <a:lstStyle/>
          <a:p>
            <a:r>
              <a:rPr lang="ru-RU" dirty="0" smtClean="0"/>
              <a:t>Детали в рисунке.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2780928"/>
            <a:ext cx="6637467" cy="300668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Оптимизм-наличие  ярких цветов в рисунке.</a:t>
            </a:r>
          </a:p>
          <a:p>
            <a:r>
              <a:rPr lang="ru-RU" dirty="0" smtClean="0"/>
              <a:t>Тревога- использование темных цветов в рисунке, преобладание внутренней штриховки.</a:t>
            </a:r>
          </a:p>
          <a:p>
            <a:r>
              <a:rPr lang="ru-RU" dirty="0" smtClean="0"/>
              <a:t>Женственность- наличие украшений ,цветов, мягких линий ,форм.</a:t>
            </a:r>
          </a:p>
          <a:p>
            <a:r>
              <a:rPr lang="ru-RU" dirty="0" smtClean="0"/>
              <a:t>Стремление к домашней защите, чувство семейной общности- наличие цветочного горшка.</a:t>
            </a:r>
          </a:p>
          <a:p>
            <a:r>
              <a:rPr lang="ru-RU" dirty="0" smtClean="0"/>
              <a:t>Стремление к одиночеству- изображение дикорастущего кактуса, пустынного.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60648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377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87</TotalTime>
  <Words>361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      «Кактус» графическая методика Панфиловава М.А.</vt:lpstr>
      <vt:lpstr>Проективная методика.</vt:lpstr>
      <vt:lpstr>Инструкция .</vt:lpstr>
      <vt:lpstr>Интерпретация:</vt:lpstr>
      <vt:lpstr>Пространство листа:</vt:lpstr>
      <vt:lpstr>Размер рисунка.</vt:lpstr>
      <vt:lpstr>Сила нажима.</vt:lpstr>
      <vt:lpstr>Направленность на внутренний или внешний мир:</vt:lpstr>
      <vt:lpstr>Детали в рисунке.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«Кактус» графическая методика Панфиловава М.А.</dc:title>
  <dc:creator>Vladimir Naumov</dc:creator>
  <cp:lastModifiedBy>Vladimir Naumov</cp:lastModifiedBy>
  <cp:revision>10</cp:revision>
  <dcterms:created xsi:type="dcterms:W3CDTF">2022-03-25T05:39:13Z</dcterms:created>
  <dcterms:modified xsi:type="dcterms:W3CDTF">2022-04-04T08:08:49Z</dcterms:modified>
</cp:coreProperties>
</file>