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  <p:sldId id="271" r:id="rId16"/>
    <p:sldId id="272" r:id="rId17"/>
    <p:sldId id="273" r:id="rId18"/>
    <p:sldId id="275" r:id="rId19"/>
    <p:sldId id="274" r:id="rId20"/>
  </p:sldIdLst>
  <p:sldSz cx="10693400" cy="7561263"/>
  <p:notesSz cx="6858000" cy="9144000"/>
  <p:defaultTextStyle>
    <a:defPPr>
      <a:defRPr lang="ru-RU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" y="126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2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23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8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3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7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6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07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72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85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82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88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EA98E-48D2-4BB5-9D69-2628CE4B47A6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85F5A-41F1-4698-A7CB-3BF1DADAC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1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9100" y="650203"/>
            <a:ext cx="7235201" cy="5706858"/>
          </a:xfrm>
          <a:prstGeom prst="rect">
            <a:avLst/>
          </a:prstGeom>
          <a:noFill/>
        </p:spPr>
        <p:txBody>
          <a:bodyPr wrap="none" lIns="104306" tIns="52153" rIns="104306" bIns="52153">
            <a:spAutoFit/>
          </a:bodyPr>
          <a:lstStyle/>
          <a:p>
            <a:pPr algn="ctr"/>
            <a:r>
              <a:rPr lang="ru-RU" sz="8000" b="1" dirty="0">
                <a:ln w="381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КАРТОТЕКА</a:t>
            </a:r>
          </a:p>
          <a:p>
            <a:pPr algn="ctr"/>
            <a:endParaRPr lang="ru-RU" sz="4400" b="1" dirty="0">
              <a:ln w="38100"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000" b="1" dirty="0">
                <a:ln w="381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«НАША </a:t>
            </a:r>
          </a:p>
          <a:p>
            <a:pPr algn="ctr"/>
            <a:r>
              <a:rPr lang="ru-RU" sz="8000" b="1" dirty="0">
                <a:ln w="381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СОЛНЕЧНАЯ </a:t>
            </a:r>
          </a:p>
          <a:p>
            <a:pPr algn="ctr"/>
            <a:r>
              <a:rPr lang="ru-RU" sz="8000" b="1" dirty="0">
                <a:ln w="381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СИСТЕМА»</a:t>
            </a:r>
          </a:p>
        </p:txBody>
      </p:sp>
    </p:spTree>
    <p:extLst>
      <p:ext uri="{BB962C8B-B14F-4D97-AF65-F5344CB8AC3E}">
        <p14:creationId xmlns:p14="http://schemas.microsoft.com/office/powerpoint/2010/main" val="214860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4.bp.blogspot.com/-JF16Ul67qNM/T9YzhVa4VwI/AAAAAAAAAog/ELXjprCd5E8/s1600/mars.pn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04" y="1548383"/>
            <a:ext cx="4059244" cy="41226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70836" y="540271"/>
            <a:ext cx="31935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21607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552" y="1620391"/>
            <a:ext cx="10009112" cy="5174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маленькая планета, четвертая по счету. На ней очень мало кислорода, почти нет. Также почти нет воды, хотя учёные её все время ищут, ведь когда-то её, возможно, было на Марсе очень много. Тогда много-много лет назад на планете могли быть реки, моря и океаны, но потом что-то случилось, и вода исчезла. Эту тайну ещё предстоит разгадать.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90226" y="237279"/>
            <a:ext cx="269176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Марс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944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luspng.com/img-png/jupiter-planet-png--20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204" y="1764407"/>
            <a:ext cx="3797909" cy="38633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994772" y="440968"/>
            <a:ext cx="40222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7371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5804" y="1764407"/>
            <a:ext cx="9577064" cy="4435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большая, пятая планета Солнечной системы. Юпитер состоит из газа, его и называют газовый гигант. На его поверхности постоянно происходят бури и вихри ветров, а сама планета, несмотря на размеры, очень быстро вращается вокруг своей оси, как волчок.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93233" y="440968"/>
            <a:ext cx="40222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Юпитер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6389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siteapi.org/K-JxnA8sD5Oe472hQeUeQe2D9jM=/fit-in/1400x1000/center/top/b51931dfc7ff1bf.s.siteapi.org/img/5782237801be2dd0d9c80bc9b1d822797690dce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3671" y="2628503"/>
            <a:ext cx="6077165" cy="28084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282804" y="756295"/>
            <a:ext cx="35766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9486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156" y="1908423"/>
            <a:ext cx="99371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Красивая и необычная планета, шестая от Солнца. Её удивительная особенность, которую можно увидеть с Земли в телескоп – это кольцо вокруг планеты. Выглядит кольцо, как диск, только на самом деле это не сплошной диск, а тысячи-тысячи мелких камней,  осколков астероидов и пыли.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0398" y="327171"/>
            <a:ext cx="35766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Сатурн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86582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98828" y="612279"/>
            <a:ext cx="299793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9600" dirty="0"/>
          </a:p>
        </p:txBody>
      </p:sp>
      <p:pic>
        <p:nvPicPr>
          <p:cNvPr id="4" name="Picture 4" descr="https://i.imgur.com/mSfH8xk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0236" y="1980431"/>
            <a:ext cx="3675730" cy="373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8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156" y="2052439"/>
            <a:ext cx="97930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Таинственная планета, седьмая по счету, которая по непонятным причинам лежит на боку и вращается совсем не так, как другие планеты. У Урана необычный синий цвет и он выглядит, как круглый с ровной поверхностью мячик.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62524" y="468263"/>
            <a:ext cx="276428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Уран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72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 descr="https://7dach.ru/uploads/images/00/00/71/2014/02/14/9dc2d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22764" y="684287"/>
            <a:ext cx="39689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8800" dirty="0"/>
          </a:p>
        </p:txBody>
      </p:sp>
      <p:pic>
        <p:nvPicPr>
          <p:cNvPr id="5" name="Picture 4" descr="http://s8o.net/photos/globalmedicalco/20/967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212" y="1548383"/>
            <a:ext cx="4176464" cy="4176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569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9557" y="1548383"/>
            <a:ext cx="9649072" cy="5174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Ледяная очень холодная планета, восьмая по счету, находится очень далеко от Солнца, поэтому солнечные лучи почти не достигают поверхности этой синей планеты. На Нептуне дуют сильнейшие ветра и поэтому погода на ней не просто зимняя, а по космическим меркам, совсем холодная, так, что все на ней, даже газ превращается в лёд.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6500" y="249044"/>
            <a:ext cx="39689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Нептун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0390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nplus.com/files/resources/mid/58a5f93c3fb2515a48559365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0236" y="1764407"/>
            <a:ext cx="4248472" cy="402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66780" y="900311"/>
            <a:ext cx="36384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47030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1371" y="1260351"/>
            <a:ext cx="9433048" cy="5831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>
              <a:lnSpc>
                <a:spcPct val="150000"/>
              </a:lnSpc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Яркая звезда, находящаяся в центре Солнечной системы. Солнце, словно, раскаленный огненный шар раздает тепло своим ближайшим планетам. Правда, тем планетам, которые очень близко к Солнцу (Меркурий и Венера) очень жарко, а тем, которые находятся дальше Марса очень холодно, потому что до них теплые лучи почти не достают. А вот на планете Земля температура оказалась не низкой и не высокой очень удобной для появления и развития на ней жизни.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90516" y="244688"/>
            <a:ext cx="277620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131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userscontent2.emaze.com/images/c947f217-1c07-43f6-9b2c-4fdcd77320da/70d4d773758604acdff49bb46707cd5f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2284" y="2052439"/>
            <a:ext cx="3816424" cy="3816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62724" y="852110"/>
            <a:ext cx="452598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Меркурий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0971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164" y="1154726"/>
            <a:ext cx="9721080" cy="260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 самая маленькая планета находится ближе всего к Солнцу. При этом почти все время поворачивается к Солнцу одной стороной. Поэтому на одной стороне Меркурия очень жарко, а на другой очень холодно.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80676" y="214290"/>
            <a:ext cx="3804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Меркурий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906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k12.warrensburgr6.org/iAdventure/2310Spring04/AMartens/planet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228" y="1692399"/>
            <a:ext cx="4320480" cy="42852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38788" y="756295"/>
            <a:ext cx="37818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93598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180" y="1188343"/>
            <a:ext cx="9433048" cy="3892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планета от Солнца. На ней, как и на Земле есть атмосфера, это такая воздушная оболочка. Только в отличие от нашей земной, состоит не из кислорода, а по большей части из углекислого газа. Поэтому дышать на Венере невозможно, да и на её поверхности очень-очень жарко. Вот и нет там ни растений, ни животных, ни бактерий.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4074" y="172680"/>
            <a:ext cx="263726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Венера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0570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fssolucoes.com.br/img/earth-models/earth-phot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228" y="1908423"/>
            <a:ext cx="3672408" cy="367240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98828" y="612279"/>
            <a:ext cx="329449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9338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135" y="1476375"/>
            <a:ext cx="9793088" cy="5185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 algn="just">
              <a:lnSpc>
                <a:spcPct val="150000"/>
              </a:lnSpc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 голубая планета, третья по счету от Солнца – наш общий дом. Здесь мы живём, животные, люди, рыбы, птицы – все под одной крышей. А крыша у планеты Земля состоит из атмосферы, в которой огромное количество кислорода, необходимого для жизни. Здесь мы строим наш мир, пишем историю и отсюда мы наблюдаем за другими планетами и звёздами. И ещё у планеты Земля есть маленькая подружка - Луна, которая является спутником Земли.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0433" y="180231"/>
            <a:ext cx="30107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Земля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28648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556</Words>
  <Application>Microsoft Office PowerPoint</Application>
  <PresentationFormat>Произвольный</PresentationFormat>
  <Paragraphs>32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NEVZ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15</cp:revision>
  <dcterms:created xsi:type="dcterms:W3CDTF">2018-04-23T04:45:33Z</dcterms:created>
  <dcterms:modified xsi:type="dcterms:W3CDTF">2022-04-06T10:07:53Z</dcterms:modified>
</cp:coreProperties>
</file>