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tags" Target="tags/tag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B081C-A865-4B08-B784-4590D1807225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66038-21B5-4673-9F08-09E35C21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66038-21B5-4673-9F08-09E35C217C0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46EF8-9266-49AC-BE63-6EFD5E6551D4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AAE70-E28D-4F63-B686-270651A99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Консультация для родителей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286124"/>
            <a:ext cx="6343672" cy="2352676"/>
          </a:xfrm>
        </p:spPr>
        <p:txBody>
          <a:bodyPr>
            <a:normAutofit fontScale="85000" lnSpcReduction="20000"/>
          </a:bodyPr>
          <a:lstStyle/>
          <a:p>
            <a:r>
              <a:rPr lang="ru-RU" sz="5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социально-коммуникативных навыков у детей дошкольного возраста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89844"/>
            <a:ext cx="83582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«Игра - это школа произвольного поведения» (Д. Б.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«Игра - школа морали в действии» (АН. Леонтьев)</a:t>
            </a:r>
          </a:p>
          <a:p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Дошкольный возраст – замечательный период в жизни любого человека. Это время, когда развиваются мотивации, желание что – то делать, выражать себя, творить, общаться. Всё это происходит в собственной активности ребёнка – в игре, рисовании, конструировании, танцах, песни. Все психологи единодушно утверждают: без игры невозможно нормальное развитие ребёнка. А в дошкольном возрасте от 3 до 7 лет игра является ведущей деятельностью, т. е. Определяет развитие ребёнка и закладывает основы его будущего становления.</a:t>
            </a: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0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Главным условием возникновения ролевой игры является наличие взаимоотношений между людьми. В игре ребёнок примеряет на себя новые роли, учится жизни. Игра рождается не вследствие каких-то внешних предпосылок (игрушки, возраст, а вследствие внутренней потребности в ней, потребности в освоении человеческих отношений. Характер воссоздания отношений в игре между людьми может быть очень разным. Это могут быть отношения взаимной помощи и сотрудничества, заботы и внимания, разделения труда, но также и отношения властвования, даже деспотизма, враждебности, грубости и т. д. Игра — школа реальных взаимоотношений, школа уступок и терпимости. 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3"/>
            <a:ext cx="8358246" cy="5405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мотив игры –действовать как взрослый. Но для того, чтобы в игре детей появились позитивные мотивы взаимоотношений, необходимо, чтобы взрослый стал для ребёнка образцом, эталоном, «мерой всех вещей». 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 детей играть! Как часто родители слышат от ребёнка: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П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оиграй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 мной, ну пожалуйста! ». И какую радость он испытывает, когда мама или папа, оторвавшись наконец от бесконечных дел и забот, соглашаются побыть пациентом в больнице, покупателем в супермаркете или клиентом в парикмахерской. Ребёнок, наблюдая за мамой, будет сам играть также, внося свои изменения, дополняя эти действия. Обращайтесь к ребёнку через роль, просите его «полечить», «продать» и т. д. Принять на себя роль – значит действовать как кто - то, поставить себя на его место. 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928670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Причиной появления игровой роли является стремление ребёнка включиться в заманчивый для него мир взрослых.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Показателем появления роли является ответ на вопрос «Кто ты? ». Если ребёнок ответит, что он космонавт, шофёр и т. д., значит он принял роль. 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ребёнок овладеет способами ролевого поведения в игре со взрослым, то начнёт развёртывать более разнообразную деятельность, переключаясь и на другие роли. Если любимая роль повторяется в разнообразных сюжетах, то в этом, по мнению специалистов, нет ничего плохого. Нельзя допускать, чтобы дети выбирали игры с отрицательным содержанием, поскольку переживания, связанные с игрой не проходят бесследно. Переключайте игру, придавая ей положительное содержание.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2868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доставляет ребёнку много положительных эмоций, он очень любит, когда с ним играют взрослые. Не лишайте его этой радости, помните, что вы и сами были детьми. 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для ребёнка – это не только удовольствие и радость. Это мир, в котором он живёт, через который постигает жизнь, учится строить взаимоотношения с другими людьми. Неразвитость ролевой игры свидетельствует об отсутствии, дефиците или деформации взаимоотношений в семье или в группе сверстников. 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игры можно развивать память, внимание, мышление, воображение – психические функции, необходимые для успешного обучения в школе, благополучной адаптации в новом коллективе.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c58b3a5285d529aeda5d2e6cc529a16bfe7f6"/>
</p:tagLst>
</file>

<file path=ppt/theme/theme1.xml><?xml version="1.0" encoding="utf-8"?>
<a:theme xmlns:a="http://schemas.openxmlformats.org/drawingml/2006/main" name="bird_leave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bird_leaves</Template>
  <TotalTime>20</TotalTime>
  <Words>258</Words>
  <Application>Microsoft Office PowerPoint</Application>
  <PresentationFormat>Экран (4:3)</PresentationFormat>
  <Paragraphs>15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bird_leaves</vt:lpstr>
      <vt:lpstr>Консультация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</dc:title>
  <dc:creator>Unattended</dc:creator>
  <cp:lastModifiedBy>Татьяна Быкова</cp:lastModifiedBy>
  <cp:revision>4</cp:revision>
  <dcterms:created xsi:type="dcterms:W3CDTF">2015-12-09T14:29:46Z</dcterms:created>
  <dcterms:modified xsi:type="dcterms:W3CDTF">2022-03-30T23:53:35Z</dcterms:modified>
</cp:coreProperties>
</file>