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9" r:id="rId3"/>
    <p:sldId id="280" r:id="rId4"/>
    <p:sldId id="281" r:id="rId5"/>
    <p:sldId id="268" r:id="rId6"/>
    <p:sldId id="274" r:id="rId7"/>
    <p:sldId id="276" r:id="rId8"/>
    <p:sldId id="278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7E24C-70B7-4B48-8150-057B2472C5E8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8EA15-8C85-43D1-A548-A307FD683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429684" cy="628654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комбинированного вида детский сад «Сказка»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>
              <a:buNone/>
            </a:pP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Использование палочек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alt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развития у детей математических способностей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Чодураа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Эрес-ооловна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г.Ак-Довурак  2020г.</a:t>
            </a: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10" descr="http://pic4.kidstaff.net/pictures_user/58/192477/4603061/192477_20130109090739_600x600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1472" y="3429000"/>
            <a:ext cx="1943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429420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Палочки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Кюизенера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дидактическое средство в полной мере соответствуют специфике и особенностям элементарных математических представлений, формируемых у дошкольников, а также их возрастным возможностям, уровню развития детского мышления, в основном наглядно-действенного и наглядно-образного.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Набор способствует развитию детского творчества, развития фантазии и воображения, познавательной активности, мелкой моторики внимания, пространственного ориентирования, восприятия, конструкторских способностей.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 Палочки </a:t>
            </a:r>
            <a:r>
              <a:rPr lang="ru-RU" b="1" dirty="0" err="1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Кюизенера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 – это </a:t>
            </a:r>
            <a:r>
              <a:rPr lang="ru-RU" sz="28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10</a:t>
            </a: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различных по цвету и величине параллелепипедов, выполненных из дерева или пластика. Длина их колеблется от 1 до 10 сантиметров.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Самая короткая палочка обозначает единичку, палочка в два раза длиннее – двойку и так далее.</a:t>
            </a:r>
            <a:endParaRPr lang="ru-RU" sz="28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Picture 8" descr="http://amurskdetsad9.ucoz.ru/foto/palochki-Kyuizenera-300x26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3384376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12360" y="1340768"/>
            <a:ext cx="951076" cy="360040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1700808"/>
            <a:ext cx="1974160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060848"/>
            <a:ext cx="3804304" cy="360040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452320" y="2780928"/>
            <a:ext cx="1426614" cy="360040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3140968"/>
            <a:ext cx="2880320" cy="360040"/>
          </a:xfrm>
          <a:prstGeom prst="rect">
            <a:avLst/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3501008"/>
            <a:ext cx="4248472" cy="36004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4293096"/>
            <a:ext cx="2377690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4725144"/>
            <a:ext cx="4680520" cy="432048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5949280"/>
            <a:ext cx="3328766" cy="504056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316416" y="5445224"/>
            <a:ext cx="47553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07904" y="1340768"/>
            <a:ext cx="2160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«Красная семья» </a:t>
            </a:r>
          </a:p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кратная 2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35896" y="2708920"/>
            <a:ext cx="1925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«Синяя семья» </a:t>
            </a:r>
          </a:p>
          <a:p>
            <a:r>
              <a:rPr lang="ru-RU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кратная 3</a:t>
            </a:r>
            <a:endParaRPr lang="ru-RU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07904" y="3933056"/>
            <a:ext cx="1925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>
                  <a:solidFill>
                    <a:schemeClr val="accent2"/>
                  </a:solidFill>
                </a:ln>
                <a:solidFill>
                  <a:srgbClr val="FF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«Желтая семья» </a:t>
            </a:r>
          </a:p>
          <a:p>
            <a:r>
              <a:rPr lang="ru-RU" b="1" dirty="0" smtClean="0">
                <a:ln w="1905">
                  <a:solidFill>
                    <a:schemeClr val="accent2"/>
                  </a:solidFill>
                </a:ln>
                <a:solidFill>
                  <a:srgbClr val="FFCC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Кратная 5</a:t>
            </a:r>
            <a:endParaRPr lang="ru-RU" b="1" dirty="0">
              <a:ln w="1905">
                <a:solidFill>
                  <a:schemeClr val="accent2"/>
                </a:solidFill>
              </a:ln>
              <a:solidFill>
                <a:srgbClr val="FFCC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52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Кубик белого цвета («семейство белых») целое число раз выкладывается по длине любой палочки, а число 7 обозначено черным цветом, образуя отдельное «семейство».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Существуют определенные схемы, по которым можно составить целый сюжетный рисунок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Пользователь\AppData\Local\Microsoft\Windows\Temporary Internet Files\Content.Word\img07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80728"/>
            <a:ext cx="3600400" cy="259228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4" name="Рисунок 3" descr="C:\Users\Пользователь\AppData\Local\Microsoft\Windows\Temporary Internet Files\Content.Word\img08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427984" y="3933056"/>
            <a:ext cx="3960440" cy="269214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5" name="Рисунок 4" descr="C:\Users\Пользователь\AppData\Local\Microsoft\Windows\Temporary Internet Files\Content.Word\img06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484784"/>
            <a:ext cx="3024336" cy="4065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Игра «Построим ступеньку»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Стихи о ступеньках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Мы по лесенке шагаем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ступеньки все считаем.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Все ступеньки до одной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Знаем в лесенке цветной!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Первая - это белый листок,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Вторая 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лепесток,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Третья - как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океан,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Четвёртая - словно красный тюльпан.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Пятая - жёлтый солнечный свет,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Шестая - сиреневый яркий букет,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Седьмая - чёрный пушистый кот,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Восьмая - вкусный вишнёвый компот,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Девятая - синий мой мячик,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десятый - оранжевый зайчик. 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Вошла лягушка в теремок и поселилась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в комнате с окошком в левом верхнем углу.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2017\Documents\группа №3\группа №6\Новая папка\1338299720_w640_h640_9.png"/>
          <p:cNvPicPr>
            <a:picLocks noChangeAspect="1" noChangeArrowheads="1"/>
          </p:cNvPicPr>
          <p:nvPr/>
        </p:nvPicPr>
        <p:blipFill>
          <a:blip r:embed="rId2" cstate="print"/>
          <a:srcRect l="11718" t="12500" r="10937" b="11328"/>
          <a:stretch>
            <a:fillRect/>
          </a:stretch>
        </p:blipFill>
        <p:spPr bwMode="auto">
          <a:xfrm>
            <a:off x="4214810" y="3357562"/>
            <a:ext cx="4786346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2017\Documents\группа №3\группа №6\Новая папка\Фигуры-из-цветных-счетных-палочек-58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3031" y="285750"/>
            <a:ext cx="6357938" cy="6357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2017\Documents\группа №3\группа №6\Новая папка\image11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8572560" cy="59055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42852"/>
            <a:ext cx="8572560" cy="64294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2017\Documents\группа №3\группа №6\Новая папка\mietodichieskiie-riekomiendatsii-dlia-vospitatieliei-po-orghanizatsii-loghiko-matiematichieskikh-ighr_2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57166"/>
            <a:ext cx="650085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642878" y="2285992"/>
            <a:ext cx="7715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187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2017</dc:creator>
  <cp:lastModifiedBy>User</cp:lastModifiedBy>
  <cp:revision>37</cp:revision>
  <dcterms:created xsi:type="dcterms:W3CDTF">2020-02-08T16:39:00Z</dcterms:created>
  <dcterms:modified xsi:type="dcterms:W3CDTF">2022-04-06T16:53:40Z</dcterms:modified>
</cp:coreProperties>
</file>