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2E2F65-127B-49F5-9286-5A0AF87CA49A}" type="datetimeFigureOut">
              <a:rPr lang="ru-RU" smtClean="0"/>
              <a:t>20.11.2016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EFCE1F-C34D-404D-8887-0918962F1D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8458200" cy="2808312"/>
          </a:xfrm>
        </p:spPr>
        <p:txBody>
          <a:bodyPr>
            <a:normAutofit fontScale="90000"/>
          </a:bodyPr>
          <a:lstStyle/>
          <a:p>
            <a:pPr algn="just">
              <a:spcAft>
                <a:spcPts val="0"/>
              </a:spcAft>
              <a:tabLst>
                <a:tab pos="657225" algn="l"/>
              </a:tabLst>
            </a:pPr>
            <a:r>
              <a:rPr lang="ru-RU" dirty="0">
                <a:effectLst/>
                <a:latin typeface="Times New Roman"/>
                <a:ea typeface="Times New Roman"/>
              </a:rPr>
              <a:t>Мой выбор – </a:t>
            </a:r>
            <a:r>
              <a:rPr lang="ru-RU" b="1" i="1" dirty="0">
                <a:effectLst/>
                <a:latin typeface="Times New Roman"/>
                <a:ea typeface="Times New Roman"/>
              </a:rPr>
              <a:t>Здоровый образ жизни. </a:t>
            </a:r>
            <a:r>
              <a:rPr lang="ru-RU" b="1" i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b="1" i="1" dirty="0" smtClean="0">
                <a:effectLst/>
                <a:latin typeface="Times New Roman"/>
                <a:ea typeface="Times New Roman"/>
              </a:rPr>
            </a:br>
            <a:r>
              <a:rPr lang="ru-RU" b="1" i="1" dirty="0">
                <a:effectLst/>
                <a:latin typeface="Times New Roman"/>
                <a:ea typeface="Times New Roman"/>
              </a:rPr>
              <a:t/>
            </a:r>
            <a:br>
              <a:rPr lang="ru-RU" b="1" i="1" dirty="0">
                <a:effectLst/>
                <a:latin typeface="Times New Roman"/>
                <a:ea typeface="Times New Roman"/>
              </a:rPr>
            </a:br>
            <a:r>
              <a:rPr lang="ru-RU" b="1" i="1" dirty="0" smtClean="0">
                <a:effectLst/>
                <a:latin typeface="Times New Roman"/>
                <a:ea typeface="Times New Roman"/>
              </a:rPr>
              <a:t>Путешествие </a:t>
            </a:r>
            <a:r>
              <a:rPr lang="ru-RU" b="1" i="1" dirty="0">
                <a:effectLst/>
                <a:latin typeface="Times New Roman"/>
                <a:ea typeface="Times New Roman"/>
              </a:rPr>
              <a:t>во времени.</a:t>
            </a:r>
            <a:r>
              <a:rPr lang="ru-RU" dirty="0"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1026" name="Picture 2" descr="http://privetsiroed.ru/wp-content/uploads/2016/10/ZOZ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75" y="256024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215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Помните, ваше здоровье - в ваших руках!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ds03.infourok.ru/uploads/ex/10cf/000358a6-c4ab9858/hello_html_m411601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1697"/>
            <a:ext cx="8477672" cy="47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12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  <a:tabLst>
                <a:tab pos="657225" algn="l"/>
              </a:tabLst>
            </a:pPr>
            <a:r>
              <a:rPr lang="ru-RU" dirty="0">
                <a:latin typeface="Times New Roman"/>
                <a:ea typeface="Times New Roman"/>
              </a:rPr>
              <a:t>По определению Всемирной  организации здравоохранения  «здоровье - это состояние полного физического и социального благополучия»</a:t>
            </a:r>
          </a:p>
          <a:p>
            <a:pPr marL="0" indent="0" algn="just">
              <a:spcAft>
                <a:spcPts val="0"/>
              </a:spcAft>
              <a:buNone/>
              <a:tabLst>
                <a:tab pos="657225" algn="l"/>
              </a:tabLst>
            </a:pP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  <a:tabLst>
                <a:tab pos="657225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В </a:t>
            </a:r>
            <a:r>
              <a:rPr lang="ru-RU" dirty="0">
                <a:latin typeface="Times New Roman"/>
                <a:ea typeface="Times New Roman"/>
              </a:rPr>
              <a:t>словаре русского языка </a:t>
            </a:r>
            <a:r>
              <a:rPr lang="ru-RU" dirty="0" err="1">
                <a:latin typeface="Times New Roman"/>
                <a:ea typeface="Times New Roman"/>
              </a:rPr>
              <a:t>С.И.Ожегова</a:t>
            </a:r>
            <a:r>
              <a:rPr lang="ru-RU" dirty="0">
                <a:latin typeface="Times New Roman"/>
                <a:ea typeface="Times New Roman"/>
              </a:rPr>
              <a:t> понятие «здоровье» рассматривается как правильная, нормальная деятельность организма.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525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«Кто крепок телом, тот может терпеть и жару, и холод. Так и тот, кто здоров душевно, в состоянии перенести и гнев, и горе, и радость, и остальные чувства» (</a:t>
            </a:r>
            <a:r>
              <a:rPr lang="x-none">
                <a:latin typeface="Times New Roman"/>
                <a:ea typeface="Times New Roman"/>
              </a:rPr>
              <a:t>Эпиктет</a:t>
            </a:r>
            <a:r>
              <a:rPr lang="x-none" smtClean="0">
                <a:latin typeface="Times New Roman"/>
                <a:ea typeface="Times New Roman"/>
              </a:rPr>
              <a:t>)</a:t>
            </a:r>
            <a:endParaRPr lang="ru-RU" dirty="0" smtClean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«Тысячи вещей необходимы здоровому, и  только одна больному: здоровье» (Вильде)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8080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«Здоровье – всему голова»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«Здоровому все здорово!»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«Здоровье дороже денег»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 « Здоров будешь, всего добудешь» 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717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256584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spcBef>
                <a:spcPts val="1200"/>
              </a:spcBef>
              <a:spcAft>
                <a:spcPts val="300"/>
              </a:spcAft>
              <a:buNone/>
            </a:pPr>
            <a:r>
              <a:rPr lang="x-none" b="1" i="1">
                <a:latin typeface="Arial"/>
                <a:cs typeface="Times New Roman"/>
              </a:rPr>
              <a:t>Тест «Твое здоровье».</a:t>
            </a:r>
            <a:endParaRPr lang="ru-RU" sz="3600" b="1" i="1" dirty="0">
              <a:latin typeface="Arial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1.	У меня часто плохой аппетит.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2.	После нескольких часов занятий у меня  начинает болеть голова.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3.	Часто выгляжу усталым и подавленным, иногда раздраженным и угрюмым.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4.	Периодически у меня бывают серьезные заболевания, когда я вынужден несколько дней оставаться дома.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5.	Я почти не занимаюсь спортом.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6.	В последнее время я несколько прибавил в весе.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7.	У меня часто кружится голова.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8.	В настоящее время я курю.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9.Быстро устаю после физических нагрузок.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10.У меня плохой сон и неприятные ощущения утром после пробуждения.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x-none" b="1">
                <a:latin typeface="Times New Roman"/>
                <a:ea typeface="Times New Roman"/>
              </a:rPr>
              <a:t>За каждый ответ «да» поставьте себе по 1 баллу и подсчитайте сумму.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536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x-none" b="1">
                <a:solidFill>
                  <a:srgbClr val="FF0000"/>
                </a:solidFill>
                <a:latin typeface="Times New Roman"/>
                <a:ea typeface="Times New Roman"/>
              </a:rPr>
              <a:t>Результаты.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x-none" b="1">
                <a:latin typeface="Times New Roman"/>
                <a:ea typeface="Times New Roman"/>
              </a:rPr>
              <a:t>1-2 балла. Несмотря на некоторые признаки ухудшения здоровья, вы в хорошей форме. Ни в коем случае не оставляйте усилий по сохранению своего </a:t>
            </a:r>
            <a:r>
              <a:rPr lang="x-none" b="1">
                <a:latin typeface="Times New Roman"/>
                <a:ea typeface="Times New Roman"/>
              </a:rPr>
              <a:t>самочувствия</a:t>
            </a:r>
            <a:r>
              <a:rPr lang="x-none" b="1" smtClean="0">
                <a:latin typeface="Times New Roman"/>
                <a:ea typeface="Times New Roman"/>
              </a:rPr>
              <a:t>.</a:t>
            </a:r>
            <a:endParaRPr lang="ru-RU" b="1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x-none" b="1">
                <a:latin typeface="Times New Roman"/>
                <a:ea typeface="Times New Roman"/>
              </a:rPr>
              <a:t>3-6 баллов. Ваше отношение к своему здоровью трудно назвать нормальным, уже чувствуется, что вы его расстроили довольно </a:t>
            </a:r>
            <a:r>
              <a:rPr lang="x-none" b="1">
                <a:latin typeface="Times New Roman"/>
                <a:ea typeface="Times New Roman"/>
              </a:rPr>
              <a:t>основательно</a:t>
            </a:r>
            <a:r>
              <a:rPr lang="x-none" b="1" smtClean="0">
                <a:latin typeface="Times New Roman"/>
                <a:ea typeface="Times New Roman"/>
              </a:rPr>
              <a:t>.</a:t>
            </a:r>
            <a:endParaRPr lang="ru-RU" b="1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x-none" b="1">
                <a:latin typeface="Times New Roman"/>
                <a:ea typeface="Times New Roman"/>
              </a:rPr>
              <a:t>7-10 баллов. Как вы умудрились довести себя до такой степени? Удивительно, что вы еще в состоянии ходить. Вам немедленно нужно изменить свои привычки, иначе…   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97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1662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	</a:t>
            </a:r>
            <a:r>
              <a:rPr lang="x-none" smtClean="0">
                <a:latin typeface="Times New Roman"/>
                <a:ea typeface="Times New Roman"/>
              </a:rPr>
              <a:t>Великие </a:t>
            </a:r>
            <a:r>
              <a:rPr lang="x-none">
                <a:latin typeface="Times New Roman"/>
                <a:ea typeface="Times New Roman"/>
              </a:rPr>
              <a:t>изречения: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«Безделье и праздность не только рождают невежество, они  в то же время являются причиной болезни» (Авиценна).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«В молодости человек тратит здоровье на то, чтобы заработать деньги, а в старости тратит деньги, чтобы выкупить здоровье, но никому пока это не удалось» (Индийское изречение).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«Если не бегаешь, пока здоров, придётся побегать, когда заболеешь» (Гораций).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«В стакане тонет больше людей, чем в море»</a:t>
            </a:r>
            <a:endParaRPr lang="ru-RU" dirty="0">
              <a:latin typeface="Times New Roman"/>
              <a:ea typeface="Times New Roman"/>
            </a:endParaRPr>
          </a:p>
          <a:p>
            <a:pPr lvl="0" algn="just">
              <a:spcAft>
                <a:spcPts val="600"/>
              </a:spcAft>
              <a:buFont typeface="Wingdings"/>
              <a:buChar char=""/>
            </a:pPr>
            <a:r>
              <a:rPr lang="x-none">
                <a:latin typeface="Times New Roman"/>
                <a:ea typeface="Times New Roman"/>
              </a:rPr>
              <a:t>«Пользуйся настоящими удовольствиями так, чтобы не повредить будущим» (Сенека)</a:t>
            </a:r>
            <a:endParaRPr lang="ru-RU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986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600"/>
              </a:spcAft>
              <a:buNone/>
            </a:pPr>
            <a:r>
              <a:rPr lang="x-none">
                <a:latin typeface="Times New Roman"/>
                <a:ea typeface="Times New Roman"/>
              </a:rPr>
              <a:t>Почему именно здоровье лежит в основе благополучия любого человека?</a:t>
            </a:r>
            <a:endParaRPr lang="ru-RU" dirty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	</a:t>
            </a:r>
            <a:r>
              <a:rPr lang="x-none">
                <a:latin typeface="Times New Roman"/>
                <a:ea typeface="Times New Roman"/>
              </a:rPr>
              <a:t>Что мешает людям </a:t>
            </a:r>
            <a:r>
              <a:rPr lang="x-none">
                <a:latin typeface="Times New Roman"/>
                <a:ea typeface="Times New Roman"/>
              </a:rPr>
              <a:t>быть </a:t>
            </a:r>
            <a:r>
              <a:rPr lang="x-none" smtClean="0">
                <a:latin typeface="Times New Roman"/>
                <a:ea typeface="Times New Roman"/>
              </a:rPr>
              <a:t>здоровыми?</a:t>
            </a:r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x-none" smtClean="0">
                <a:latin typeface="Times New Roman"/>
                <a:ea typeface="Times New Roman"/>
              </a:rPr>
              <a:t>Что  </a:t>
            </a:r>
            <a:r>
              <a:rPr lang="x-none">
                <a:latin typeface="Times New Roman"/>
                <a:ea typeface="Times New Roman"/>
              </a:rPr>
              <a:t>губит наше здоровье?</a:t>
            </a:r>
            <a:endParaRPr lang="ru-RU" dirty="0">
              <a:latin typeface="Times New Roman"/>
              <a:ea typeface="Times New Roman"/>
            </a:endParaRPr>
          </a:p>
          <a:p>
            <a:pPr indent="0" algn="just">
              <a:spcAft>
                <a:spcPts val="60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	Как </a:t>
            </a:r>
            <a:r>
              <a:rPr lang="ru-RU" dirty="0">
                <a:latin typeface="Times New Roman"/>
                <a:ea typeface="Times New Roman"/>
              </a:rPr>
              <a:t>добиться крепкого здоровья?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037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Что интересного вы узнали сегодня?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</a:rPr>
              <a:t>Какие выводы для себя сделали?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://loyki.by/images/my_za_zoz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905901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3009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240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Мой выбор – Здоровый образ жизни.   Путешествие во времени.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выбор – Здоровый образ жизни.   Путешествие во времени. </dc:title>
  <dc:creator>Татьяна</dc:creator>
  <cp:lastModifiedBy>Татьяна</cp:lastModifiedBy>
  <cp:revision>3</cp:revision>
  <dcterms:created xsi:type="dcterms:W3CDTF">2016-11-20T12:36:14Z</dcterms:created>
  <dcterms:modified xsi:type="dcterms:W3CDTF">2016-11-20T12:59:52Z</dcterms:modified>
</cp:coreProperties>
</file>